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Saysettha OT" panose="020B0504020207020204" pitchFamily="34" charset="-34"/>
      <p:regular r:id="rId1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2" autoAdjust="0"/>
    <p:restoredTop sz="94640"/>
  </p:normalViewPr>
  <p:slideViewPr>
    <p:cSldViewPr snapToGrid="0">
      <p:cViewPr varScale="1">
        <p:scale>
          <a:sx n="101" d="100"/>
          <a:sy n="101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ໄດ້ມີການປະກາດ ແລະ ເລື່ອນວັນພິຈາລະນາການສືບສວນອອກໄປເປັນມື້ຕໍ່ໄປ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7:14-15)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ເຜົ່າຂອງເຜົ່າຢູດາເປັນຜູ້ຖືກເລືອກ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7:16)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ຕະກຸນເຊຣາໄດ້ຖືກເລືອກ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7:17a)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ຄອບຄົວຊັບດີໄດ້ຖືກເລືອກເປັນຫົວໜ້າ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7:17b)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ທ. ອາການ ໄດ້ຖືກເລືອກ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7:18)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lo-LA" sz="1200" b="1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o-LA" sz="1200" b="1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lo-LA" sz="1200" b="1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o-LA" sz="1200" b="1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lo-LA" sz="1200" b="1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ນ.ຣາຮາບ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ເຊື່ອງນັກສືບໄວ້ເທິງຫລັງຄາ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ສະແດງຄວາມໃຈດີຕໍ່ຊາວອິດສະຣາເອນ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lo-LA" sz="20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ທ.ອາການ</a:t>
          </a:r>
          <a:endParaRPr lang="en" sz="2000" b="1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ເຊື່ອງສິ່ງຂອງໄວ້ໃຕ້ດິນ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ນໍາບັນຫາມາສູ່ອິດສະຣາເອນ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ໄດ້ຮັບໄຊຊະນະຍ້ອນຄວາມເຊື່ອ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ສິ່ງທີ່ລາວເຮັດ ເຮັດໃຫ້ອິດສະຣາເອນຜ່າຍແພ້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ເຮັດພັນທະສັນຍາກັບອິດສະຣາເອນ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ທໍາລາຍພັນທະສັນຍາຂອງຊາວອິດສະຣາເອນ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ສາມາດຊ່ວຍຊີວິດຂອງຕົນເອງ ແລະ ຄອບຄົວ</a:t>
          </a:r>
          <a:endParaRPr lang="es-ES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ເສຍຊີວິດພ້ອມກັບຄອບຄົວ</a:t>
          </a:r>
          <a:endParaRPr lang="en" sz="16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600" b="1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 custScaleY="135138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ໄດ້ມີການປະກາດ ແລະ ເລື່ອນວັນພິຈາລະນາການສືບສວນອອກໄປເປັນມື້ຕໍ່ໄປ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7:14-15)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2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ເຜົ່າຂອງເຜົ່າຢູດາເປັນຜູ້ຖືກເລືອກ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7:16)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2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ຕະກຸນເຊຣາໄດ້ຖືກເລືອກ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7:17a)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2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ຄອບຄົວຊັບດີໄດ້ຖືກເລືອກເປັນຫົວໜ້າ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7:17b)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2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ທ. ອາການ ໄດ້ຖືກເລືອກ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7:18)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2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ທ. ອາການ ງຽບ</a:t>
          </a:r>
          <a:endParaRPr lang="es-ES" sz="12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134886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ນ.ຣາຮາບ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8319" y="152528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737223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887807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ເຊື່ອງນັກສືບໄວ້ເທິງຫລັງຄາ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59253" y="905449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737223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640728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ສະແດງຄວາມໃຈດີຕໍ່ຊາວອິດສະຣາເອນ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59253" y="1658370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737223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393649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ໄດ້ຮັບໄຊຊະນະຍ້ອນຄວາມເຊື່ອ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59253" y="2411291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737223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146569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ເຮັດພັນທະສັນຍາກັບອິດສະຣາເອນ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59253" y="3164211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737223"/>
          <a:ext cx="120467" cy="3569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9260"/>
              </a:lnTo>
              <a:lnTo>
                <a:pt x="120467" y="356926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3899490"/>
          <a:ext cx="2238109" cy="813985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ສາມາດຊ່ວຍຊີວິດຂອງຕົນເອງ ແລະ ຄອບຄົວ</a:t>
          </a:r>
          <a:endParaRPr lang="es-ES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65452" y="3923331"/>
        <a:ext cx="2190427" cy="766303"/>
      </dsp:txXfrm>
    </dsp:sp>
    <dsp:sp modelId="{B24EC25B-8508-41A4-8261-EEF250282397}">
      <dsp:nvSpPr>
        <dsp:cNvPr id="0" name=""/>
        <dsp:cNvSpPr/>
      </dsp:nvSpPr>
      <dsp:spPr>
        <a:xfrm>
          <a:off x="2539955" y="134886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ທ.ອາການ</a:t>
          </a:r>
          <a:endParaRPr lang="en" sz="2000" b="1" kern="1200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557597" y="152528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737223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887807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ເຊື່ອງສິ່ງຂອງໄວ້ໃຕ້ດິນ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98532" y="905449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737223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640728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ນໍາບັນຫາມາສູ່ອິດສະຣາເອນ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98532" y="1658370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737223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393649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ສິ່ງທີ່ລາວເຮັດ ເຮັດໃຫ້ອິດສະຣາເອນຜ່າຍແພ້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98532" y="2411291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737223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146569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ທໍາລາຍພັນທະສັນຍາຂອງຊາວອິດສະຣາເອນ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98532" y="3164211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737223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3899490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ເສຍຊີວິດພ້ອມກັບຄອບຄົວ</a:t>
          </a:r>
          <a:endParaRPr lang="en" sz="16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98532" y="3917132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778684"/>
            <a:ext cx="3826711" cy="193899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o-LA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ສັດຕູຈາກພາຍໃນ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6</a:t>
            </a:r>
            <a:r>
              <a:rPr lang="lo-LA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ສໍາລັບສະບາໂຕທີ </a:t>
            </a:r>
            <a:r>
              <a:rPr 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8</a:t>
            </a:r>
            <a:r>
              <a:rPr lang="lo-LA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ພະຈິກ </a:t>
            </a:r>
            <a:r>
              <a:rPr 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2025</a:t>
            </a:r>
            <a:endParaRPr lang="en" sz="1400" b="1" dirty="0">
              <a:solidFill>
                <a:srgbClr val="E1ED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43822" y="566406"/>
            <a:ext cx="4362450" cy="57246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ເຮົາຄືພຣະເຈົ້າຢາເວຄົ້ນເບິ່ງແນວຄິດຂອງຄົນ ແລະ ທົດສອບເບິ່ງໃຈມະນຸດທັງຫລາຍດ້ວຍ. ເຮົາເຮັດຕໍ່ແຕ່ລະຄົນຕາມວິທີທີ່ພວກເຂົາໃຊ້ຊີວິດ ຄືຕາມສິ່ງທີ່ພວກເຂົາປະພຶດ ແລະ ກະທໍາ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ຢຣມຢ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17:10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lo-LA" b="1" dirty="0">
                <a:uFill>
                  <a:solidFill>
                    <a:srgbClr val="CB2760"/>
                  </a:solidFill>
                </a:uFill>
                <a:latin typeface="Saysettha OT" panose="020B0504020207020204" pitchFamily="34" charset="-34"/>
                <a:cs typeface="Saysettha OT" panose="020B0504020207020204" pitchFamily="34" charset="-34"/>
              </a:rPr>
              <a:t>ສາເຫດຂອງຄວາມພ່າຍແພ້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7:1-5, 10-13)</a:t>
            </a:r>
          </a:p>
          <a:p>
            <a:pPr>
              <a:spcBef>
                <a:spcPts val="24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ຄວາມຜິດຫວັງ ແລະ ຄວາມທຸກໃຈ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7:6-9)</a:t>
            </a:r>
          </a:p>
          <a:p>
            <a:pPr>
              <a:spcBef>
                <a:spcPts val="24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ການເປີດເຜີຍຜູ້ທີ່ລ່ວງລະເມີດ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7:14-19)</a:t>
            </a:r>
          </a:p>
          <a:p>
            <a:pPr>
              <a:spcBef>
                <a:spcPts val="24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ບາບຂອງ ທ.ອາການ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7:20-26)</a:t>
            </a:r>
          </a:p>
          <a:p>
            <a:pPr>
              <a:spcBef>
                <a:spcPts val="24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ໄດ້ຮັບໄຊຊະນະອີກຄັ້ງ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ຫລັງຈາກກົນລະຍຸດຂອງສົງຄາມທີ່ເບິ່ງຄືບໍ່ໜ້າຈະເປັນໄປໄດ້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ກໍາແພງເມືອງເຢຣິໂກໄດ້ພັງລົງ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ຊາວອິດສະຣາເອນຈຶ່ງໄດ້ບຸກເຂົ້າໂຈມຕີເມືອງ ແລະ ທໍາລາຍລ້າງຈົນລຽບເປັນໜ້າກອງ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ໄຊຊະນະ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ເປັນຂອງໃຜ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ເພາະຊາວອິດສະຣາເອນໄດ້ປະກອບສ່ວນໃນສົງຄາມພຽງເລັກນ້ອຍ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636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2737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71865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60855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ເມື່ອພວກເຂົາຕັ້ງຄໍາຖາມກັບພຣະເຈົ້າ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ກໍ່ໄດ້ຄໍາຕອບວ່າ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ຍ້ອນອິດສະຣາເອນໄດ້ເຮັດບາບ ພວກເຂົາຈຶ່ງບໍ່ສາມາດເອົາຊະນະສັດຕູໄດ້ອີກຕໍ່ໄປ, ແລ້ວ ອິດສະຣາເອນຈະສາມາດໄດ້ຮັບຄວາມພໍພຣະໄທຈາກພຣະເຈົ້າໄດ້ແນວໃດ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571132"/>
            <a:ext cx="6866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ຕໍ່ມາຊາວອິດສະຣາເອນໄດ້ເກີດຄວາມພ່າຍແພ້ຈາກຊາວອາອີ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ເປັນຫຍັງພວກເຂົາຈຶ່ງພ່າຍແພ້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ຍ້ອນພວກເຂົາໄດ້ລະເມີດ ໂດຍການເອົາສິ່ງຂອງທີ່ຕ້ອງຖວາຍນັ້ນເປັນຂອງຕົນເອງ ຈຶ່ງເຮັດໃຫ້ພຣະເຈົ້າຈຶ່ງບໍ່ໄດ້ຊ່ວຍພວເຂົາ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92764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ສາເຫດຂອງຄວາມພ່າຍແພ້</a:t>
            </a:r>
            <a:endParaRPr lang="en" sz="2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ຊາດອິດສະຣາເອນໄດ້ເຮັດບາບ ພວກເຂົາໄດ້ລະເມີດພັນທະສັນຍາ ທີ່ເຮົາໄດ້ສັ່ງພວກເຂົາໃຫ້ຖືຮັກສາ. ພວກເຂົາໄດ້ເອົາບາງສິ່ງບາງຢ່າງທີ່ຕ້ອງຖືກທໍາລາຍນັ້ນ. ພວກເຂົາໄດ້ລັກເອົາມາແລະອໍາໄວ້ ແລ້ວເອົາສິ່ງເຫລົ່ານີ້ລວມເຂົ້າກັບສິ່ງຂອງຂອງຕົນເອງ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20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ຫລັງຈາກໄດ້ຮັບລາຍງານອັນເປັນໜ້າພໍໃຈຈາກສາຍລັບທີ່ຖືກສົ່ງມາທີ່ເມືອງເຢຣິໂກ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ໂຢຊວຍໄດ້ຂໍຄໍາປຶກສາຈາກພຣະເຈົ້າ ແລະໄດ້ຮັບແຜນການໃນການເຂົ້າຍຶດຄອງເມືອງຈາກພຣະອົງ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0"/>
            <a:ext cx="60075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ພຣະອົງຊົງເຫັນວ່າ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ອິດສະຣາເອນໄດ້ເຮັດບາບ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ໃນພຣະຄໍາພີບໍ່ມີບ່ອນໃດເລີຍທີ່ກ່າວເຖິງບາບໃນລັກສະນະນີ້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ພວກເຂົາໄດ້ລະເມີດ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ພວກເຂົາໄດ້ເອົາ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ພວກເຂົາໄດ້ລັກ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ພວກເຂົາໄດ້ຕົວະ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ພວກເຂົາໄດ້ລັກເອົາມາເຊື່ອງໄວ້ເປັນຊັບສົມບັດຂອງຕົນເອງ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99728"/>
            <a:ext cx="820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ແຕ່ແມ່ນຫຍັງແມ່ນເຫດຜົນທີ່ແທ້ຈິງທີ່ເຮັດໃຫ້ພວກເຂົາພ່າຍແພ້ສົງຄາມ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 ແມ່ນຫຍັງແມ່ນເຫດຜົນທີ່ແທ້ຈິງຂອງພຣະເຈົ້າທີ່ບອກວ່າ ຢ່າສູ່ໂຈມຕີເມືອ ອາອີ?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7:11)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87629"/>
            <a:ext cx="8203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ຖ້າວ່າໂຢຊວຍໄດ້ເຮັດແບບດຽວກັນພາຍຫລັງທີ່ໄດ້ຮັບລາຍງານຈາກສາຍລັບທີ່ຖືກສົ່ງໄປທີ່ເມືອງ ອາອີ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ຜູ້ຄົນຈໍານວນ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36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ຄົນຄົງຈະບໍ່ຕ້ອງຖືກຂ້າຕາຍ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7:1-5).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007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ສັງເກດຄໍາທີ່ພຣະເຈົ້າໃຊ້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ຄວາມບາບໄດ້ກະທໍາໂດຍພຽງແຕ່ຄົນດຽວ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ແຕ່ພຣະເຈົ້າຊົງເຮັດໃຫ້ທຸກໆຄົນຕ້ອງໄດ້ຮັບຜິດຊອບ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ພວກເຂົາໄດ້ລະເມີດພັນທະສັນຍາ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ຄວາມບາບນັ້ນຈະຕ້ອງໄດ້ຮັບການກໍາຈັດ ກ່ອນທີ່ຈະໄດ້ຮັບການຟື້ນຟູໃໝ່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6791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ຄວາມຜິດຫວັງ ແລະ ຄວາມທຸກໃຈ</a:t>
            </a:r>
            <a:endParaRPr lang="en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ແລ້ວໂຢຊວຍກໍກ່າວວ່າ: ຂ້າແດ່ພຣະເຈົ້າຢາເວ ອົງພຣະຜູ້ເປັນເຈົ້າເອີຍ ດ້ວຍເຫດໃດພຣະອົງຈຶ່ງໄດ້ນໍາພວກຂ້ານ້ອຍຂ້າມແມ່ນໍ້າຈໍແດນມາທີ່ນີ້? ກໍເພື່ອມອບພວກຂ້ານ້ອຍໃຫ້ແກ່ຊາວອາໂມຊັ້ນບໍ? ເປັນຫຍັງຈຶ່ງບໍ່ໃຫ້ພວກຂ້ານ້ອຍ ຢູ່ຟາກແມ່ນໍ້າຈໍແດນເບື້ອງນັ້ນພຸ້ນ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’ 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ໂຢຊວຍແລະພວກຜູ້ປົກຄອງໄດ້ຜິດຫວັງກັບຄວາມຜ່າຍແພ້ຈາກເມືອງອາອີ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ແລະພວກເຂົາໄດ້ສະແດງອາການໂສກເສົ້າຢ່າງຊັດເຈນ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ຈິດວິນຍານຂອງໂຢຊວຍກໍ່ຍັງມີຄວາມແຕກຕ່າງຈາກຄົນອື່ນໆຢູ່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ເພາະວ່າການຈົ່ມວ່າຂອງລາວບໍ່ໄດ້ເກີດຈາກຄວາມຢ້ານກົວທີ່ຈະເສຍໄຊ ແຕ່ຢ້ານກົວທີ່ຈະເຮັດໃຫ້ພຣະນາມຂອງພຣະອົງນັ້ນ ຈະຖືກຢຽບຍໍ່າໃຫ້ເສຍກຽດໃນໝູ່ຂອງຄົນຕ່າງຊາດ, ຕ່າງເມືອງ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ແລ້ວໂຢຊວຍກໍ່ໄດ້ສະແດງອາການທີ່ໝົດຫວັງແລະທໍ້ໃຈ ແບບດຽວກັນກັບທີ່ຊາວອິດສະຣາເອນໄດ້ເຮັດທີ່ຜ່ານມາຄື: ການຈົ່ມວ່າຕໍ່ພຣະເຈົ້າ ແລະ ຄິດວ່າພຣະອົງຊົງນໍາພວກເຂົາມາໃຫ້ພົບກັບສິ່ງເຫລົ່ານີ້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54764" y="5072896"/>
            <a:ext cx="5177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ລາວໄດ້ເຫັນວ່າພຣະລັກສະນະຂອງພຣະເຈົ້ານັ້ນຈະຖືກຕີຄວາມໄປໃນທາງທີ່ຜິດຈາກຜູ້ທີ່ບໍ່ເຊື່ອ ໂດຍພິຈາລະນາຈາກການກະທໍາຂອງປະຊາຊົນຂອງພຣະອົງ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ປະຈຸບັນນີ້ ພວກເຮົາທຸກຄົນກໍ່ຍັງມີຄວາມຮັບຜິດຊອບອັນຍິ່ງໃຫຍ່ຢູ່ ນັ້ນກໍ່ຄື ການຊ່ວຍກັນຮັກສາພຣະນາມຂອງພຣະອົງທ່າມກາງຄົນທີ່ບໍ່ເຊື່ອ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119268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ການຄົ້ນພົບຜູ້ທີ່ລ່ວງລະເມີດ</a:t>
            </a:r>
            <a:endParaRPr lang="en" sz="2800" b="1" dirty="0">
              <a:ln w="66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5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ສະນັ້ນຈົ່ງບອກພວກເຂົາວ່າໃນມື້ອື່ນເຊົ້າ ພວກເຂົາຈະຖືກນໍາອອກມາຂ້າງໜ້າເປັນເຜົ່າ. ຖ້າພຣະເຈົ້າຢາເວຄັດເອົາເຜົ່າໃດແລ້ວ ໃຫ້ຄົນໃນເຜົ່ານັ້ນເຂົ້າມາເປັນຕະກຸນ. ຖ້າພຣະເຈົ້າຢາເວຄັດເອົາຕະກຸນໃດແລ້ວ ໃຫ້ຄົນໃນຕະກຸນນັ້ນເຂົ້າມາເປັນຄອບຄົວ. ຖ້າພຣະເຈົ້າຢາເວຄັດເອົາຄອບຄົວໃດແລ້ວ ໃຫ້ຄົນນັ້ນໃນຄອບຄົວອອກມາຂ້າງໜ້າເທື່ອລະຄົນ </a:t>
            </a:r>
            <a:r>
              <a:rPr lang="en" sz="12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ເພື່ອກໍາຈັດຄວາມບາບຂອງມະນຸດຊາດ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ຄວາມຜິດຂອງຄົນທັງໝົດ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ຄົນບາບຕ້ອງຖືກກໍາຈັດ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7:15).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ຖືກກໍາຈັດຊັ້ນບໍ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ລາວຈະໄດ້ຮັບການໃຫ້ອະໄພບໍ່ ຖ້າລາວກັບໃຈ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ແນ່ນອນ ວ່າໄດ້ຮັບ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 ທ.ອາການ ບໍ່ໄດ້ສະແດງສັນຍາລັກໃດໆເພື່ອບອກວ່າຈະກັບໃຈ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ທັງໆທີ່ລາວມີຫລາຍໆໂອກາດ ແຕ່ລາວກໍ່ບໍ່ໄດ້ສະແດງທ່າທີ່ວ່າຈະກັບໃຈເລີຍ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ໂຢຊວຍໄດ້ສະແດງເຖິງຄວາມມີເມດຕາ ແລະ ຄວາມຮັກຂອງພຣະເຈົ້າ, ຈຶ່ງໄດ້ຂໍແບບສຸພາບ ເພື່ອ ໃຫ້ ທ.ອາການ ນັ້ນສາລະພາບບາບຂອງລາວ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75449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ຄະດີຂອງທ.ອາການນັ້ນ ເຮັດໃຫ້ລາວຜ່າຍແພ້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ລາວໄດ້ສາລະພາບບາບ ແຕ່ບໍ່ໄດ້ຂໍການອະໄພໂທດ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7:20).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ແຕ່ພຣະເຈົ້າຍັງຄົງໂສກເສົ້າຕໍ່ການໃຈແຂັງກະດ້າງຂອງລາວ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lo-LA" sz="4400" b="1" spc="600" noProof="0" dirty="0">
                <a:ln/>
                <a:solidFill>
                  <a:srgbClr val="FFD03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ຄວາມບາບຂອງ ທ.ອາການ</a:t>
            </a:r>
            <a:endParaRPr lang="en" sz="4400" b="1" spc="600" noProof="0" dirty="0">
              <a:ln/>
              <a:solidFill>
                <a:srgbClr val="FFD03B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ໃນຈໍານວນສິ່ງຂອງທີ່ພວກເຮົາຍຶດມາໄດ້ນັ້ນ ຂ້ານ້ອຍໄດ້ເຫັນເສື້ອຄຸມງາມໂຕໜຶ່ງຂອງຊາວບາບີໂລນ ແລະ ເງິນໜັກປະມານສອງກິໂລກຣາມ ແລະ ຄໍາແທ່ງໜຶ່ງໜັກກວ່າເຄິ່ງກິໂລກຣາມ. ຂ້ານ້ອຍຢາກໄດ້ສິ່ງເຫລົ່ານັ້ນຫລາຍ ເລີຍໄດ້ເຊື່ອງເອົາໄວ້ ທ່ານຈະພົບສິ່ງເຫລົ່ານັ້ນຝັງໄວ້ຢູ່ໃຕ້ພື້ນດິນໃນຜ້າເຕັນຂອງຂ້ານ້ອຍ ສ່ວນເງິນແມ່ນຢູ່ກ້ອງລຸ່ມນັ້ນ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7:21)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71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ໂຢຊວຍໄດ້ຂໍໃຫ້ ທ.ອາການຖວາຍກຽດແດ່ພຣະເຈົ້າ ແລະ ສາລະພາບບາບຂອງລາວ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7:19).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ເຊິ່ງມັນເປັນໂອກາດສຸດທ້າຍຂອງລາວ.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ຖ້າວ່າລາວສາລະພາບບາບ ລາວຈະໄດ້ຮັບການໃຫ້ອະໄພ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ແຕ່ລາວບໍ່ໄດ້ເຮັດ ຈຶ່ງບໍ່ມີການໃຫ້ອະໄພສໍາລັບລາວ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15:30-31).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313267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06290" y="4815769"/>
            <a:ext cx="22230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ການຕັດສິນໃຈຂອງ ທ.ອາການ ນັ້ນ, ແຕກຕ່າງຈາກການຕັດສິນໃຈຂອງນາງຣາຮາບຢ່າງຊັດເຈນ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7" y="3436314"/>
            <a:ext cx="6718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 ເອວາ. ທ.ອາການ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ໄດ້ເຫັນ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ໄດ້ມີຄວາມປາຖະໜາ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ໄດ້ເອົາ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ແລະຄວາມບາບທີ່ລາວເຮັດ ກໍ່ໄດ້ກະທົບຕໍ່ຄົນທັງໝົດ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3:6).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ເຊັ່ນດຽວກັນກັບອານາເນຍ ແລະເມຍຂອງລາວ ຊາຟີຣາ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ທ.ອາການໄດ້ເອົາສິ່ງຂອງບາງຢ່າງທີ່ຖືກພຣະເຈົ້າສາບແຊ່ງ ແລະ ລາວຕ້ອງໄດ້ຈ່າຍລາຄາຂອງຄວາມບາບນັ້ນ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5:1-2).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13252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lo-LA" sz="28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ໄດ້ຮັບໄຊຊະນະອີກຄັ້ງ</a:t>
            </a:r>
            <a:endParaRPr lang="en" sz="2800" b="1" spc="600" dirty="0">
              <a:ln w="0"/>
              <a:gradFill>
                <a:gsLst>
                  <a:gs pos="0">
                    <a:schemeClr val="accent4">
                      <a:lumMod val="5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ພຣະເຈົ້າຢາເວໄດ້ສັ່ງໂຢຊວຍວ່າ, ຈົ່ງນໍາເອົາທະຫານທັງໝົດຂຶ້ນໄປສູ່ເມືອງອາອີ. ຢ່າຢ້ານຫລືທໍ້ຖອຍໃຈເລີຍ. ເຮົາຈະໃຫ້ເຈົ້າຮົບຊະນະກະສັດແຫ່ງອາອີ, ປະຊາຊົນ, ເມືອງ, ຕະຫລອດທັງດິນແດນຂອງລາວດ້ວຍ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2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3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8:1)</a:t>
            </a:r>
            <a:endParaRPr lang="es-ES" sz="1600" b="1" dirty="0">
              <a:solidFill>
                <a:schemeClr val="accent3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ເຊັ່ນດຽວກັນກັບໃນເມືອງເຢຣິໂກ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ພຣະເຈົ້າໄດ້ໃຫ້ກົນລະຍຸດແກ່ໂຢຊວຍເພື່ອທີ່ຈະເອົາຊະນະເມືອງ ອາອີໄດ້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8:1-2).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124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ເຊັ່ນດຽວກັນກັບທີ່ໂມເຊໄດ້ຍົກໄມ້ຄ້ອນທ້າວຂອງລາວຂຶ້ນຕາມທີ່ພຣະເຈົ້າໄດ້ສັ່ງ ຈົນເອົາຊະນະຊາວອາເມເລັກໄດ້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ໂຢຊວຍກໍ່ໄດ້ຍົກ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ອາວຸດຂອງລາວຂຶ້ນ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ອາດຈະເປັນດາບຄ້າຍໆກ່ຽວ ແບບດຽວກັນກັບທີ່ຊາວເອຢິບນໍາໃຊ້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ແລະໄດ້ຍົກດາບນັ້ນຂຶ້ນເລື້ອຍໆຈົນໄດ້ຮັບໄຊຊະນະຢ່າງສົມບູນ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8:18-22,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ໃນຕອນກາງຄືນ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ໄດ້ມີການຕັ້ງຊຸ້ມໂຈມຕີໄວ້ທີ່ດ້ານຫລັງເມືອງ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ພໍຕາເວັນເລີ່ມຂຶ້ນ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ພວກກອງທັບກໍ່ໄດ້ເຂົ້າມາໃກ້ເມືອງ ອາອີ, ແລະ ໄດ້ທໍາທ່າໜີຈາກເມືອງພວກເຂົາໄປ ແຕ່ແທ້ຈິງແລ້ວມີການກຽມໂຈມຕີທາງດ້ານຫລັງ. ຢຊ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8:14-15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6" y="5997725"/>
            <a:ext cx="7342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ເມື່ອພວກເຮົາໄດ້ຍອມຮັບເອົາການອະໄພຍະໂທດຈາກພຣະເຈົ້າດ້ວຍຄວາມເຊື່ອ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ພຣະເຈົ້າຈະຝັງບາບຂອງເຮົາໄວ້ທີ່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Achor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ຮ່ອມພູລໍບາກ, ແລະ ເປີດປະຕູສູ່ຄວາມຫວັງ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7" y="4905867"/>
            <a:ext cx="7342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ພຣະເຈົ້າຊົງປະທານໄຊຊະນະໃຫ້ແກ່ປະຊາຊົນຂອງພຣະອົງອີກຄັ້ງ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ຮ່ອມພູ ລໍາບາກ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Achor)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ບ່ອນທີ່ ທ.ອາການ ແລະ ຄອບຄົວຂອງລາວຖືກປະຫານຊີວິດ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ໄດ້ເປັນການເປີດປະຕູແຫ່ງໄຊຊະນະໃຫ້ແກ່ປະຊາຊົນຂອງພຣະອົງ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ຮສອ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ອິດທິພົນທີ່ຄຣິດຕະຈັກຢ້ານກົວຫລາຍທີ່ສຸດ ບໍ່ແມ່ນອິດທິພົນມາຈາກການຕໍ່ຕ້ານຢ່າງເປີດເຜີຍ, ຄົນນອກສາສະໜາ ແລະ ຜູ້ໝິ່ນປະໝາດພຣະເຈົ້າ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ແຕ່ແມ່ນຜູ້ທີ່ສອນພຣະຄໍາພີໂດຍບໍ່ສອດຄ້ອງກັບຄວາມເປັນຈິງໃນພຣະຄໍາພີ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ຄົນເຫລົ່ານີ້ແມ່ນຜູ້ທີ່ປິດກັ້ນພຣະພອນຂອງພຣະເຈົ້າ ແລະ ນໍາຄວາມອ່ອນແອມາສູ່ຄຣິດຕະຈັກ, ເຊິ່ງເປັນຄໍາໝິ່ນປະໝາດທີ່ລົບລ້າງໄດ້ຍາກ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ສາສະໜາຄຣິດບໍ່ໄດ້ຖືກນໍາມາໃຫ້ປະກາດສະເພາະໃນວັນສະບາໂຕ ແລະ ສະແດງໃນບ່ອນນະມັດສະການເທົ່ານັ້ນ, ແຕ່ມີໄວ້ສໍາລັບທຸກໆມື້ໃນອາທິດ. ຫລັກຄໍາສອນຂອງພຣະເຈົ້າໃນພຣະຄໍາພີຈໍາເປັນຕ້ອງຍອມຮັບ ແລະ ປະຕິບັດຕາມໃນບ່ອນເຮັດວຽກ, ຢູ່ບ້ານ, ແລະ ໃນທຸກໆບ່ອນທົ່ວໂລກ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…</a:t>
            </a: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293619" y="5864372"/>
            <a:ext cx="3780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2014</Words>
  <Application>Microsoft Office PowerPoint</Application>
  <PresentationFormat>Panorámica</PresentationFormat>
  <Paragraphs>68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Saysettha OT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80</cp:revision>
  <dcterms:created xsi:type="dcterms:W3CDTF">2025-10-11T15:20:58Z</dcterms:created>
  <dcterms:modified xsi:type="dcterms:W3CDTF">2025-11-05T10:58:44Z</dcterms:modified>
</cp:coreProperties>
</file>