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1" autoAdjust="0"/>
    <p:restoredTop sz="94797"/>
  </p:normalViewPr>
  <p:slideViewPr>
    <p:cSldViewPr snapToGrid="0">
      <p:cViewPr varScale="1">
        <p:scale>
          <a:sx n="101" d="100"/>
          <a:sy n="101" d="100"/>
        </p:scale>
        <p:origin x="12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lo-LA" sz="19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ຄວາມເຊື່ອຂອງລາວບໍ່ໄດ້ຖືກເພີກເສີຍ</a:t>
          </a:r>
          <a:r>
            <a:rPr lang="en" sz="1900" b="1" dirty="0">
              <a:latin typeface="Saysettha OT" panose="020B0504020207020204" pitchFamily="34" charset="-34"/>
              <a:cs typeface="Saysettha OT" panose="020B0504020207020204" pitchFamily="34" charset="-34"/>
            </a:rPr>
            <a:t>; </a:t>
          </a:r>
          <a:r>
            <a:rPr lang="lo-LA" sz="19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ແຕ່ໄດ້ເປີດມຸມມອງຂອງຄວາມເຂົ້າໃຈທີ່ແຕກຕ່າງ</a:t>
          </a:r>
          <a:endParaRPr lang="es-ES" sz="19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ແທນທີ່ທີ່ຈະຈົ່ມວ່າ</a:t>
          </a:r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ແຕ່ພວກເຮົາຖືກຮຽກເອີ້ນໃຫ້ໄວ້ວາງໃຈ ແລະ ຍອມຈໍານົົນຕໍ່ແຜນການຂອງພຣະເຈົ້າ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ພຣະພອນຈະມາເຖິງຜູ້ທີ່ຍັງຄົງຍຶດໝັ້ນໃນພຣະເຈົ້າຢ່າງສຸດຫົວໃຈ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ຊີວິດໃນທຸກໆດ້ານຂອງພວກເຮົາຄວນດໍາເນີນໄປຕາມແຜນການຂອງພຣະເຈົ້າ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ການຢູ່ໃກ້ຊິດກັບພຣະເຈົ້ານັ້ນຄຸ້ມຄ່າ </a:t>
          </a:r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. 84:10)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9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ຄວາມເຊື່ອຂອງລາວບໍ່ໄດ້ຖືກເພີກເສີຍ</a:t>
          </a:r>
          <a:r>
            <a:rPr lang="en" sz="19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; </a:t>
          </a:r>
          <a:r>
            <a:rPr lang="lo-LA" sz="19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ແຕ່ໄດ້ເປີດມຸມມອງຂອງຄວາມເຂົ້າໃຈທີ່ແຕກຕ່າງ</a:t>
          </a:r>
          <a:endParaRPr lang="es-ES" sz="19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ແທນທີ່ທີ່ຈະຈົ່ມວ່າ</a:t>
          </a: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ແຕ່ພວກເຮົາຖືກຮຽກເອີ້ນໃຫ້ໄວ້ວາງໃຈ ແລະ ຍອມຈໍານົົນຕໍ່ແຜນການຂອງພຣະເຈົ້າ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ພຣະພອນຈະມາເຖິງຜູ້ທີ່ຍັງຄົງຍຶດໝັ້ນໃນພຣະເຈົ້າຢ່າງສຸດຫົວໃຈ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ຊີວິດໃນທຸກໆດ້ານຂອງພວກເຮົາຄວນດໍາເນີນໄປຕາມແຜນການຂອງພຣະເຈົ້າ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ການຢູ່ໃກ້ຊິດກັບພຣະເຈົ້ານັ້ນຄຸ້ມຄ່າ </a:t>
          </a: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ພສສ</a:t>
          </a:r>
          <a:r>
            <a:rPr lang="en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84:10)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ຄວາມຍິ່ງໃຫຍ່ໃນຄວາມເຊື່ອ ຂອງ</a:t>
            </a:r>
            <a:r>
              <a:rPr lang="en" sz="4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lo-LA" sz="4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 ແລະ ກາເລັບ</a:t>
            </a:r>
            <a:endParaRPr lang="en" sz="48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Lesson 8 for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87743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5800" b="1" dirty="0">
                <a:ln/>
                <a:solidFill>
                  <a:srgbClr val="9A37C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ວິທີທີ່ຈະບັນລຸຄວາມເຊື່ອ</a:t>
            </a:r>
            <a:endParaRPr lang="en" sz="5800" b="1" dirty="0">
              <a:ln/>
              <a:solidFill>
                <a:srgbClr val="9A37C9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ດ້ວຍເຫດນັ້ນເມື່ອເຮົາທັງຫລາຍມີຝູງພະຍານຫລວງຫລາຍຢູ່ຮອບຂ້າງຢ່າງນີ້ແລ້ວ ພວກເຮົາຈົ່ງຊັດຖິ້ມທຸກຢ່າງທີ່ຖ່ວງຢູ່ ແລະ ຜິດບາບທີ່ຕິດແໜ້ນໂດຍງ່າຍ, ສ່ວນການແລ່ນແຂ່ງທີ່ກໍານົດໄວ້ຕໍ່ໜ້າພວກເຮົານັ້ນ, ຈົ່ງພາກັນແລ່ນດ້ວຍຄວາມພຽນພະຍາຍາມ.ຈົ່ງປັກຕາເບິ່ງພຣະເຢຊູເຈົ້າ ຄືຜູ້ບຸກເບີກຄວາມເຊື່ອ ແລະ ຜູ້ຊົງເຮັດໃຫ້ຄວາມເຊື່ອຂອງພວກເຮົາເຖິງທີ່ສໍາເລັດ. ພຣະອົງໄດ້ຖືວ່າຄວາມລະອາຍນັ້ນບໍ່ເປັນສິ່ງສໍາຄັນ ຈຶ່ງໄດ້ປະທັບລົງເບື້ອງຂວາພຣະທີ່ນັ່ງຂອງພຣະເຈົ້າ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12:1-2 )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ພຶດຕິກໍາຂອງພວກເຮົາມັກຈະສະແດງອອກຈາກສິ່ງທີ່ພວກເຮົາໄດ້ເຫັນ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ແມ້ແຕ່ສິ່ງທີ່ຖືກເອີ້ນວ່າ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ເຊວປະສາດແບບກະຈົກເງົາ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ກໍ່ຍັງເຮັດໃຫ້ຄວາມແຕກຕ່າງລະຫວ່າງການສັງເກດ ກັບການກະທໍານັ້ນເລືອນລາງໄປ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5876" y="1708048"/>
            <a:ext cx="2140206" cy="139176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ໂດຍການຮຽນຮູ້ຈາກຊີວິດຂອງກາເລັບ ແລະ ໂຢຊວຍ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ພວກເຮົາໄດ້ຮຽນຮູ້ວ່າພວກເຂົາໄດ້ໄວ້ວາງໃຈໃນພຣະເຈົ້າແບບໃດ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ຮູ້ຈັກຖ່ອມໃຈແບບພວກເຂົາເຮັດ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ກ້າຫານທີ່ຈະເປັນພະຍານເຖິງຄວາມຈິງ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ສິ່ງນີ້ແມ່ນເຮົາສາມາດຮຽນຈາກພວກເຂົາໄດ້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ແລ້ວພວກເຮົາຈະປ່ຽນແປງໂຕເອງໄດ້ແນວໃດ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ພຣະຄໍາພີບອກຢ່າງຊັດເຈນວ່າ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ຍອມໃຫ້ພຣະວິນຍານບໍຣິສຸດເຮັດວຽກໃນໂຕຂອງພວກເຮົາ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3:18).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ນີ້ແມ່ນວຽກທີ່ກະຕືລືລົ້ນ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ທີ່ພວກເຮົາຈະຕ້ອງໄດ້ເລືອກເພື່ອໃຫ້ຊີວິດມີການປ່ຽນແປງ ຄືກັນກັບກາເລັບ ທີ່ໄດ້ລົງມືປະຕິບັດ. ເພາະພວກເຮົາຊົງຖືກຮຽກເອີ້ນໃຫ້ເປັນເຄື່ອງບູຊາທີ່ມີຊີວິດເພື່ອພຣະເຈົ້າ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7" y="2625864"/>
            <a:ext cx="95663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ໃນພຣະຄໍາພີໄດ້ແນະນໍາໃຫ້ພວກເຮົາສັງເກດເບິ່ງແບບຢ່າງຂອງວິລະບຸຣຸດຜູ້ຍິ່ງໃຫຍ່ແຫ່ງຄວາມເຊື່ອ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ໂດຍໃຫ້ຄວາມສົນໃຈເປັນພິເສດໃຫ້ກັບພຣະເຢຊູ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ຜູ້ເປັນແບບຢ່າງອັນສູງສຸດ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5248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ຈົ່ງລະນຶກເຖິງພວກຜູ້ນໍາຂອງເຈົ້າ ຄືຜູ້ທີ່ໄດ້ປະການພຣະທໍາແກ່ພວກເຈົ້າ. ຈົ່ງພິຈາລະນາເບິ່ງຜົນສຸດທ້າຍແຫ່ງຊີວິດຂອງພວກເພິ່ນ ແລະ ຈົ່ງປະຕິບັດຕາມແບບຢ່າງຄວາມເຊື່ອຂອງພວກເພິ່ນ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ຮລ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436EB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ຄວາມເຊື່ອຂອງກາເລັບ</a:t>
            </a:r>
            <a:r>
              <a:rPr lang="en" sz="2000" b="1" dirty="0">
                <a:solidFill>
                  <a:srgbClr val="436EB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ເຮັດໃຫ້ສິ່ງທີ່ເປັນໄປບໍ່ໄດ້ມາເປັນໄປໄດ້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ຄວາມເຊື່ອຜ່ານການກະທໍາ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ສົ່ງຕໍ່ໂຄກເພີງ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34947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ຄວາມເຊື່ອຂອງໂຢຊວຍ</a:t>
            </a:r>
            <a:r>
              <a:rPr lang="en" sz="2000" b="1" dirty="0">
                <a:solidFill>
                  <a:srgbClr val="34947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CC514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ວິທີທີ່ຈະບັນລຸຄວາມເຊື່ອ</a:t>
            </a:r>
            <a:r>
              <a:rPr lang="en" sz="2000" b="1" dirty="0">
                <a:solidFill>
                  <a:srgbClr val="CC514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ພວກເຮົາຮູ້ຈັກ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ຄົນນີ້ບໍ່?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ຊາມມູອາ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ຊາຟັດ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ອີການ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ປານຕີ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ກາດດີເອນ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ກາດດີ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ອາມມີເອນ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ເສທູເຣ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ນາບີ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ເກອູເອນ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31" y="3877513"/>
            <a:ext cx="5810250" cy="2905126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ພວກເຮົາຈະຮຽນຮູ້ຈາກຄວາມເຊື່ອຂອງພວກເຂົາ ແລະ ມີຄວາມໄວ້ວາງໃຈຢ່າງເຕັມທີ່ວ່າ ພຣະເຈົ້າຊົງເຮັດໃຫ້ສິ່ງທີ່ເປັນໄປບໍ່ໄດ້ ໃຫ້ເປັນໄປໄດ້ ແບບດຽວກັນກັບທີ່ພວກເຂົາເຮັດໄດ້ແນວໃດ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7" y="1676961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ແຕ່ວ່າພວກເຈົ້າໄດ້ຍິນຊື່ຂອງຄົນພວກນີ້ເລື້ອຍໆ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 ແລະ ກາເລັບ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ພວກເຂົາຢືນຢັດໝັ້ນຄົງ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ເຊື່ອໃນຄໍາສັນຍານຂອງພຣະເຈົ້າ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ມີຊີວິດຢູ່ຈົນເຫັນພຣະສັນຍາຂອງພຣະເຈົ້າໄດ້ກາຍເປັນຈິງ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ຊື່ສຽງ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ຂອງພວກເຂົາ ເກີດຈາກການບໍ່ໄວ້ວາງໃຈໃນພຣະເຈົ້າ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ເຊິ່ງນໍາໄປສູູ່ວາມຕາຍຂອງພວກເຂົາ ແລະ ຄວາມຕານຂອງຄົນອີກໜຶ່ງລຸ້ນ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5400" b="1" dirty="0">
                <a:ln/>
                <a:solidFill>
                  <a:srgbClr val="91694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ຄວາມເຊື່ອຂອງກາເລັບ</a:t>
            </a:r>
            <a:endParaRPr lang="en" sz="5400" b="1" dirty="0">
              <a:ln/>
              <a:solidFill>
                <a:srgbClr val="91694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1239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ເຮັໃຫ້ສິ່ງທີ່ເປັນໄປບໍ່ໄດ້ ໃຫ້ເປັນໄປໄດ້</a:t>
            </a:r>
            <a:endParaRPr lang="en" sz="32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ແຕ່ຄົນທີ່ໄປນໍາຂ້າພຣະເຈົ້າໄດ້ເຮັດໃຫ້ປະຊາຊົນຢ້ານກົວ. ສ່ວນຂ້າພຣະເຈົ້າເອງໄດ້ເຊື່ອຟັງຢ່າງສັດຊື່ຕໍ່ພຣະເຈົ້າຢາເວ ພຣະເຈົ້າຂອງຂ້າພຣະເຈົ້າ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6248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ກາເລັບ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ມີຄວາມໝາຍວ່າ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ໂຕໝາ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ສາມາດເຫັນໄດ້ຈາກຊີວິດຂອງລາວ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ລາວບໍ່ໄດ້ຮັບເອົາຊື່ນີ້ໃນຖານະເປັນຄໍາຢຽບຢາມ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ແຕ່ຍ້ອນຄວາມຈົງຮັກພັກດີ ອັນແນ່ວແນ່ຂອງລາວ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ລາວຊື່ສັດໃນເວລາທີ່ຄົນອື່ນບໍ່ຊື່ສັດ ແລະ ບໍ່ຫວັ່ນໄຫວໃນເວລາທີ່ຄົນອື່ນຫວັ່ນໄຫວ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6025" y="1466291"/>
            <a:ext cx="5388380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6945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ສິ່ງນີ້ເປັນສິ່ງໜຶ່ງທີ່ພວກເຮົາສາມາຮຽນແບບຂອງພວກເຂົາໄດ້ ຄືການຮັກສາຄວາມເຊື່ອ ແລະ ໝັ້ນຄົງໃນພຣະເຈົ້າ ຜູ້ທີ່ຊົງເຮັດໃຫ້ສິ່ງທີ່ເປັນໄປບໍ່ໄດ້ ກາຍມາເປັນໄປໄດ້.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8" y="4513468"/>
            <a:ext cx="6473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ລາວໄດ້ຍຶດໝັ້ນຄວາມຄິດເຫັນຂອງຕົນເອງພ້ອມກັບໂຢຊວຍ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ເຊິ່ງອາຍຸໜ້ອຍກວ່າລາວເລັກນ້ອຍ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ເຖິງວ່າຜູ້ຄົນຢາກຈະແກວ່ງກ້ອນຫີນໃສ່ພວກເຂົາກໍ່ຕາ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7" y="2954656"/>
            <a:ext cx="62484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ໃນຂະນະທີ່ຜູ້ສອດແນມທັງ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ຄົນເບິ່ງວ່າ ເມືອງຕ່າງໆນັ້ນຍາກທີ່ຈະເຂົ້າຍຶດຄອງໄດ້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ກໍ່ເປັນເລື່ອງຍາກທີ່ຈະເອົາຊະນະຄົນຫຸ່ນໃຫຍ່ໄດ້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ກາເລັບ ໄດ້ເບິ່ງເມືອງຕ່າງໆສາມາດເອົາຊະນະໄດ້ ແລະ ເບິ່ງຄົນຫຸ່ນໃຫຍ່ຄືກັນກັບ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ເຂົ້າຈີ່ທີ່ຖືກກິນ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11565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ຄວາມເຊື່ອຜ່ານການກະທໍາ</a:t>
            </a:r>
            <a:endParaRPr lang="en" sz="32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ບັດນີ້ຂໍທ່ານຈົ່ງມອບດິນແດນທາງເຂດເນີນພູໃຫ້ຂ້າພະເຈົ້າສາ ເພາະພະເຈົ້າຢາເວໄດ້ສັນຍາໄວ້ກັບຂ້າພະເຈົ້າ ໃນມື້ທີ່ຂ້າພະເຈົ້າ ແລະ ຄົນຂອງຂ້າພະເຈົ້າໄດ້ລາຍງານ. ໃນສະໄໝນັ້ນ ພວກຂ້າພະເຈົ້າບອກທ່ານແລ້ວວ່າ ມີເຊື້ອຊາດຂອງຄົນຮ່າງໃຫຍ່ຊື່ວ່າ: ອານາກີມ ໄດ້ຢູ່ໃນເມືອງທີ່ມີປ້ອມປ້ອງກັນ. ຖ້າວ່າພຣະເຈົ້າຢາເວສະຖິດຢູ່ນໍາຂ້າພະເຈົ້າແທ້ ຂ້າພະເຈົ້າຈະຂັບໄລ່ພວກເຂົາອອກໄປ ຕາມທີ່ພະເຈົ້າຢາເວໄດ້ບອກໄວ້ນັ້ນ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14:12 )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871102"/>
            <a:ext cx="6788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ກາເລັບເອງໄດ້ເວົ້າວ່າ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ຕອນທີ່ໂມເຊໄດ້ຖາມເຖິງເລື່ອງຕ່າງໆ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ຂ້າພະເຈົ້າໄດ້ລາຍງານໃຫ້ລາວຕາມຄວາມເຊື່ອຂອງຂ້າພະເຈົ້າ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14:7),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ຂ້າພະເຈົ້າໄດ້ຕິດຕາມພຣະເຈົ້າຢາເວຂອງຂ້າພະເຈົ້າຢ່າງສຸດໃຈ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14:8).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ຍ້ອນຄວາມຊື່ສັດຂອງລາວ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ພຣະເຈົ້າຈຶ່ງສັນຍາວ່າ ລາວຈະໄດ້ຮັບມໍລະດົກໃນບ່ອນທີ່ຕີນຂອງລາວໄດ້ໄປຢຽບ ລະຫວ່າງການກວດສອບ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121" y="1740311"/>
            <a:ext cx="2531289" cy="3690246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67886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ກາເລັບໄດ້ອາຍຸ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ປີ, ຕອນທີ່ລາວໄດ້ຖືກສົ່ງໄປເປັນຜູ້ສອດແນມ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ປີທີ່ໄດ້ຮັບໄຊຊະນະໃນແຜ່ນດິນຄານາອານແລ້ວ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ລາວໄດ້ອາຍຸ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85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ປີ,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14:10).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ຮ່າງກາຍ ແລະ ຄວາມຄິດຂອງລາວຍັງຄົນແຂງແຮງ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ຄວາມຄິດຂອງລາວຍັງຄົງຄືເກົ່າ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-1" y="5839342"/>
            <a:ext cx="118252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ເມື່ອເຖິງເວລາທີ່ພຣະເຈົ້າໄດ້ເຮັດຕາມສັນຍາຂອງພຣະອົງ ແລະກໍ່ໄດ້ເຫັນວ່າ ຄໍາເວົ້າ ແລະ ຄໍາສັນຍາຂອງພຣະອົງນັ້ນບໍ່ສູນເປົ່າ, ພຣະອົງຊົງຮັກສາສັນຍາສະເໝີ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ຍ້ອນຄວາມຊ່ວຍເຫລືອຂອງພຣະເຈົ້າ ລາວຈຶ່ງໄດ້ເອົາຊະນະຄົນຫຸ່ນໃຫຍ່ ແລະ ຍຶດຄອງເມືອງຂອງພວກເຂົາໄດ້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165798"/>
            <a:ext cx="907732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2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ສົ່ງຕໍ່ໂຄກເພີງ</a:t>
            </a:r>
            <a:endParaRPr lang="en" sz="2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228599" y="614900"/>
            <a:ext cx="8848726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ກາເລັບໄດ້ກ່າວວ່າ: ຜູ້ໃດຍຶດຄອງເມືອງກີຣິອາດເຊເຟນີ້ໄດ້ສໍາເລັດ ຈະໄດ້ແຕ່ງງານກັັບອັກກາ ລູກສາວຂອງຂ້າພະເຈົ້າ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ເມື່ອກາເລັບໄດ້ຍຶດຄອງດິນແດນທີ່ລາວມີສິດຄອບຄອງໄດ້ແລ້ວ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ລາວກໍ່ໄດ້ຄິດເຖິງມໍລະດົກທີ່ລາວຈະປະຖິ້ມໄວ້ເບື້ອງຫລັງ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ຄິດວ່າ ລູກຫລານຂອງລາວຈະຍັງຄົງໄວ້ວາງໃຈໃນພຣະເຈົ້າແບບດຽວກັບລາວບໍ່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ດ້ວຍເຫດຜົນນີ້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ລາວຈຶ່ງໄດ້ສັນຍາວ່າຈະຍົກລູກສາວຂອງລາວໃຫ້ກັບຜູ້ທີ່ສາມາດເອົາຊະນະເມືອງ ກີຣິອາດເຊເຟ ໄດ້. ເມືອງນີ້ມີຊື່ອີກຢ່າງໜຶ່ງຄື ເດບີ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ລາວໄດ້ພິສູດແລ້ວວ່າ ພຣະເຈົ້າເປັນຜູ້ທີ່ສາມາດໄວ້ວາງໃຈໄດ້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ດຽວນີ້ລາວກໍາລັງຊອກຫາຜູ້ທີ່ມີຄວາມເຊື່ອແບບດຽວກັນກັບລາວ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ເພື່ອທີ່ລາວຈະໄດ້ສົ່ງຕໍ່</a:t>
            </a:r>
            <a:r>
              <a:rPr lang="lo-LA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ໂຄກເພີງນັ້ນໃຫ້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096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ຫລັງຈາກໄດ້ແຕ່ງງານກັບນາງ ອັກສາ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ລູກສາວຂອງກາເລັບ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ນາງໄດ້ໂນ້ມນ້າວພໍ່ຂອງນາງໃຫ້ອະນຸຍາດໃຫ້ພວກເຂົາຂະຫຍາຍອານາຈັກເຂດແດນທີ່ຍຶດຄອງນັ້ນ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15:18-19),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ເຊິ່ງສະແດງໃຫ້ເຫັນວ່າ ໂອດນີເອນ ເປັນຜູ້ສືບທອດທີ່ຄູ່ຄວນໃຫ້ແກ່ກາເລັບ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0969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ຫລານຊາຍຂອງລາວ ທ.ໂອດນີເອນ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Othniel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ເປັນຜູ້ເຂົ້າຢຶດຄອງເມືອງນັ້ນໄດ້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ແລະໄດ້ກາຍມາເປັນຜູ້ພິພາກສາຄົນທໍາອິດຂອງອິດສະຣາເອນ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15:17;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6600" b="1" dirty="0">
                <a:ln/>
                <a:solidFill>
                  <a:srgbClr val="C15C1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ຄວາມເຊື່ອຂອງໂຢຊວຍ</a:t>
            </a:r>
            <a:endParaRPr lang="en" sz="6600" b="1" dirty="0">
              <a:ln/>
              <a:solidFill>
                <a:srgbClr val="C15C1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8949" y="1062164"/>
            <a:ext cx="2575624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ເມື່ອປະຊາຊົນອິດສະຣາເອນໄດແບ່ງປັນດິນແດນຮຽບຮ້ອຍແລ້ວ ພວກເຂົາໄດ້ຍົກເອົາສ່ວນຂອງດິນແດນຕອນໜຶ່ງ ມອບໃຫ້ໂຢຊວຍລູກຊາຍຂອງນູນ ເພື່ອໃຫ້ເພິ່ນເປັນກໍາມະສິດ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1621023" y="1003515"/>
            <a:ext cx="798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ໃນຕອນທີ່ເປັນໜຸ່ມ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ໂຢຊວຍໄດ້ຖືກເລືອກໂດຍໂມເຊ ໃນຖານະເປັນຜູ້ຊ່ວຍ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ລາວໄດ້ພິສູດໃຫ້ເຫັນວ່າລາວນັ້ນເປັນຄົນທີ່ເຊື່ອຟັງ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ກ້າຫານ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ຊື່ສັດ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ຊ່ວຍເຫລືອ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ຮັກໃນສິ່ງຕ່າງໆທີ່ເປັນຂອງພຣະເຈົ້າ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83530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444467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ຈາກເຫດການນີ້ ພວກເຮົາສາມາດຮຽນຮູ້ວ່າ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1621022" y="1952353"/>
            <a:ext cx="7987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ເມື່ອຮອດເວລາທີ່ລາວຈະໄດ້ດິນແດນເປັນຂອງຕົນເອງ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ລາວໄດ້ລໍຖ້າຈົນກວ່າທຸກໆເຜົ່າຈະໄດ້ຮັບມໍລະດົກຂອງພວກເຂົາໝົດກ່ອນ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ລາວຈຶ່ງໄດ້ເລືອກເອົາ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ດິນແດນສ່ວນທີ່ເຫລືອຢູ່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[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ຕີມນາດເຊຣາ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]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19:50),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ເມືອງທີ່ໃກ້ກັບເມືອງຊີໂລ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ເຊິ່ງເປັນບ່ອນທີ່ຕັ້ງຂອງສະຖານນະມັດສະການ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1765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Saysettha OT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2025-10-19T08:16:14Z</dcterms:created>
  <dcterms:modified xsi:type="dcterms:W3CDTF">2025-11-20T08:12:48Z</dcterms:modified>
</cp:coreProperties>
</file>