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1"/>
  </p:notesMasterIdLst>
  <p:sldIdLst>
    <p:sldId id="305" r:id="rId3"/>
    <p:sldId id="306" r:id="rId4"/>
    <p:sldId id="257" r:id="rId5"/>
    <p:sldId id="258" r:id="rId6"/>
    <p:sldId id="259" r:id="rId7"/>
    <p:sldId id="260" r:id="rId8"/>
    <p:sldId id="261" r:id="rId9"/>
    <p:sldId id="262" r:id="rId10"/>
  </p:sldIdLst>
  <p:sldSz cx="12192000" cy="6858000"/>
  <p:notesSz cx="6858000" cy="9144000"/>
  <p:embeddedFontLst>
    <p:embeddedFont>
      <p:font typeface="Saysettha OT" panose="020B0504020207020204" pitchFamily="34" charset="-34"/>
      <p:regular r:id="rId12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C5DA"/>
    <a:srgbClr val="CFCDFF"/>
    <a:srgbClr val="FFF8A3"/>
    <a:srgbClr val="FFA542"/>
    <a:srgbClr val="D5DEFE"/>
    <a:srgbClr val="9FAF66"/>
    <a:srgbClr val="BBE4FA"/>
    <a:srgbClr val="50C2F6"/>
    <a:srgbClr val="9CDDFA"/>
    <a:srgbClr val="108F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06" autoAdjust="0"/>
    <p:restoredTop sz="94797"/>
  </p:normalViewPr>
  <p:slideViewPr>
    <p:cSldViewPr snapToGrid="0">
      <p:cViewPr varScale="1">
        <p:scale>
          <a:sx n="27" d="100"/>
          <a:sy n="27" d="100"/>
        </p:scale>
        <p:origin x="90" y="138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18F84D-2079-4BB5-AF2D-0A53C1AE0777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C0679E67-18F0-42C4-9F58-657666FD3F1A}">
      <dgm:prSet phldrT="[Texto]" phldr="0"/>
      <dgm:spPr>
        <a:solidFill>
          <a:schemeClr val="accent2"/>
        </a:solidFill>
      </dgm:spPr>
      <dgm:t>
        <a:bodyPr/>
        <a:lstStyle/>
        <a:p>
          <a:r>
            <a:rPr lang="lo-L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ແຜ່ນດິນທີ່ສູນເສຍໄປ</a:t>
          </a:r>
          <a:endParaRPr lang="en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64F32902-636B-4D9E-99D4-A5CA07E04E8F}" type="parTrans" cxnId="{1ADEC97B-10D6-4AF3-984C-39E08750038A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066696D-A6C0-481C-809D-51FD2FCF3D97}" type="sibTrans" cxnId="{1ADEC97B-10D6-4AF3-984C-39E08750038A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EBEF2E13-711D-4147-A1D0-F4521448C699}">
      <dgm:prSet phldrT="[Texto]" phldr="0"/>
      <dgm:spPr>
        <a:solidFill>
          <a:schemeClr val="accent3"/>
        </a:solidFill>
      </dgm:spPr>
      <dgm:t>
        <a:bodyPr/>
        <a:lstStyle/>
        <a:p>
          <a:r>
            <a:rPr lang="lo-L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ແຜ່ນດິນທີ່ພຣະເຈົ້າປະທານໃຫ້</a:t>
          </a:r>
          <a:endParaRPr lang="en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3D7AA75F-F78E-440B-B263-3FD1B6A02B0F}" type="parTrans" cxnId="{DDA876C4-C1AD-4069-ACFE-EEF6455B204B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A67C1DB-92BD-4102-9A27-39CCBC5B8018}" type="sibTrans" cxnId="{DDA876C4-C1AD-4069-ACFE-EEF6455B204B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242A670-583E-4107-A752-A4C7F4656000}">
      <dgm:prSet phldrT="[Texto]" phldr="0"/>
      <dgm:spPr>
        <a:solidFill>
          <a:schemeClr val="accent1"/>
        </a:solidFill>
      </dgm:spPr>
      <dgm:t>
        <a:bodyPr/>
        <a:lstStyle/>
        <a:p>
          <a:r>
            <a:rPr lang="lo-L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ການພິຊິດດິນແດນ</a:t>
          </a:r>
          <a:endParaRPr lang="en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5954326A-B2B8-4ACD-BA73-A604AB8A9024}" type="parTrans" cxnId="{9A0EF2CC-E48E-4D95-BD8E-52F81D5B69BE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3E57A7E-F198-420D-B873-7CB28E623A4D}" type="sibTrans" cxnId="{9A0EF2CC-E48E-4D95-BD8E-52F81D5B69BE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9560DBF-1931-4370-82F3-AA95D9D8FCDD}">
      <dgm:prSet phldrT="[Texto]" phldr="0"/>
      <dgm:spPr>
        <a:solidFill>
          <a:schemeClr val="accent5"/>
        </a:solidFill>
      </dgm:spPr>
      <dgm:t>
        <a:bodyPr/>
        <a:lstStyle/>
        <a:p>
          <a:r>
            <a:rPr lang="lo-L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ການຮັກສາສິ່ງທີ່ໄດ້ຮັບມາ</a:t>
          </a:r>
          <a:endParaRPr lang="en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BD406589-89A7-47F5-B21F-3BEDB3CDBED3}" type="parTrans" cxnId="{6549FD77-9F8C-43F1-962E-EFFCFE1CA6D6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0E527FD-3F24-4DCC-AA25-42338FDE371D}" type="sibTrans" cxnId="{6549FD77-9F8C-43F1-962E-EFFCFE1CA6D6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2CBD5FC-9AB9-49BD-82B0-1C9D51E306F0}">
      <dgm:prSet phldrT="[Texto]" phldr="0"/>
      <dgm:spPr>
        <a:solidFill>
          <a:schemeClr val="accent6"/>
        </a:solidFill>
      </dgm:spPr>
      <dgm:t>
        <a:bodyPr/>
        <a:lstStyle/>
        <a:p>
          <a:r>
            <a:rPr lang="lo-L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ດິນແດນທີ່ໄດ້ຮັບຄືນມາ</a:t>
          </a:r>
          <a:endParaRPr lang="en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5A7D7CAC-129B-49B8-9CF9-941B4AC9298D}" type="parTrans" cxnId="{EE4DF5AA-A337-4DF7-B45B-79896640BDA1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47DCC1F-A15C-4C82-9EC6-5DDFFD5E98D8}" type="sibTrans" cxnId="{EE4DF5AA-A337-4DF7-B45B-79896640BDA1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227345E-9CE9-48CE-93B8-5A45E2D314AF}" type="pres">
      <dgm:prSet presAssocID="{CC18F84D-2079-4BB5-AF2D-0A53C1AE0777}" presName="Name0" presStyleCnt="0">
        <dgm:presLayoutVars>
          <dgm:chMax val="7"/>
          <dgm:chPref val="7"/>
          <dgm:dir/>
        </dgm:presLayoutVars>
      </dgm:prSet>
      <dgm:spPr/>
    </dgm:pt>
    <dgm:pt modelId="{7FA29075-1AEF-4435-92E0-4AF5E9EE68F6}" type="pres">
      <dgm:prSet presAssocID="{CC18F84D-2079-4BB5-AF2D-0A53C1AE0777}" presName="Name1" presStyleCnt="0"/>
      <dgm:spPr/>
    </dgm:pt>
    <dgm:pt modelId="{7B18FE0F-F65F-46ED-AE1D-82D5C461169D}" type="pres">
      <dgm:prSet presAssocID="{CC18F84D-2079-4BB5-AF2D-0A53C1AE0777}" presName="cycle" presStyleCnt="0"/>
      <dgm:spPr/>
    </dgm:pt>
    <dgm:pt modelId="{C8498930-C451-4507-A2FB-D62D4B91CA64}" type="pres">
      <dgm:prSet presAssocID="{CC18F84D-2079-4BB5-AF2D-0A53C1AE0777}" presName="srcNode" presStyleLbl="node1" presStyleIdx="0" presStyleCnt="5"/>
      <dgm:spPr/>
    </dgm:pt>
    <dgm:pt modelId="{EBB09E6D-370A-47D3-811F-66BFE2D2FF99}" type="pres">
      <dgm:prSet presAssocID="{CC18F84D-2079-4BB5-AF2D-0A53C1AE0777}" presName="conn" presStyleLbl="parChTrans1D2" presStyleIdx="0" presStyleCnt="1"/>
      <dgm:spPr/>
    </dgm:pt>
    <dgm:pt modelId="{3030FB7E-23B4-4B5A-8A87-17EB007C7EFD}" type="pres">
      <dgm:prSet presAssocID="{CC18F84D-2079-4BB5-AF2D-0A53C1AE0777}" presName="extraNode" presStyleLbl="node1" presStyleIdx="0" presStyleCnt="5"/>
      <dgm:spPr/>
    </dgm:pt>
    <dgm:pt modelId="{DC83E672-8568-4CC3-B1DB-8D3F13679BCE}" type="pres">
      <dgm:prSet presAssocID="{CC18F84D-2079-4BB5-AF2D-0A53C1AE0777}" presName="dstNode" presStyleLbl="node1" presStyleIdx="0" presStyleCnt="5"/>
      <dgm:spPr/>
    </dgm:pt>
    <dgm:pt modelId="{51AF05EF-15D0-4053-B7C1-B1ACE9180F72}" type="pres">
      <dgm:prSet presAssocID="{C0679E67-18F0-42C4-9F58-657666FD3F1A}" presName="text_1" presStyleLbl="node1" presStyleIdx="0" presStyleCnt="5">
        <dgm:presLayoutVars>
          <dgm:bulletEnabled val="1"/>
        </dgm:presLayoutVars>
      </dgm:prSet>
      <dgm:spPr/>
    </dgm:pt>
    <dgm:pt modelId="{5942F451-5512-4E34-8E33-6351570178C9}" type="pres">
      <dgm:prSet presAssocID="{C0679E67-18F0-42C4-9F58-657666FD3F1A}" presName="accent_1" presStyleCnt="0"/>
      <dgm:spPr/>
    </dgm:pt>
    <dgm:pt modelId="{934075C3-FDB2-41CB-8468-727C5341CF17}" type="pres">
      <dgm:prSet presAssocID="{C0679E67-18F0-42C4-9F58-657666FD3F1A}" presName="accentRepeatNode" presStyleLbl="solidFgAcc1" presStyleIdx="0" presStyleCnt="5"/>
      <dgm:spPr>
        <a:solidFill>
          <a:schemeClr val="accent2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/>
        </a:sp3d>
      </dgm:spPr>
    </dgm:pt>
    <dgm:pt modelId="{0E1311AC-11A8-44A4-B428-E7E32264D141}" type="pres">
      <dgm:prSet presAssocID="{EBEF2E13-711D-4147-A1D0-F4521448C699}" presName="text_2" presStyleLbl="node1" presStyleIdx="1" presStyleCnt="5">
        <dgm:presLayoutVars>
          <dgm:bulletEnabled val="1"/>
        </dgm:presLayoutVars>
      </dgm:prSet>
      <dgm:spPr/>
    </dgm:pt>
    <dgm:pt modelId="{A67D4279-E622-472B-B1CA-D3652E2B280F}" type="pres">
      <dgm:prSet presAssocID="{EBEF2E13-711D-4147-A1D0-F4521448C699}" presName="accent_2" presStyleCnt="0"/>
      <dgm:spPr/>
    </dgm:pt>
    <dgm:pt modelId="{EC58F8DC-AE0E-4724-8D4D-21C188B67353}" type="pres">
      <dgm:prSet presAssocID="{EBEF2E13-711D-4147-A1D0-F4521448C699}" presName="accentRepeatNode" presStyleLbl="solidFgAcc1" presStyleIdx="1" presStyleCnt="5"/>
      <dgm:spPr>
        <a:solidFill>
          <a:schemeClr val="accent3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/>
        </a:sp3d>
      </dgm:spPr>
    </dgm:pt>
    <dgm:pt modelId="{56F66C2F-C90D-401D-BDA1-5C880F46D7F2}" type="pres">
      <dgm:prSet presAssocID="{8242A670-583E-4107-A752-A4C7F4656000}" presName="text_3" presStyleLbl="node1" presStyleIdx="2" presStyleCnt="5">
        <dgm:presLayoutVars>
          <dgm:bulletEnabled val="1"/>
        </dgm:presLayoutVars>
      </dgm:prSet>
      <dgm:spPr/>
    </dgm:pt>
    <dgm:pt modelId="{2FAA8478-3B62-4A3F-87C0-7BFDA352C033}" type="pres">
      <dgm:prSet presAssocID="{8242A670-583E-4107-A752-A4C7F4656000}" presName="accent_3" presStyleCnt="0"/>
      <dgm:spPr/>
    </dgm:pt>
    <dgm:pt modelId="{5802CB78-E385-4268-8CB2-AFA4AA72D0A8}" type="pres">
      <dgm:prSet presAssocID="{8242A670-583E-4107-A752-A4C7F4656000}" presName="accentRepeatNode" presStyleLbl="solidFgAcc1" presStyleIdx="2" presStyleCnt="5"/>
      <dgm:spPr>
        <a:solidFill>
          <a:schemeClr val="accent1">
            <a:lumMod val="20000"/>
            <a:lumOff val="80000"/>
          </a:schemeClr>
        </a:solidFill>
        <a:ln>
          <a:solidFill>
            <a:schemeClr val="accent1"/>
          </a:solidFill>
        </a:ln>
        <a:scene3d>
          <a:camera prst="orthographicFront"/>
          <a:lightRig rig="threePt" dir="t"/>
        </a:scene3d>
        <a:sp3d>
          <a:bevelT/>
        </a:sp3d>
      </dgm:spPr>
    </dgm:pt>
    <dgm:pt modelId="{6D5A57CF-DB21-4D2D-B832-7D4E4EDFFCDA}" type="pres">
      <dgm:prSet presAssocID="{49560DBF-1931-4370-82F3-AA95D9D8FCDD}" presName="text_4" presStyleLbl="node1" presStyleIdx="3" presStyleCnt="5">
        <dgm:presLayoutVars>
          <dgm:bulletEnabled val="1"/>
        </dgm:presLayoutVars>
      </dgm:prSet>
      <dgm:spPr/>
    </dgm:pt>
    <dgm:pt modelId="{4D077C10-E68B-4050-AA5C-29F9C0937321}" type="pres">
      <dgm:prSet presAssocID="{49560DBF-1931-4370-82F3-AA95D9D8FCDD}" presName="accent_4" presStyleCnt="0"/>
      <dgm:spPr/>
    </dgm:pt>
    <dgm:pt modelId="{413C6A42-8AE0-4EE2-BCF3-DBB6A0358C15}" type="pres">
      <dgm:prSet presAssocID="{49560DBF-1931-4370-82F3-AA95D9D8FCDD}" presName="accentRepeatNode" presStyleLbl="solidFgAcc1" presStyleIdx="3" presStyleCnt="5"/>
      <dgm:spPr>
        <a:solidFill>
          <a:schemeClr val="accent5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/>
        </a:sp3d>
      </dgm:spPr>
    </dgm:pt>
    <dgm:pt modelId="{93B008AC-F51A-41DB-A5B7-3F9EBF1479BF}" type="pres">
      <dgm:prSet presAssocID="{72CBD5FC-9AB9-49BD-82B0-1C9D51E306F0}" presName="text_5" presStyleLbl="node1" presStyleIdx="4" presStyleCnt="5">
        <dgm:presLayoutVars>
          <dgm:bulletEnabled val="1"/>
        </dgm:presLayoutVars>
      </dgm:prSet>
      <dgm:spPr/>
    </dgm:pt>
    <dgm:pt modelId="{EFCA4E87-218F-44F8-A786-7B57375C8329}" type="pres">
      <dgm:prSet presAssocID="{72CBD5FC-9AB9-49BD-82B0-1C9D51E306F0}" presName="accent_5" presStyleCnt="0"/>
      <dgm:spPr/>
    </dgm:pt>
    <dgm:pt modelId="{FFAB8E0A-E854-4A67-9A24-E51F80DB0B58}" type="pres">
      <dgm:prSet presAssocID="{72CBD5FC-9AB9-49BD-82B0-1C9D51E306F0}" presName="accentRepeatNode" presStyleLbl="solidFgAcc1" presStyleIdx="4" presStyleCnt="5"/>
      <dgm:spPr>
        <a:solidFill>
          <a:schemeClr val="accent6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/>
        </a:sp3d>
      </dgm:spPr>
    </dgm:pt>
  </dgm:ptLst>
  <dgm:cxnLst>
    <dgm:cxn modelId="{8D717004-D719-4C5D-8DA2-F9C8266707EB}" type="presOf" srcId="{C0679E67-18F0-42C4-9F58-657666FD3F1A}" destId="{51AF05EF-15D0-4053-B7C1-B1ACE9180F72}" srcOrd="0" destOrd="0" presId="urn:microsoft.com/office/officeart/2008/layout/VerticalCurvedList"/>
    <dgm:cxn modelId="{079B6E05-2B0B-4E20-8A1F-F0A0219AF0F2}" type="presOf" srcId="{72CBD5FC-9AB9-49BD-82B0-1C9D51E306F0}" destId="{93B008AC-F51A-41DB-A5B7-3F9EBF1479BF}" srcOrd="0" destOrd="0" presId="urn:microsoft.com/office/officeart/2008/layout/VerticalCurvedList"/>
    <dgm:cxn modelId="{E87CC006-5D38-4657-A0A4-AE12824BB958}" type="presOf" srcId="{EBEF2E13-711D-4147-A1D0-F4521448C699}" destId="{0E1311AC-11A8-44A4-B428-E7E32264D141}" srcOrd="0" destOrd="0" presId="urn:microsoft.com/office/officeart/2008/layout/VerticalCurvedList"/>
    <dgm:cxn modelId="{32BEB44F-AEDD-447D-ABD2-494C106DC44F}" type="presOf" srcId="{CC18F84D-2079-4BB5-AF2D-0A53C1AE0777}" destId="{1227345E-9CE9-48CE-93B8-5A45E2D314AF}" srcOrd="0" destOrd="0" presId="urn:microsoft.com/office/officeart/2008/layout/VerticalCurvedList"/>
    <dgm:cxn modelId="{6549FD77-9F8C-43F1-962E-EFFCFE1CA6D6}" srcId="{CC18F84D-2079-4BB5-AF2D-0A53C1AE0777}" destId="{49560DBF-1931-4370-82F3-AA95D9D8FCDD}" srcOrd="3" destOrd="0" parTransId="{BD406589-89A7-47F5-B21F-3BEDB3CDBED3}" sibTransId="{00E527FD-3F24-4DCC-AA25-42338FDE371D}"/>
    <dgm:cxn modelId="{1ADEC97B-10D6-4AF3-984C-39E08750038A}" srcId="{CC18F84D-2079-4BB5-AF2D-0A53C1AE0777}" destId="{C0679E67-18F0-42C4-9F58-657666FD3F1A}" srcOrd="0" destOrd="0" parTransId="{64F32902-636B-4D9E-99D4-A5CA07E04E8F}" sibTransId="{2066696D-A6C0-481C-809D-51FD2FCF3D97}"/>
    <dgm:cxn modelId="{EE4DF5AA-A337-4DF7-B45B-79896640BDA1}" srcId="{CC18F84D-2079-4BB5-AF2D-0A53C1AE0777}" destId="{72CBD5FC-9AB9-49BD-82B0-1C9D51E306F0}" srcOrd="4" destOrd="0" parTransId="{5A7D7CAC-129B-49B8-9CF9-941B4AC9298D}" sibTransId="{547DCC1F-A15C-4C82-9EC6-5DDFFD5E98D8}"/>
    <dgm:cxn modelId="{F967BFC3-9536-4C60-A908-410D412AFC5A}" type="presOf" srcId="{49560DBF-1931-4370-82F3-AA95D9D8FCDD}" destId="{6D5A57CF-DB21-4D2D-B832-7D4E4EDFFCDA}" srcOrd="0" destOrd="0" presId="urn:microsoft.com/office/officeart/2008/layout/VerticalCurvedList"/>
    <dgm:cxn modelId="{DDA876C4-C1AD-4069-ACFE-EEF6455B204B}" srcId="{CC18F84D-2079-4BB5-AF2D-0A53C1AE0777}" destId="{EBEF2E13-711D-4147-A1D0-F4521448C699}" srcOrd="1" destOrd="0" parTransId="{3D7AA75F-F78E-440B-B263-3FD1B6A02B0F}" sibTransId="{5A67C1DB-92BD-4102-9A27-39CCBC5B8018}"/>
    <dgm:cxn modelId="{B7C3B6C4-60CF-4A83-B55E-4C76E620B6D5}" type="presOf" srcId="{2066696D-A6C0-481C-809D-51FD2FCF3D97}" destId="{EBB09E6D-370A-47D3-811F-66BFE2D2FF99}" srcOrd="0" destOrd="0" presId="urn:microsoft.com/office/officeart/2008/layout/VerticalCurvedList"/>
    <dgm:cxn modelId="{9A0EF2CC-E48E-4D95-BD8E-52F81D5B69BE}" srcId="{CC18F84D-2079-4BB5-AF2D-0A53C1AE0777}" destId="{8242A670-583E-4107-A752-A4C7F4656000}" srcOrd="2" destOrd="0" parTransId="{5954326A-B2B8-4ACD-BA73-A604AB8A9024}" sibTransId="{B3E57A7E-F198-420D-B873-7CB28E623A4D}"/>
    <dgm:cxn modelId="{828B64ED-AC4A-445B-9537-8027579169F8}" type="presOf" srcId="{8242A670-583E-4107-A752-A4C7F4656000}" destId="{56F66C2F-C90D-401D-BDA1-5C880F46D7F2}" srcOrd="0" destOrd="0" presId="urn:microsoft.com/office/officeart/2008/layout/VerticalCurvedList"/>
    <dgm:cxn modelId="{6457ECEA-10DF-45DF-AE5C-120B51290232}" type="presParOf" srcId="{1227345E-9CE9-48CE-93B8-5A45E2D314AF}" destId="{7FA29075-1AEF-4435-92E0-4AF5E9EE68F6}" srcOrd="0" destOrd="0" presId="urn:microsoft.com/office/officeart/2008/layout/VerticalCurvedList"/>
    <dgm:cxn modelId="{E6660DAF-8255-4FC9-BA38-CB8C350BD658}" type="presParOf" srcId="{7FA29075-1AEF-4435-92E0-4AF5E9EE68F6}" destId="{7B18FE0F-F65F-46ED-AE1D-82D5C461169D}" srcOrd="0" destOrd="0" presId="urn:microsoft.com/office/officeart/2008/layout/VerticalCurvedList"/>
    <dgm:cxn modelId="{6764D28D-517B-4619-88DA-144798D158FE}" type="presParOf" srcId="{7B18FE0F-F65F-46ED-AE1D-82D5C461169D}" destId="{C8498930-C451-4507-A2FB-D62D4B91CA64}" srcOrd="0" destOrd="0" presId="urn:microsoft.com/office/officeart/2008/layout/VerticalCurvedList"/>
    <dgm:cxn modelId="{F2660EC6-816E-484A-87A7-2DC10C8B0BA6}" type="presParOf" srcId="{7B18FE0F-F65F-46ED-AE1D-82D5C461169D}" destId="{EBB09E6D-370A-47D3-811F-66BFE2D2FF99}" srcOrd="1" destOrd="0" presId="urn:microsoft.com/office/officeart/2008/layout/VerticalCurvedList"/>
    <dgm:cxn modelId="{EB6CD100-D51F-46AA-8E11-FC49DEBFC83E}" type="presParOf" srcId="{7B18FE0F-F65F-46ED-AE1D-82D5C461169D}" destId="{3030FB7E-23B4-4B5A-8A87-17EB007C7EFD}" srcOrd="2" destOrd="0" presId="urn:microsoft.com/office/officeart/2008/layout/VerticalCurvedList"/>
    <dgm:cxn modelId="{40CFFDBB-ECED-417A-BF38-28BFEB818623}" type="presParOf" srcId="{7B18FE0F-F65F-46ED-AE1D-82D5C461169D}" destId="{DC83E672-8568-4CC3-B1DB-8D3F13679BCE}" srcOrd="3" destOrd="0" presId="urn:microsoft.com/office/officeart/2008/layout/VerticalCurvedList"/>
    <dgm:cxn modelId="{B4EACD93-005A-43BD-82DD-44BE16072E5C}" type="presParOf" srcId="{7FA29075-1AEF-4435-92E0-4AF5E9EE68F6}" destId="{51AF05EF-15D0-4053-B7C1-B1ACE9180F72}" srcOrd="1" destOrd="0" presId="urn:microsoft.com/office/officeart/2008/layout/VerticalCurvedList"/>
    <dgm:cxn modelId="{C72C0AA9-541D-4534-BF64-FCCC3BF501D7}" type="presParOf" srcId="{7FA29075-1AEF-4435-92E0-4AF5E9EE68F6}" destId="{5942F451-5512-4E34-8E33-6351570178C9}" srcOrd="2" destOrd="0" presId="urn:microsoft.com/office/officeart/2008/layout/VerticalCurvedList"/>
    <dgm:cxn modelId="{5A5B058F-854F-4D03-A543-AA17106AD51A}" type="presParOf" srcId="{5942F451-5512-4E34-8E33-6351570178C9}" destId="{934075C3-FDB2-41CB-8468-727C5341CF17}" srcOrd="0" destOrd="0" presId="urn:microsoft.com/office/officeart/2008/layout/VerticalCurvedList"/>
    <dgm:cxn modelId="{52001BFD-4FE6-4928-B727-71FC0478089C}" type="presParOf" srcId="{7FA29075-1AEF-4435-92E0-4AF5E9EE68F6}" destId="{0E1311AC-11A8-44A4-B428-E7E32264D141}" srcOrd="3" destOrd="0" presId="urn:microsoft.com/office/officeart/2008/layout/VerticalCurvedList"/>
    <dgm:cxn modelId="{7CE176A2-100F-4870-83DA-3A8EBF0B995D}" type="presParOf" srcId="{7FA29075-1AEF-4435-92E0-4AF5E9EE68F6}" destId="{A67D4279-E622-472B-B1CA-D3652E2B280F}" srcOrd="4" destOrd="0" presId="urn:microsoft.com/office/officeart/2008/layout/VerticalCurvedList"/>
    <dgm:cxn modelId="{5821720F-5C39-43CC-920A-F04569BE2496}" type="presParOf" srcId="{A67D4279-E622-472B-B1CA-D3652E2B280F}" destId="{EC58F8DC-AE0E-4724-8D4D-21C188B67353}" srcOrd="0" destOrd="0" presId="urn:microsoft.com/office/officeart/2008/layout/VerticalCurvedList"/>
    <dgm:cxn modelId="{838C9491-9E72-4D25-B94F-CE38AB8CDEF3}" type="presParOf" srcId="{7FA29075-1AEF-4435-92E0-4AF5E9EE68F6}" destId="{56F66C2F-C90D-401D-BDA1-5C880F46D7F2}" srcOrd="5" destOrd="0" presId="urn:microsoft.com/office/officeart/2008/layout/VerticalCurvedList"/>
    <dgm:cxn modelId="{4F971702-95AD-473D-A952-6FA9D1B14DF8}" type="presParOf" srcId="{7FA29075-1AEF-4435-92E0-4AF5E9EE68F6}" destId="{2FAA8478-3B62-4A3F-87C0-7BFDA352C033}" srcOrd="6" destOrd="0" presId="urn:microsoft.com/office/officeart/2008/layout/VerticalCurvedList"/>
    <dgm:cxn modelId="{25A4A1BE-19B6-409A-90B6-6AED9613E9E8}" type="presParOf" srcId="{2FAA8478-3B62-4A3F-87C0-7BFDA352C033}" destId="{5802CB78-E385-4268-8CB2-AFA4AA72D0A8}" srcOrd="0" destOrd="0" presId="urn:microsoft.com/office/officeart/2008/layout/VerticalCurvedList"/>
    <dgm:cxn modelId="{FAB00027-01A2-4D67-9AE0-1E910B090609}" type="presParOf" srcId="{7FA29075-1AEF-4435-92E0-4AF5E9EE68F6}" destId="{6D5A57CF-DB21-4D2D-B832-7D4E4EDFFCDA}" srcOrd="7" destOrd="0" presId="urn:microsoft.com/office/officeart/2008/layout/VerticalCurvedList"/>
    <dgm:cxn modelId="{710F9067-A95A-45F1-82E3-5DABCBC9F549}" type="presParOf" srcId="{7FA29075-1AEF-4435-92E0-4AF5E9EE68F6}" destId="{4D077C10-E68B-4050-AA5C-29F9C0937321}" srcOrd="8" destOrd="0" presId="urn:microsoft.com/office/officeart/2008/layout/VerticalCurvedList"/>
    <dgm:cxn modelId="{88747DDE-A938-4A35-AD73-E10A5AE0080B}" type="presParOf" srcId="{4D077C10-E68B-4050-AA5C-29F9C0937321}" destId="{413C6A42-8AE0-4EE2-BCF3-DBB6A0358C15}" srcOrd="0" destOrd="0" presId="urn:microsoft.com/office/officeart/2008/layout/VerticalCurvedList"/>
    <dgm:cxn modelId="{CCECAC19-7182-432E-950F-DF4AC1F9C1BF}" type="presParOf" srcId="{7FA29075-1AEF-4435-92E0-4AF5E9EE68F6}" destId="{93B008AC-F51A-41DB-A5B7-3F9EBF1479BF}" srcOrd="9" destOrd="0" presId="urn:microsoft.com/office/officeart/2008/layout/VerticalCurvedList"/>
    <dgm:cxn modelId="{28A61006-9B87-4DA3-A882-C8AB96377898}" type="presParOf" srcId="{7FA29075-1AEF-4435-92E0-4AF5E9EE68F6}" destId="{EFCA4E87-218F-44F8-A786-7B57375C8329}" srcOrd="10" destOrd="0" presId="urn:microsoft.com/office/officeart/2008/layout/VerticalCurvedList"/>
    <dgm:cxn modelId="{F4D0F0C4-FBF6-4CCC-8093-6704F2259032}" type="presParOf" srcId="{EFCA4E87-218F-44F8-A786-7B57375C8329}" destId="{FFAB8E0A-E854-4A67-9A24-E51F80DB0B58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B09E6D-370A-47D3-811F-66BFE2D2FF99}">
      <dsp:nvSpPr>
        <dsp:cNvPr id="0" name=""/>
        <dsp:cNvSpPr/>
      </dsp:nvSpPr>
      <dsp:spPr>
        <a:xfrm>
          <a:off x="-3665169" y="-563150"/>
          <a:ext cx="4369033" cy="4369033"/>
        </a:xfrm>
        <a:prstGeom prst="blockArc">
          <a:avLst>
            <a:gd name="adj1" fmla="val 18900000"/>
            <a:gd name="adj2" fmla="val 2700000"/>
            <a:gd name="adj3" fmla="val 494"/>
          </a:avLst>
        </a:pr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AF05EF-15D0-4053-B7C1-B1ACE9180F72}">
      <dsp:nvSpPr>
        <dsp:cNvPr id="0" name=""/>
        <dsp:cNvSpPr/>
      </dsp:nvSpPr>
      <dsp:spPr>
        <a:xfrm>
          <a:off x="308648" y="202605"/>
          <a:ext cx="4522762" cy="405471"/>
        </a:xfrm>
        <a:prstGeom prst="rect">
          <a:avLst/>
        </a:prstGeom>
        <a:solidFill>
          <a:schemeClr val="accent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1843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ແຜ່ນດິນທີ່ສູນເສຍໄປ</a:t>
          </a:r>
          <a:endParaRPr lang="en" sz="1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308648" y="202605"/>
        <a:ext cx="4522762" cy="405471"/>
      </dsp:txXfrm>
    </dsp:sp>
    <dsp:sp modelId="{934075C3-FDB2-41CB-8468-727C5341CF17}">
      <dsp:nvSpPr>
        <dsp:cNvPr id="0" name=""/>
        <dsp:cNvSpPr/>
      </dsp:nvSpPr>
      <dsp:spPr>
        <a:xfrm>
          <a:off x="55228" y="151922"/>
          <a:ext cx="506839" cy="506839"/>
        </a:xfrm>
        <a:prstGeom prst="ellipse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E1311AC-11A8-44A4-B428-E7E32264D141}">
      <dsp:nvSpPr>
        <dsp:cNvPr id="0" name=""/>
        <dsp:cNvSpPr/>
      </dsp:nvSpPr>
      <dsp:spPr>
        <a:xfrm>
          <a:off x="599197" y="810618"/>
          <a:ext cx="4232213" cy="405471"/>
        </a:xfrm>
        <a:prstGeom prst="rect">
          <a:avLst/>
        </a:prstGeom>
        <a:solidFill>
          <a:schemeClr val="accent3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1843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ແຜ່ນດິນທີ່ພຣະເຈົ້າປະທານໃຫ້</a:t>
          </a:r>
          <a:endParaRPr lang="en" sz="1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599197" y="810618"/>
        <a:ext cx="4232213" cy="405471"/>
      </dsp:txXfrm>
    </dsp:sp>
    <dsp:sp modelId="{EC58F8DC-AE0E-4724-8D4D-21C188B67353}">
      <dsp:nvSpPr>
        <dsp:cNvPr id="0" name=""/>
        <dsp:cNvSpPr/>
      </dsp:nvSpPr>
      <dsp:spPr>
        <a:xfrm>
          <a:off x="345777" y="759934"/>
          <a:ext cx="506839" cy="506839"/>
        </a:xfrm>
        <a:prstGeom prst="ellipse">
          <a:avLst/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6F66C2F-C90D-401D-BDA1-5C880F46D7F2}">
      <dsp:nvSpPr>
        <dsp:cNvPr id="0" name=""/>
        <dsp:cNvSpPr/>
      </dsp:nvSpPr>
      <dsp:spPr>
        <a:xfrm>
          <a:off x="688372" y="1418630"/>
          <a:ext cx="4143038" cy="405471"/>
        </a:xfrm>
        <a:prstGeom prst="rect">
          <a:avLst/>
        </a:prstGeom>
        <a:solidFill>
          <a:schemeClr val="accent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1843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ການພິຊິດດິນແດນ</a:t>
          </a:r>
          <a:endParaRPr lang="en" sz="1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688372" y="1418630"/>
        <a:ext cx="4143038" cy="405471"/>
      </dsp:txXfrm>
    </dsp:sp>
    <dsp:sp modelId="{5802CB78-E385-4268-8CB2-AFA4AA72D0A8}">
      <dsp:nvSpPr>
        <dsp:cNvPr id="0" name=""/>
        <dsp:cNvSpPr/>
      </dsp:nvSpPr>
      <dsp:spPr>
        <a:xfrm>
          <a:off x="434952" y="1367946"/>
          <a:ext cx="506839" cy="506839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D5A57CF-DB21-4D2D-B832-7D4E4EDFFCDA}">
      <dsp:nvSpPr>
        <dsp:cNvPr id="0" name=""/>
        <dsp:cNvSpPr/>
      </dsp:nvSpPr>
      <dsp:spPr>
        <a:xfrm>
          <a:off x="599197" y="2026643"/>
          <a:ext cx="4232213" cy="405471"/>
        </a:xfrm>
        <a:prstGeom prst="rect">
          <a:avLst/>
        </a:prstGeom>
        <a:solidFill>
          <a:schemeClr val="accent5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1843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ການຮັກສາສິ່ງທີ່ໄດ້ຮັບມາ</a:t>
          </a:r>
          <a:endParaRPr lang="en" sz="1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599197" y="2026643"/>
        <a:ext cx="4232213" cy="405471"/>
      </dsp:txXfrm>
    </dsp:sp>
    <dsp:sp modelId="{413C6A42-8AE0-4EE2-BCF3-DBB6A0358C15}">
      <dsp:nvSpPr>
        <dsp:cNvPr id="0" name=""/>
        <dsp:cNvSpPr/>
      </dsp:nvSpPr>
      <dsp:spPr>
        <a:xfrm>
          <a:off x="345777" y="1975959"/>
          <a:ext cx="506839" cy="506839"/>
        </a:xfrm>
        <a:prstGeom prst="ellipse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3B008AC-F51A-41DB-A5B7-3F9EBF1479BF}">
      <dsp:nvSpPr>
        <dsp:cNvPr id="0" name=""/>
        <dsp:cNvSpPr/>
      </dsp:nvSpPr>
      <dsp:spPr>
        <a:xfrm>
          <a:off x="308648" y="2634655"/>
          <a:ext cx="4522762" cy="405471"/>
        </a:xfrm>
        <a:prstGeom prst="rect">
          <a:avLst/>
        </a:prstGeom>
        <a:solidFill>
          <a:schemeClr val="accent6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1843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ດິນແດນທີ່ໄດ້ຮັບຄືນມາ</a:t>
          </a:r>
          <a:endParaRPr lang="en" sz="1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308648" y="2634655"/>
        <a:ext cx="4522762" cy="405471"/>
      </dsp:txXfrm>
    </dsp:sp>
    <dsp:sp modelId="{FFAB8E0A-E854-4A67-9A24-E51F80DB0B58}">
      <dsp:nvSpPr>
        <dsp:cNvPr id="0" name=""/>
        <dsp:cNvSpPr/>
      </dsp:nvSpPr>
      <dsp:spPr>
        <a:xfrm>
          <a:off x="55228" y="2583971"/>
          <a:ext cx="506839" cy="506839"/>
        </a:xfrm>
        <a:prstGeom prst="ellipse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C86D32-084A-4C0D-B849-0AF14616CC90}" type="datetimeFigureOut">
              <a:rPr lang="es-ES" smtClean="0"/>
              <a:t>26/11/2025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2CEF93-0768-4FF4-9C9A-EF45687FCA9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252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2CEF93-0768-4FF4-9C9A-EF45687FCA9A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05276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2CEF93-0768-4FF4-9C9A-EF45687FCA9A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62345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2CEF93-0768-4FF4-9C9A-EF45687FCA9A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70684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2CEF93-0768-4FF4-9C9A-EF45687FCA9A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8843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58D9AE-1CB5-FE31-6FCE-8426D99BFA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9FC5750-84A7-A774-276B-06F6316B8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FAEE5A5-3E74-F467-7EB9-B8AC4FADD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8CC5-F50A-4156-BC46-11517C447FA7}" type="datetimeFigureOut">
              <a:rPr lang="es-ES" smtClean="0"/>
              <a:t>26/11/2025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9C61276-C1FF-248A-2D14-7D16316C2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22291BC-5FA6-133B-297E-926C72488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A851-8327-4934-92CF-8476350C00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2376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C1C7C9-803F-C82E-48BC-8A9354E97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729E0AD-1A08-9449-F487-CD31FCFD7E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58F10EA-1AC2-C7EB-4774-7707C488D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8CC5-F50A-4156-BC46-11517C447FA7}" type="datetimeFigureOut">
              <a:rPr lang="es-ES" smtClean="0"/>
              <a:t>26/11/2025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558A6DD-35E3-7F04-8B84-ADC265C8E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BF0E157-465A-89D0-94BD-F89DF8491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A851-8327-4934-92CF-8476350C00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4012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B401CC5-89DE-5150-22B6-E856BD8E34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06E9130-A0E5-3011-CF28-52323F3758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9B3A177-BD2D-0613-E431-AF04E1284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8CC5-F50A-4156-BC46-11517C447FA7}" type="datetimeFigureOut">
              <a:rPr lang="es-ES" smtClean="0"/>
              <a:t>26/11/2025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E76289D-4E46-699F-5CEA-71249E92E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B0BA371-F61C-61A7-6444-716D63860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A851-8327-4934-92CF-8476350C00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8510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26/11/2025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319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26/11/2025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250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26/11/2025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109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26/11/2025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8564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26/11/2025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0084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26/11/2025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0251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26/11/2025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8825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26/11/2025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8847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8702F3-B740-523B-743F-0600FCB7E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28B1A33-D0C4-544B-BA9A-FDAD6E7B24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0087D67-7A0F-7B82-8020-91EB0DED0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8CC5-F50A-4156-BC46-11517C447FA7}" type="datetimeFigureOut">
              <a:rPr lang="es-ES" smtClean="0"/>
              <a:t>26/11/2025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7C0A835-6F01-88C7-10E2-B3A5990A6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94656C5-EEC0-9EA2-717B-F994DDDB3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A851-8327-4934-92CF-8476350C00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3223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26/11/2025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673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26/11/2025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7447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26/11/2025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1284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7C5479-AAD6-36A9-A2F3-6B007B7F1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DE66E1E-5765-506F-B2E7-0AC9B2DC33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8C2990E-DDD4-0C43-FA3E-93EFBA453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8CC5-F50A-4156-BC46-11517C447FA7}" type="datetimeFigureOut">
              <a:rPr lang="es-ES" smtClean="0"/>
              <a:t>26/11/2025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9048F3B-07DF-EF12-F791-EA5050ED4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2707CEA-1CAD-4F13-05C9-6CA7FEBB5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A851-8327-4934-92CF-8476350C00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86116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9CB1E5-EDFC-C59B-BB48-64C80D029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81DF36E-2894-38CE-4BD7-1E5DC9249C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A180469-AA47-19F9-E43A-3A8581F30A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7DF30A0-FB6C-C1A3-2A95-BF875E878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8CC5-F50A-4156-BC46-11517C447FA7}" type="datetimeFigureOut">
              <a:rPr lang="es-ES" smtClean="0"/>
              <a:t>26/11/2025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AC99B9D-C030-BEA6-D526-790092FEC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D5740BD-41D2-842A-3E61-01C702C31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A851-8327-4934-92CF-8476350C00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4212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C64701-B694-4AB1-10CF-5E5C474A8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AAF9730-895F-4089-F3ED-20FBDB5346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1702201-0D9D-C809-1291-5D81869107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D5640AA-548F-FFC6-A9F9-F749E7C3C9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92A1105-BF05-77BC-8EFC-E2ED60F825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0AB62D5-1AA7-DE37-CAD1-7433ACE6F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8CC5-F50A-4156-BC46-11517C447FA7}" type="datetimeFigureOut">
              <a:rPr lang="es-ES" smtClean="0"/>
              <a:t>26/11/2025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C1A1253-9EE1-A10A-59C1-63DAAFB0D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8AE990C-3799-3114-BFB7-BEFFA6D5F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A851-8327-4934-92CF-8476350C00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7127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261B18-013F-F127-A823-112EB7921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D6B2D70-722F-025A-F12F-F911E0F05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8CC5-F50A-4156-BC46-11517C447FA7}" type="datetimeFigureOut">
              <a:rPr lang="es-ES" smtClean="0"/>
              <a:t>26/11/2025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D4B37D6-3755-5355-8001-84C57EAF1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6062D2B-6707-1BB3-F0FD-DCED18DA2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A851-8327-4934-92CF-8476350C00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6543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C4EE37C-DC8F-8D67-E8D7-DFC4C7970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8CC5-F50A-4156-BC46-11517C447FA7}" type="datetimeFigureOut">
              <a:rPr lang="es-ES" smtClean="0"/>
              <a:t>26/11/2025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6787FF3-8493-8EF0-D232-BAFFB6B68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EADC458-9E29-0EF8-C090-91D1002CC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A851-8327-4934-92CF-8476350C00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2541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84A8B6-D3AF-4F27-D85C-A543D21B8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2051FFE-BA2F-707F-CC34-A517323BDE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72DBB0F-A0BE-9CD3-9C18-40834D8456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895355B-0156-8CD3-1FBD-43274EA96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8CC5-F50A-4156-BC46-11517C447FA7}" type="datetimeFigureOut">
              <a:rPr lang="es-ES" smtClean="0"/>
              <a:t>26/11/2025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050FACE-076B-F7E6-1AA2-5AE4104E4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4935108-75AC-3A1A-7499-518CFC184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A851-8327-4934-92CF-8476350C00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0796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5040C3-93E3-81F2-CA15-A18AA1EDC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B0FE79C-4909-916B-4280-74B0EC1D07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D0549B9-4533-DB57-0F46-183475A963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D949ED2-42DC-7024-8B02-C25AE2172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8CC5-F50A-4156-BC46-11517C447FA7}" type="datetimeFigureOut">
              <a:rPr lang="es-ES" smtClean="0"/>
              <a:t>26/11/2025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A7C0AC2-9B65-6E67-D282-E9F23505A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43FBF03-4FBB-7650-B71F-92A94C8BE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A851-8327-4934-92CF-8476350C00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7560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843C42C-EC1B-6F2A-DA32-982E78417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4D7EE6C-B03F-30F2-4017-F67CF26E47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BB5E1F9-3457-1E3F-3EF3-3FCD453F10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0168CC5-F50A-4156-BC46-11517C447FA7}" type="datetimeFigureOut">
              <a:rPr lang="es-ES" smtClean="0"/>
              <a:t>26/11/2025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2F204F0-E1D0-C7F2-8716-C472E51ACC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F2C9234-9987-0C40-1EEE-494A0F4EAB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B80A851-8327-4934-92CF-8476350C00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2744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26/11/2025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1972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1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microsoft.com/office/2007/relationships/hdphoto" Target="../media/hdphoto2.wdp"/><Relationship Id="rId5" Type="http://schemas.openxmlformats.org/officeDocument/2006/relationships/diagramLayout" Target="../diagrams/layout1.xml"/><Relationship Id="rId10" Type="http://schemas.openxmlformats.org/officeDocument/2006/relationships/image" Target="../media/image5.png"/><Relationship Id="rId4" Type="http://schemas.openxmlformats.org/officeDocument/2006/relationships/diagramData" Target="../diagrams/data1.xml"/><Relationship Id="rId9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g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8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microsoft.com/office/2007/relationships/hdphoto" Target="../media/hdphoto3.wdp"/><Relationship Id="rId9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30.jpe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3BFAFE0-AABB-6068-61EC-A2689B8611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2C951FB5-3684-F473-29AE-AC2C1D10C823}"/>
              </a:ext>
            </a:extLst>
          </p:cNvPr>
          <p:cNvSpPr txBox="1"/>
          <p:nvPr/>
        </p:nvSpPr>
        <p:spPr>
          <a:xfrm>
            <a:off x="0" y="91941"/>
            <a:ext cx="12191999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morning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lo-LA" sz="4400" b="1" spc="300" dirty="0">
                <a:ln/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ທາຍາດແຫ່ງພັນທະສັນຍາ</a:t>
            </a:r>
            <a:r>
              <a:rPr lang="en" sz="4400" b="1" spc="300" dirty="0">
                <a:ln/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br>
              <a:rPr lang="es-ES" sz="4400" b="1" spc="300" dirty="0">
                <a:ln/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</a:br>
            <a:r>
              <a:rPr lang="lo-LA" sz="4400" b="1" spc="300" dirty="0">
                <a:ln/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ຊະເລີຍ ແຫ່ງຄວາມຫວັງ</a:t>
            </a:r>
            <a:endParaRPr lang="en" sz="4400" b="1" spc="300" dirty="0">
              <a:ln/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DE0AC24-B492-3A35-2E1B-14B0E3564C64}"/>
              </a:ext>
            </a:extLst>
          </p:cNvPr>
          <p:cNvSpPr txBox="1"/>
          <p:nvPr/>
        </p:nvSpPr>
        <p:spPr>
          <a:xfrm>
            <a:off x="5780099" y="6427505"/>
            <a:ext cx="41296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lo-LA" sz="1600" b="1" dirty="0">
                <a:solidFill>
                  <a:srgbClr val="BBE4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ບົດຮຽນທີ </a:t>
            </a:r>
            <a:r>
              <a:rPr lang="en" sz="1600" b="1" dirty="0">
                <a:solidFill>
                  <a:srgbClr val="BBE4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9 </a:t>
            </a:r>
            <a:r>
              <a:rPr lang="lo-LA" sz="1600" b="1" dirty="0">
                <a:solidFill>
                  <a:srgbClr val="BBE4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ສໍາລັບສະບາໂຕທີ </a:t>
            </a:r>
            <a:r>
              <a:rPr lang="en" sz="1600" b="1" dirty="0">
                <a:solidFill>
                  <a:srgbClr val="BBE4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29</a:t>
            </a:r>
            <a:r>
              <a:rPr lang="lo-LA" sz="1600" b="1" dirty="0">
                <a:solidFill>
                  <a:srgbClr val="BBE4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 ພະຈິກ</a:t>
            </a:r>
            <a:r>
              <a:rPr lang="en" sz="1600" b="1" dirty="0">
                <a:solidFill>
                  <a:srgbClr val="BBE4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 2025</a:t>
            </a:r>
          </a:p>
        </p:txBody>
      </p:sp>
    </p:spTree>
    <p:extLst>
      <p:ext uri="{BB962C8B-B14F-4D97-AF65-F5344CB8AC3E}">
        <p14:creationId xmlns:p14="http://schemas.microsoft.com/office/powerpoint/2010/main" val="717722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7AC1FE-F184-EF7B-20EE-B2E237D835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E8612C4F-6856-753C-313E-99A913A20A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5" r="4705"/>
          <a:stretch>
            <a:fillRect/>
          </a:stretch>
        </p:blipFill>
        <p:spPr>
          <a:xfrm>
            <a:off x="0" y="-11183"/>
            <a:ext cx="12192000" cy="6869183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3CE7C885-A57A-B51A-C659-D374284465BA}"/>
              </a:ext>
            </a:extLst>
          </p:cNvPr>
          <p:cNvSpPr txBox="1"/>
          <p:nvPr/>
        </p:nvSpPr>
        <p:spPr>
          <a:xfrm>
            <a:off x="331304" y="267112"/>
            <a:ext cx="11608905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0" normalizeH="0" baseline="0" noProof="0" dirty="0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sz="3600" b="1" dirty="0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ບັດນີ້ຈົ່ງກັບຄືນມາດ້ວຍຄວາມຫວັງເຖີດ ພວກທີ່ເປັນສະເລີຍເອີຍ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o-LA" sz="3600" b="1" i="0" u="none" strike="noStrike" kern="1200" cap="none" spc="0" normalizeH="0" baseline="0" noProof="0" dirty="0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ໃຫ້ກັບມ</a:t>
            </a:r>
            <a:r>
              <a:rPr lang="lo-LA" sz="3600" b="1" dirty="0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າສູ່ບ່ອນທີ່ປອດໄພສໍາລັບພວກເຈົ້າ ບັດນີ້ເຮົາບອກພວກເຈົ້າວ່າຈະໄດ້ຮັບສອງເທົ່າໂຕ ພອນສໍາລັບສິ່ງທັງໝົດທີ່ພວກເຈົ້າໄດ້ທຸກທຸກນັ້ນ</a:t>
            </a:r>
            <a:r>
              <a:rPr kumimoji="0" lang="es-ES" sz="3600" b="1" i="0" u="none" strike="noStrike" kern="1200" cap="none" spc="0" normalizeH="0" baseline="0" noProof="0" dirty="0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” </a:t>
            </a:r>
            <a:endParaRPr kumimoji="0" lang="lo-LA" sz="3600" b="1" i="0" u="none" strike="noStrike" kern="1200" cap="none" spc="0" normalizeH="0" baseline="0" noProof="0" dirty="0">
              <a:ln w="6600">
                <a:solidFill>
                  <a:srgbClr val="E97132">
                    <a:lumMod val="50000"/>
                  </a:srgbClr>
                </a:solidFill>
                <a:prstDash val="solid"/>
              </a:ln>
              <a:solidFill>
                <a:schemeClr val="bg1"/>
              </a:solidFill>
              <a:effectLst>
                <a:outerShdw dist="38100" dir="2700000" algn="tl" rotWithShape="0">
                  <a:srgbClr val="E97132">
                    <a:lumMod val="50000"/>
                  </a:srgbClr>
                </a:outerShdw>
              </a:effectLst>
              <a:uLnTx/>
              <a:uFillTx/>
              <a:latin typeface="Saysettha OT" panose="020B0504020207020204" pitchFamily="34" charset="-34"/>
              <a:cs typeface="Saysettha OT" panose="020B0504020207020204" pitchFamily="34" charset="-3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2800" b="1" dirty="0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ເຊກາຣີຢາ</a:t>
            </a:r>
            <a:r>
              <a:rPr kumimoji="0" lang="es-ES" sz="2800" b="1" i="0" u="none" strike="noStrike" kern="1200" cap="none" spc="0" normalizeH="0" baseline="0" noProof="0" dirty="0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 9:12, </a:t>
            </a:r>
            <a:r>
              <a:rPr kumimoji="0" lang="es-ES" sz="2000" b="1" i="0" u="none" strike="noStrike" kern="1200" cap="none" spc="0" normalizeH="0" baseline="0" noProof="0" dirty="0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ESV</a:t>
            </a:r>
            <a:r>
              <a:rPr kumimoji="0" lang="es-ES" sz="2800" b="1" i="0" u="none" strike="noStrike" kern="1200" cap="none" spc="0" normalizeH="0" baseline="0" noProof="0" dirty="0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33174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0C966C11-27BB-6041-0987-A7079A44DB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75156638"/>
              </p:ext>
            </p:extLst>
          </p:nvPr>
        </p:nvGraphicFramePr>
        <p:xfrm>
          <a:off x="4613275" y="3429000"/>
          <a:ext cx="4873626" cy="32427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FD79DB33-5DCD-DE39-EEEA-3782B4237D34}"/>
              </a:ext>
            </a:extLst>
          </p:cNvPr>
          <p:cNvSpPr txBox="1"/>
          <p:nvPr/>
        </p:nvSpPr>
        <p:spPr>
          <a:xfrm>
            <a:off x="4726616" y="3600450"/>
            <a:ext cx="3898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" sz="2400" b="1" dirty="0">
                <a:solidFill>
                  <a:schemeClr val="accent2">
                    <a:lumMod val="75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1E7930A-CF15-2B61-5771-6029A3BC2B2B}"/>
              </a:ext>
            </a:extLst>
          </p:cNvPr>
          <p:cNvSpPr txBox="1"/>
          <p:nvPr/>
        </p:nvSpPr>
        <p:spPr>
          <a:xfrm>
            <a:off x="5025840" y="4209455"/>
            <a:ext cx="3898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" sz="2400" b="1" dirty="0">
                <a:solidFill>
                  <a:schemeClr val="accent3">
                    <a:lumMod val="75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B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FEB5FC1-C2D7-8A45-109B-F2B1CF9268F5}"/>
              </a:ext>
            </a:extLst>
          </p:cNvPr>
          <p:cNvSpPr txBox="1"/>
          <p:nvPr/>
        </p:nvSpPr>
        <p:spPr>
          <a:xfrm>
            <a:off x="5090340" y="4822925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" sz="2400" b="1" dirty="0">
                <a:solidFill>
                  <a:schemeClr val="accent1">
                    <a:lumMod val="75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C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CFBB27A-8CC8-D262-3F9D-1F18D2E0C647}"/>
              </a:ext>
            </a:extLst>
          </p:cNvPr>
          <p:cNvSpPr txBox="1"/>
          <p:nvPr/>
        </p:nvSpPr>
        <p:spPr>
          <a:xfrm>
            <a:off x="4980184" y="5421246"/>
            <a:ext cx="462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" sz="2400" b="1" dirty="0">
                <a:solidFill>
                  <a:schemeClr val="accent5">
                    <a:lumMod val="75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B'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DA66900-6A82-7307-9CED-004C4359ED7E}"/>
              </a:ext>
            </a:extLst>
          </p:cNvPr>
          <p:cNvSpPr txBox="1"/>
          <p:nvPr/>
        </p:nvSpPr>
        <p:spPr>
          <a:xfrm>
            <a:off x="4718150" y="6040935"/>
            <a:ext cx="4067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" sz="2400" b="1" dirty="0">
                <a:solidFill>
                  <a:schemeClr val="accent6">
                    <a:lumMod val="75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A'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1D47E75-C048-EA1B-0D45-8E0F4F312608}"/>
              </a:ext>
            </a:extLst>
          </p:cNvPr>
          <p:cNvSpPr txBox="1"/>
          <p:nvPr/>
        </p:nvSpPr>
        <p:spPr>
          <a:xfrm>
            <a:off x="4533901" y="142784"/>
            <a:ext cx="75723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ພຣະທໍາໂຢຊວຍບົດທີ </a:t>
            </a:r>
            <a:r>
              <a:rPr lang="en-US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13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ເຖິງບົດທີ </a:t>
            </a:r>
            <a:r>
              <a:rPr lang="en-US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21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ສ່ວນຫລາຍກ່າວເຖິງການແບ່ງປັນດິນແດນຄານາອານໃນໝູ່ຊົນເຜົ່າຕ່າງໆຂອງອິດສະຣາເອນ</a:t>
            </a:r>
            <a:endParaRPr lang="en" sz="2000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grpSp>
        <p:nvGrpSpPr>
          <p:cNvPr id="28" name="Grupo 27">
            <a:extLst>
              <a:ext uri="{FF2B5EF4-FFF2-40B4-BE49-F238E27FC236}">
                <a16:creationId xmlns:a16="http://schemas.microsoft.com/office/drawing/2014/main" id="{C17BF701-4CF4-E338-F6E0-0FD93D96CC4F}"/>
              </a:ext>
            </a:extLst>
          </p:cNvPr>
          <p:cNvGrpSpPr/>
          <p:nvPr/>
        </p:nvGrpSpPr>
        <p:grpSpPr>
          <a:xfrm>
            <a:off x="24446" y="0"/>
            <a:ext cx="4332608" cy="6858000"/>
            <a:chOff x="24446" y="0"/>
            <a:chExt cx="4332608" cy="685800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pic>
          <p:nvPicPr>
            <p:cNvPr id="21" name="Imagen 20" descr="Mapa&#10;&#10;El contenido generado por IA puede ser incorrecto.">
              <a:extLst>
                <a:ext uri="{FF2B5EF4-FFF2-40B4-BE49-F238E27FC236}">
                  <a16:creationId xmlns:a16="http://schemas.microsoft.com/office/drawing/2014/main" id="{75F42EED-7C0B-8CF1-E28B-AC39472C745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446" y="0"/>
              <a:ext cx="4332608" cy="6858000"/>
            </a:xfrm>
            <a:prstGeom prst="rect">
              <a:avLst/>
            </a:prstGeom>
          </p:spPr>
        </p:pic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DC4DD078-0E8C-D426-8068-494796B163D3}"/>
                </a:ext>
              </a:extLst>
            </p:cNvPr>
            <p:cNvSpPr txBox="1"/>
            <p:nvPr/>
          </p:nvSpPr>
          <p:spPr>
            <a:xfrm>
              <a:off x="342900" y="352425"/>
              <a:ext cx="3657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lo-LA" sz="2000" b="1" dirty="0">
                  <a:latin typeface="Saysettha OT" panose="020B0504020207020204" pitchFamily="34" charset="-34"/>
                  <a:cs typeface="Saysettha OT" panose="020B0504020207020204" pitchFamily="34" charset="-34"/>
                </a:rPr>
                <a:t>ອິດສະຣາເອນ </a:t>
              </a:r>
              <a:r>
                <a:rPr lang="en-US" sz="2000" b="1" dirty="0">
                  <a:latin typeface="Saysettha OT" panose="020B0504020207020204" pitchFamily="34" charset="-34"/>
                  <a:cs typeface="Saysettha OT" panose="020B0504020207020204" pitchFamily="34" charset="-34"/>
                </a:rPr>
                <a:t>12</a:t>
              </a:r>
              <a:r>
                <a:rPr lang="lo-LA" sz="2000" b="1" dirty="0">
                  <a:latin typeface="Saysettha OT" panose="020B0504020207020204" pitchFamily="34" charset="-34"/>
                  <a:cs typeface="Saysettha OT" panose="020B0504020207020204" pitchFamily="34" charset="-34"/>
                </a:rPr>
                <a:t> ເຜົ່າ</a:t>
              </a:r>
              <a:endPara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endParaRPr>
            </a:p>
          </p:txBody>
        </p:sp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56D57F31-E48D-7C59-9EEE-EF0BEB6227E4}"/>
                </a:ext>
              </a:extLst>
            </p:cNvPr>
            <p:cNvSpPr txBox="1"/>
            <p:nvPr/>
          </p:nvSpPr>
          <p:spPr>
            <a:xfrm>
              <a:off x="447675" y="962025"/>
              <a:ext cx="14573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" sz="1400" b="1" dirty="0">
                  <a:solidFill>
                    <a:srgbClr val="108FD6"/>
                  </a:solidFill>
                  <a:latin typeface="Saysettha OT" panose="020B0504020207020204" pitchFamily="34" charset="-34"/>
                  <a:cs typeface="Saysettha OT" panose="020B0504020207020204" pitchFamily="34" charset="-34"/>
                </a:rPr>
                <a:t>Mediterranean Sea</a:t>
              </a:r>
            </a:p>
          </p:txBody>
        </p:sp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1E2ADE27-0D9D-47D4-D1D4-8ED4727F9DEA}"/>
                </a:ext>
              </a:extLst>
            </p:cNvPr>
            <p:cNvSpPr txBox="1"/>
            <p:nvPr/>
          </p:nvSpPr>
          <p:spPr>
            <a:xfrm>
              <a:off x="1057275" y="1800225"/>
              <a:ext cx="762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" sz="1200" b="1" dirty="0">
                  <a:latin typeface="Saysettha OT" panose="020B0504020207020204" pitchFamily="34" charset="-34"/>
                  <a:cs typeface="Saysettha OT" panose="020B0504020207020204" pitchFamily="34" charset="-34"/>
                </a:rPr>
                <a:t>ASER</a:t>
              </a:r>
            </a:p>
          </p:txBody>
        </p:sp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92E31105-F3AC-B725-95B5-EC3F00808459}"/>
                </a:ext>
              </a:extLst>
            </p:cNvPr>
            <p:cNvSpPr txBox="1"/>
            <p:nvPr/>
          </p:nvSpPr>
          <p:spPr>
            <a:xfrm>
              <a:off x="361950" y="2535108"/>
              <a:ext cx="11858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" sz="1200" b="1" dirty="0">
                  <a:latin typeface="Saysettha OT" panose="020B0504020207020204" pitchFamily="34" charset="-34"/>
                  <a:cs typeface="Saysettha OT" panose="020B0504020207020204" pitchFamily="34" charset="-34"/>
                </a:rPr>
                <a:t>ZEBULON</a:t>
              </a:r>
            </a:p>
          </p:txBody>
        </p:sp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04211943-4119-4361-D0E9-FC522AA39477}"/>
                </a:ext>
              </a:extLst>
            </p:cNvPr>
            <p:cNvSpPr txBox="1"/>
            <p:nvPr/>
          </p:nvSpPr>
          <p:spPr>
            <a:xfrm>
              <a:off x="352425" y="2727096"/>
              <a:ext cx="1052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" sz="1200" b="1" dirty="0">
                  <a:latin typeface="Saysettha OT" panose="020B0504020207020204" pitchFamily="34" charset="-34"/>
                  <a:cs typeface="Saysettha OT" panose="020B0504020207020204" pitchFamily="34" charset="-34"/>
                </a:rPr>
                <a:t>ISSACHAR</a:t>
              </a:r>
            </a:p>
          </p:txBody>
        </p:sp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0BA83634-B26C-A65E-5859-FE489A502748}"/>
                </a:ext>
              </a:extLst>
            </p:cNvPr>
            <p:cNvSpPr txBox="1"/>
            <p:nvPr/>
          </p:nvSpPr>
          <p:spPr>
            <a:xfrm>
              <a:off x="1688123" y="2165152"/>
              <a:ext cx="10360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" sz="1200" b="1" dirty="0">
                  <a:latin typeface="Saysettha OT" panose="020B0504020207020204" pitchFamily="34" charset="-34"/>
                  <a:cs typeface="Saysettha OT" panose="020B0504020207020204" pitchFamily="34" charset="-34"/>
                </a:rPr>
                <a:t>NEPHTHALI</a:t>
              </a:r>
            </a:p>
          </p:txBody>
        </p:sp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878C7D07-A2A2-2AF4-9AE3-09532A9B25A3}"/>
                </a:ext>
              </a:extLst>
            </p:cNvPr>
            <p:cNvSpPr txBox="1"/>
            <p:nvPr/>
          </p:nvSpPr>
          <p:spPr>
            <a:xfrm>
              <a:off x="1404936" y="3185025"/>
              <a:ext cx="1052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" sz="1200" b="1" dirty="0">
                  <a:latin typeface="Saysettha OT" panose="020B0504020207020204" pitchFamily="34" charset="-34"/>
                  <a:cs typeface="Saysettha OT" panose="020B0504020207020204" pitchFamily="34" charset="-34"/>
                </a:rPr>
                <a:t>MANASSEH</a:t>
              </a:r>
            </a:p>
          </p:txBody>
        </p:sp>
        <p:sp>
          <p:nvSpPr>
            <p:cNvPr id="18" name="CuadroTexto 17">
              <a:extLst>
                <a:ext uri="{FF2B5EF4-FFF2-40B4-BE49-F238E27FC236}">
                  <a16:creationId xmlns:a16="http://schemas.microsoft.com/office/drawing/2014/main" id="{12CCECB7-2B65-4CAD-D866-8902A5CBB161}"/>
                </a:ext>
              </a:extLst>
            </p:cNvPr>
            <p:cNvSpPr txBox="1"/>
            <p:nvPr/>
          </p:nvSpPr>
          <p:spPr>
            <a:xfrm>
              <a:off x="2566986" y="3083123"/>
              <a:ext cx="1052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" sz="1200" b="1" dirty="0">
                  <a:latin typeface="Saysettha OT" panose="020B0504020207020204" pitchFamily="34" charset="-34"/>
                  <a:cs typeface="Saysettha OT" panose="020B0504020207020204" pitchFamily="34" charset="-34"/>
                </a:rPr>
                <a:t>MANASSEH</a:t>
              </a:r>
            </a:p>
          </p:txBody>
        </p:sp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83F0BC5D-B26C-0585-3350-DB87115A03A4}"/>
                </a:ext>
              </a:extLst>
            </p:cNvPr>
            <p:cNvSpPr txBox="1"/>
            <p:nvPr/>
          </p:nvSpPr>
          <p:spPr>
            <a:xfrm>
              <a:off x="633411" y="3698586"/>
              <a:ext cx="64293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" sz="1200" b="1" dirty="0">
                  <a:latin typeface="Saysettha OT" panose="020B0504020207020204" pitchFamily="34" charset="-34"/>
                  <a:cs typeface="Saysettha OT" panose="020B0504020207020204" pitchFamily="34" charset="-34"/>
                </a:rPr>
                <a:t>DAN</a:t>
              </a:r>
            </a:p>
          </p:txBody>
        </p:sp>
        <p:sp>
          <p:nvSpPr>
            <p:cNvPr id="22" name="CuadroTexto 21">
              <a:extLst>
                <a:ext uri="{FF2B5EF4-FFF2-40B4-BE49-F238E27FC236}">
                  <a16:creationId xmlns:a16="http://schemas.microsoft.com/office/drawing/2014/main" id="{E99990A0-563B-7BE5-088E-A5FB15DEF47C}"/>
                </a:ext>
              </a:extLst>
            </p:cNvPr>
            <p:cNvSpPr txBox="1"/>
            <p:nvPr/>
          </p:nvSpPr>
          <p:spPr>
            <a:xfrm>
              <a:off x="1468121" y="3820268"/>
              <a:ext cx="91313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" sz="1200" b="1" dirty="0">
                  <a:latin typeface="Saysettha OT" panose="020B0504020207020204" pitchFamily="34" charset="-34"/>
                  <a:cs typeface="Saysettha OT" panose="020B0504020207020204" pitchFamily="34" charset="-34"/>
                </a:rPr>
                <a:t>EPHRAIM</a:t>
              </a:r>
            </a:p>
          </p:txBody>
        </p:sp>
        <p:sp>
          <p:nvSpPr>
            <p:cNvPr id="23" name="CuadroTexto 22">
              <a:extLst>
                <a:ext uri="{FF2B5EF4-FFF2-40B4-BE49-F238E27FC236}">
                  <a16:creationId xmlns:a16="http://schemas.microsoft.com/office/drawing/2014/main" id="{9392979E-EE54-AE97-A46E-1BC3B40F3B2D}"/>
                </a:ext>
              </a:extLst>
            </p:cNvPr>
            <p:cNvSpPr txBox="1"/>
            <p:nvPr/>
          </p:nvSpPr>
          <p:spPr>
            <a:xfrm>
              <a:off x="2447923" y="3749262"/>
              <a:ext cx="57150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" sz="1400" b="1" dirty="0">
                  <a:latin typeface="Saysettha OT" panose="020B0504020207020204" pitchFamily="34" charset="-34"/>
                  <a:cs typeface="Saysettha OT" panose="020B0504020207020204" pitchFamily="34" charset="-34"/>
                </a:rPr>
                <a:t>GAD</a:t>
              </a:r>
            </a:p>
          </p:txBody>
        </p:sp>
        <p:sp>
          <p:nvSpPr>
            <p:cNvPr id="24" name="CuadroTexto 23">
              <a:extLst>
                <a:ext uri="{FF2B5EF4-FFF2-40B4-BE49-F238E27FC236}">
                  <a16:creationId xmlns:a16="http://schemas.microsoft.com/office/drawing/2014/main" id="{E4896EF2-8A01-79F2-9ED9-261A0D4BD3B8}"/>
                </a:ext>
              </a:extLst>
            </p:cNvPr>
            <p:cNvSpPr txBox="1"/>
            <p:nvPr/>
          </p:nvSpPr>
          <p:spPr>
            <a:xfrm>
              <a:off x="1578292" y="4047514"/>
              <a:ext cx="105251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" sz="1100" b="1" dirty="0">
                  <a:latin typeface="Saysettha OT" panose="020B0504020207020204" pitchFamily="34" charset="-34"/>
                  <a:cs typeface="Saysettha OT" panose="020B0504020207020204" pitchFamily="34" charset="-34"/>
                </a:rPr>
                <a:t>BENJAMIN</a:t>
              </a:r>
            </a:p>
          </p:txBody>
        </p:sp>
        <p:sp>
          <p:nvSpPr>
            <p:cNvPr id="25" name="CuadroTexto 24">
              <a:extLst>
                <a:ext uri="{FF2B5EF4-FFF2-40B4-BE49-F238E27FC236}">
                  <a16:creationId xmlns:a16="http://schemas.microsoft.com/office/drawing/2014/main" id="{9901BA09-CC3F-8113-25F5-031A08ED73F7}"/>
                </a:ext>
              </a:extLst>
            </p:cNvPr>
            <p:cNvSpPr txBox="1"/>
            <p:nvPr/>
          </p:nvSpPr>
          <p:spPr>
            <a:xfrm>
              <a:off x="1376361" y="4548194"/>
              <a:ext cx="8143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" sz="1400" b="1" dirty="0">
                  <a:latin typeface="Saysettha OT" panose="020B0504020207020204" pitchFamily="34" charset="-34"/>
                  <a:cs typeface="Saysettha OT" panose="020B0504020207020204" pitchFamily="34" charset="-34"/>
                </a:rPr>
                <a:t>JUDAH</a:t>
              </a:r>
            </a:p>
          </p:txBody>
        </p:sp>
        <p:sp>
          <p:nvSpPr>
            <p:cNvPr id="26" name="CuadroTexto 25">
              <a:extLst>
                <a:ext uri="{FF2B5EF4-FFF2-40B4-BE49-F238E27FC236}">
                  <a16:creationId xmlns:a16="http://schemas.microsoft.com/office/drawing/2014/main" id="{9F882F21-D1C7-4E98-60FE-1DDCFE5241AD}"/>
                </a:ext>
              </a:extLst>
            </p:cNvPr>
            <p:cNvSpPr txBox="1"/>
            <p:nvPr/>
          </p:nvSpPr>
          <p:spPr>
            <a:xfrm>
              <a:off x="2434587" y="4319198"/>
              <a:ext cx="8143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" sz="1400" b="1" dirty="0">
                  <a:latin typeface="Saysettha OT" panose="020B0504020207020204" pitchFamily="34" charset="-34"/>
                  <a:cs typeface="Saysettha OT" panose="020B0504020207020204" pitchFamily="34" charset="-34"/>
                </a:rPr>
                <a:t>RUBEN</a:t>
              </a:r>
            </a:p>
          </p:txBody>
        </p:sp>
        <p:sp>
          <p:nvSpPr>
            <p:cNvPr id="27" name="CuadroTexto 26">
              <a:extLst>
                <a:ext uri="{FF2B5EF4-FFF2-40B4-BE49-F238E27FC236}">
                  <a16:creationId xmlns:a16="http://schemas.microsoft.com/office/drawing/2014/main" id="{A6B4A3F8-FC32-47D6-E92E-1D08C91ED2E7}"/>
                </a:ext>
              </a:extLst>
            </p:cNvPr>
            <p:cNvSpPr txBox="1"/>
            <p:nvPr/>
          </p:nvSpPr>
          <p:spPr>
            <a:xfrm>
              <a:off x="850105" y="5256794"/>
              <a:ext cx="1052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" sz="1200" b="1" dirty="0">
                  <a:latin typeface="Saysettha OT" panose="020B0504020207020204" pitchFamily="34" charset="-34"/>
                  <a:cs typeface="Saysettha OT" panose="020B0504020207020204" pitchFamily="34" charset="-34"/>
                </a:rPr>
                <a:t>SIMEON</a:t>
              </a:r>
            </a:p>
          </p:txBody>
        </p:sp>
      </p:grpSp>
      <p:pic>
        <p:nvPicPr>
          <p:cNvPr id="10" name="Imagen 9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E471F92B-1D13-1DD1-3032-72045D2FDC14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744077" y="3548487"/>
            <a:ext cx="2296382" cy="312324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A0944EC2-C0CB-1862-4899-A247C04FB7B6}"/>
              </a:ext>
            </a:extLst>
          </p:cNvPr>
          <p:cNvSpPr txBox="1"/>
          <p:nvPr/>
        </p:nvSpPr>
        <p:spPr>
          <a:xfrm>
            <a:off x="4542034" y="2241319"/>
            <a:ext cx="764456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ຄວາມຕາຍຂອງພຣະເຢຊູ ເປັນສິ່ງປະຮັບປະກັນວ່າ ພວກເຮົາໄດ້ຮັບມໍລະດົກເປັນແຜ່ນດິນທີ່ອາດາມ ແລະ ເອວາເຄີຍສູນເສຍໄປແລ້ວນັ້ນ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ຢ່າງໃດກໍ່ຕາມ ພວກເຮົາຍັງເປັນ ຊະເລີຍແຫ່ງຄວາມຫວັງຢູ່ ແລະ ພວກເຮົາຈະໄດ້ຮັບສິ່ງນີ້ ຢ່າງແນ່ນອນ</a:t>
            </a:r>
            <a:endParaRPr lang="en" sz="2000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8E85ABD8-6D0B-1247-9C3F-F4879A5CB272}"/>
              </a:ext>
            </a:extLst>
          </p:cNvPr>
          <p:cNvSpPr txBox="1"/>
          <p:nvPr/>
        </p:nvSpPr>
        <p:spPr>
          <a:xfrm>
            <a:off x="4533901" y="1192051"/>
            <a:ext cx="764456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ການອ້າງອີງເຖິງສະຖານທີ່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ຊົນຊາດ ແລະ ຊົນເຜົ່າຕ່າງໆ ເຮົາເຫັນວ່າ ແຜ່ນດິນທີ່ອິດສະຣາເອນໄດ້ນັ້ນເປັນມໍລະດົກຂອງພວກເຂົາຢູ່ແລ້ວ. ແຕ່ໃນຂະນະດຽວກັນນັ້ນ ພວກເຂົາຍັງບໍ່ໄດ້ຄອບຄອງຢ່າງສົມບູນເທື່ອ</a:t>
            </a:r>
            <a:endParaRPr lang="en" sz="2000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25829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BB09E6D-370A-47D3-811F-66BFE2D2FF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"/>
                                        <p:tgtEl>
                                          <p:spTgt spid="2">
                                            <p:graphicEl>
                                              <a:dgm id="{EBB09E6D-370A-47D3-811F-66BFE2D2FF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34075C3-FDB2-41CB-8468-727C5341CF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graphicEl>
                                              <a:dgm id="{934075C3-FDB2-41CB-8468-727C5341CF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graphicEl>
                                              <a:dgm id="{934075C3-FDB2-41CB-8468-727C5341CF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graphicEl>
                                              <a:dgm id="{934075C3-FDB2-41CB-8468-727C5341CF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1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1AF05EF-15D0-4053-B7C1-B1ACE9180F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">
                                            <p:graphicEl>
                                              <a:dgm id="{51AF05EF-15D0-4053-B7C1-B1ACE9180F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C58F8DC-AE0E-4724-8D4D-21C188B673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EC58F8DC-AE0E-4724-8D4D-21C188B673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EC58F8DC-AE0E-4724-8D4D-21C188B673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>
                                            <p:graphicEl>
                                              <a:dgm id="{EC58F8DC-AE0E-4724-8D4D-21C188B673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1311AC-11A8-44A4-B428-E7E32264D1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">
                                            <p:graphicEl>
                                              <a:dgm id="{0E1311AC-11A8-44A4-B428-E7E32264D1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802CB78-E385-4268-8CB2-AFA4AA72D0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">
                                            <p:graphicEl>
                                              <a:dgm id="{5802CB78-E385-4268-8CB2-AFA4AA72D0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">
                                            <p:graphicEl>
                                              <a:dgm id="{5802CB78-E385-4268-8CB2-AFA4AA72D0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">
                                            <p:graphicEl>
                                              <a:dgm id="{5802CB78-E385-4268-8CB2-AFA4AA72D0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6F66C2F-C90D-401D-BDA1-5C880F46D7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">
                                            <p:graphicEl>
                                              <a:dgm id="{56F66C2F-C90D-401D-BDA1-5C880F46D7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13C6A42-8AE0-4EE2-BCF3-DBB6A0358C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">
                                            <p:graphicEl>
                                              <a:dgm id="{413C6A42-8AE0-4EE2-BCF3-DBB6A0358C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">
                                            <p:graphicEl>
                                              <a:dgm id="{413C6A42-8AE0-4EE2-BCF3-DBB6A0358C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">
                                            <p:graphicEl>
                                              <a:dgm id="{413C6A42-8AE0-4EE2-BCF3-DBB6A0358C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D5A57CF-DB21-4D2D-B832-7D4E4EDFFC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">
                                            <p:graphicEl>
                                              <a:dgm id="{6D5A57CF-DB21-4D2D-B832-7D4E4EDFFC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FAB8E0A-E854-4A67-9A24-E51F80DB0B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">
                                            <p:graphicEl>
                                              <a:dgm id="{FFAB8E0A-E854-4A67-9A24-E51F80DB0B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">
                                            <p:graphicEl>
                                              <a:dgm id="{FFAB8E0A-E854-4A67-9A24-E51F80DB0B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">
                                            <p:graphicEl>
                                              <a:dgm id="{FFAB8E0A-E854-4A67-9A24-E51F80DB0B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3B008AC-F51A-41DB-A5B7-3F9EBF1479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2">
                                            <p:graphicEl>
                                              <a:dgm id="{93B008AC-F51A-41DB-A5B7-3F9EBF1479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  <p:bldP spid="3" grpId="0"/>
      <p:bldP spid="4" grpId="0"/>
      <p:bldP spid="5" grpId="0"/>
      <p:bldP spid="6" grpId="0"/>
      <p:bldP spid="7" grpId="0"/>
      <p:bldP spid="8" grpId="0"/>
      <p:bldP spid="20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ángulo 24">
            <a:extLst>
              <a:ext uri="{FF2B5EF4-FFF2-40B4-BE49-F238E27FC236}">
                <a16:creationId xmlns:a16="http://schemas.microsoft.com/office/drawing/2014/main" id="{3D43EC96-0890-2AA6-06E3-01B00CE6A5D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323439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F24A005-0124-1E10-056F-DBEDF398DA9F}"/>
              </a:ext>
            </a:extLst>
          </p:cNvPr>
          <p:cNvSpPr txBox="1"/>
          <p:nvPr/>
        </p:nvSpPr>
        <p:spPr>
          <a:xfrm>
            <a:off x="0" y="132520"/>
            <a:ext cx="121919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o-LA" sz="3200" b="1" spc="6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ແຜ່ນດິນທີ່ສູນເສຍໄປ</a:t>
            </a:r>
            <a:endParaRPr lang="en" sz="3200" b="1" spc="60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996EE5B-28B9-B07C-A919-D43273D4A9F7}"/>
              </a:ext>
            </a:extLst>
          </p:cNvPr>
          <p:cNvSpPr txBox="1"/>
          <p:nvPr/>
        </p:nvSpPr>
        <p:spPr>
          <a:xfrm>
            <a:off x="976311" y="667047"/>
            <a:ext cx="102393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b="1" dirty="0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ສະນັ້ນພຣະເຈົ້າຢາເວເຈົ້າຈຶ່ງຂັບໄລ່ພວກເຂົາໃຫ້ອອກໄປຈາກສວນເອເດນ ແລະ ໃຫ້ຂຸດດິນຟັນໄມ້ໃນບ່ອນທີ່ພວກເຂົາໄດ້ຖືກສ້າງຂຶ້ນມາ</a:t>
            </a:r>
            <a:r>
              <a:rPr lang="en" b="1" dirty="0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” </a:t>
            </a:r>
            <a:r>
              <a:rPr lang="en" sz="1400" b="1" dirty="0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1400" b="1" dirty="0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ປຖມກ</a:t>
            </a:r>
            <a:r>
              <a:rPr lang="en" sz="1400" b="1" dirty="0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 3:23)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7F54C39-4D46-0141-4837-23C24359D4EB}"/>
              </a:ext>
            </a:extLst>
          </p:cNvPr>
          <p:cNvSpPr txBox="1"/>
          <p:nvPr/>
        </p:nvSpPr>
        <p:spPr>
          <a:xfrm>
            <a:off x="3757307" y="2121043"/>
            <a:ext cx="58729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ເມື່ອພວກເຂົາບໍ່ເຊື່ອຟັງພຣະເຈົ້າ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ພວກເຂົາຈຶ່ງຖືກຂັບໄລ່ອອກຈາກບ່ອນນັ້ນ 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ປຖມກ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3:23).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ພວກເຂົາສູນເສຍອໍານາດໃນການເບິ່ງແຍງໂລກ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</a:t>
            </a:r>
          </a:p>
        </p:txBody>
      </p:sp>
      <p:pic>
        <p:nvPicPr>
          <p:cNvPr id="4" name="Imagen 3" descr="Un par de personas en una playa&#10;&#10;El contenido generado por IA puede ser incorrecto.">
            <a:extLst>
              <a:ext uri="{FF2B5EF4-FFF2-40B4-BE49-F238E27FC236}">
                <a16:creationId xmlns:a16="http://schemas.microsoft.com/office/drawing/2014/main" id="{F2FF553E-E66B-60DD-610E-29BD7BDC561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75" y="1436488"/>
            <a:ext cx="1841500" cy="1486949"/>
          </a:xfrm>
          <a:prstGeom prst="round2DiagRect">
            <a:avLst>
              <a:gd name="adj1" fmla="val 0"/>
              <a:gd name="adj2" fmla="val 20934"/>
            </a:avLst>
          </a:prstGeom>
          <a:ln w="1905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n 7" descr="Pintura de una persona&#10;&#10;El contenido generado por IA puede ser incorrecto.">
            <a:extLst>
              <a:ext uri="{FF2B5EF4-FFF2-40B4-BE49-F238E27FC236}">
                <a16:creationId xmlns:a16="http://schemas.microsoft.com/office/drawing/2014/main" id="{8017AD37-EA03-7058-1963-A595E2E2AAE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8890" y="1400024"/>
            <a:ext cx="2228486" cy="2771926"/>
          </a:xfrm>
          <a:prstGeom prst="round2DiagRect">
            <a:avLst>
              <a:gd name="adj1" fmla="val 16667"/>
              <a:gd name="adj2" fmla="val 0"/>
            </a:avLst>
          </a:prstGeom>
          <a:ln w="1905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 descr="Imagen que contiene exterior, pasto, agua, parado&#10;&#10;El contenido generado por IA puede ser incorrecto.">
            <a:extLst>
              <a:ext uri="{FF2B5EF4-FFF2-40B4-BE49-F238E27FC236}">
                <a16:creationId xmlns:a16="http://schemas.microsoft.com/office/drawing/2014/main" id="{C6E898B5-5B2D-21A8-1B94-FD01A5274AF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75" y="3119016"/>
            <a:ext cx="1801227" cy="1354256"/>
          </a:xfrm>
          <a:prstGeom prst="snip2DiagRect">
            <a:avLst>
              <a:gd name="adj1" fmla="val 15803"/>
              <a:gd name="adj2" fmla="val 0"/>
            </a:avLst>
          </a:prstGeom>
          <a:solidFill>
            <a:srgbClr val="FFFFFF">
              <a:shade val="85000"/>
            </a:srgbClr>
          </a:solidFill>
          <a:ln w="28575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14E695DF-6149-C866-C597-A494F829E955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5573" y="2217119"/>
            <a:ext cx="1514197" cy="227129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Imagen 13" descr="Imagen que contiene Diagrama&#10;&#10;El contenido generado por IA puede ser incorrecto.">
            <a:extLst>
              <a:ext uri="{FF2B5EF4-FFF2-40B4-BE49-F238E27FC236}">
                <a16:creationId xmlns:a16="http://schemas.microsoft.com/office/drawing/2014/main" id="{92AB83C2-D55E-D827-0C79-B1A4A2DB20DC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75" y="4668851"/>
            <a:ext cx="3182355" cy="206057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6" name="Imagen 15" descr="Imagen que contiene persona, mujer, posando, parado&#10;&#10;El contenido generado por IA puede ser incorrecto.">
            <a:extLst>
              <a:ext uri="{FF2B5EF4-FFF2-40B4-BE49-F238E27FC236}">
                <a16:creationId xmlns:a16="http://schemas.microsoft.com/office/drawing/2014/main" id="{FB674F0E-C373-838B-F651-F86112526D1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768891" y="4348167"/>
            <a:ext cx="2228486" cy="238125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511406" lon="925859" rev="21509927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26FDA0F8-560E-0709-2A27-77340B3E651C}"/>
              </a:ext>
            </a:extLst>
          </p:cNvPr>
          <p:cNvSpPr txBox="1"/>
          <p:nvPr/>
        </p:nvSpPr>
        <p:spPr>
          <a:xfrm>
            <a:off x="2160590" y="1400065"/>
            <a:ext cx="76083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ພຣະເຈົ້າຊົງແຕ່ງຕັ້ງອາດາມ ແລະ ເອວາ ໃຫ້ເປັນຜູ້ປົກຄອງໂລກນີ້ 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ປຖມກ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1:27-28),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ແລະ ຊົງໃຫ້ພວກເຂົາເຝົ້າຮັກສາສວນເອເດນ 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ປຖມກ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2:8).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B72E24DE-282D-CD01-7BBC-9BFAD41014BE}"/>
              </a:ext>
            </a:extLst>
          </p:cNvPr>
          <p:cNvSpPr txBox="1"/>
          <p:nvPr/>
        </p:nvSpPr>
        <p:spPr>
          <a:xfrm>
            <a:off x="3500913" y="5515085"/>
            <a:ext cx="613440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ການບໍ່ເຊື່ອຟັງຂອງອິດສະຣາເອນນໍາໄປສູ່ການປ່ຽນແປງແຜນການເດີມ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ພຣະເຈົ້າຊົງຍົກລູກຫລານຂອງອັບຣາຮາມ ຂຶ້ນຈາກກ້ອນຫີນ ເພື່ອໃຫ້ຮັບມໍລະດົກແຫ່ງພັນທະສັນຍາຂອງພຣະອົງ ນັ້ນກໍ່ຄື ພວກເຮົາເອງ 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ລກ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3:8;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ຮລ 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6:11-12).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AB680A1D-0D63-AEC4-D7B4-CFD960AF42E9}"/>
              </a:ext>
            </a:extLst>
          </p:cNvPr>
          <p:cNvSpPr txBox="1"/>
          <p:nvPr/>
        </p:nvSpPr>
        <p:spPr>
          <a:xfrm>
            <a:off x="3500913" y="4486329"/>
            <a:ext cx="613440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ການຄອບຄອງຈະຄ່ອຍໆຂະຫຍາຍໄປທົ່ວໂລກ ຕອນທີ່ຄວາມຮູ້ກ່ຽວກັບພຣະເຈົ້ານັ້ນ ເຂົ້າເຖິງທຸກຊົນຊາດ ແລະ ທຸກປະເທດ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ອຊຢ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11:9).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DE5EE3B2-AF4E-BC18-D39E-5FC6E6246E05}"/>
              </a:ext>
            </a:extLst>
          </p:cNvPr>
          <p:cNvSpPr txBox="1"/>
          <p:nvPr/>
        </p:nvSpPr>
        <p:spPr>
          <a:xfrm>
            <a:off x="3752238" y="3149798"/>
            <a:ext cx="601665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ແຕ່ພຣະເຈົ້າຊົງມີແຜນການສໍາລັບມະນຸດຊາດທີ່ຈະກອບກູ້ດິນແດນທີ່ສູນເສຍໄປ ໃນຊ່ວງໄລຍະທໍາອິດ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ພຣະອົງໄດ້ປະທານຜືນແຜ່ນດິນໃຫ້ແກ່ອັບຣາຮາມ, ອີຊາກ ແລະ ຢາໂຄບ ນັ້ນກໍ່ຄື ຜືນແຜ່ນດິນ ຄານາອານ 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(13:14-15).</a:t>
            </a:r>
          </a:p>
        </p:txBody>
      </p:sp>
    </p:spTree>
    <p:extLst>
      <p:ext uri="{BB962C8B-B14F-4D97-AF65-F5344CB8AC3E}">
        <p14:creationId xmlns:p14="http://schemas.microsoft.com/office/powerpoint/2010/main" val="2778973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8" grpId="0"/>
      <p:bldP spid="20" grpId="0"/>
      <p:bldP spid="22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>
            <a:extLst>
              <a:ext uri="{FF2B5EF4-FFF2-40B4-BE49-F238E27FC236}">
                <a16:creationId xmlns:a16="http://schemas.microsoft.com/office/drawing/2014/main" id="{B18C4C50-E46E-AAD8-FBDC-5CD1B7C1690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064893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60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D4C0E7F-EBDD-97C6-A82B-6200BF7CB34D}"/>
              </a:ext>
            </a:extLst>
          </p:cNvPr>
          <p:cNvSpPr txBox="1"/>
          <p:nvPr/>
        </p:nvSpPr>
        <p:spPr>
          <a:xfrm>
            <a:off x="0" y="160712"/>
            <a:ext cx="121919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o-LA" sz="3200" b="1" spc="600" dirty="0">
                <a:ln w="660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5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ແຜ່ນດິນທີ່ພຣະເຈົ້າຊົງປະທານໃຫ້</a:t>
            </a:r>
            <a:endParaRPr lang="en" sz="3200" b="1" spc="600" dirty="0">
              <a:ln w="660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5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E192925-14DB-3B8B-29A5-B6F8CC8CF570}"/>
              </a:ext>
            </a:extLst>
          </p:cNvPr>
          <p:cNvSpPr txBox="1"/>
          <p:nvPr/>
        </p:nvSpPr>
        <p:spPr>
          <a:xfrm>
            <a:off x="167397" y="1170656"/>
            <a:ext cx="120246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o-LA" b="1" dirty="0">
                <a:solidFill>
                  <a:prstClr val="black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ດັ່ງທີ່ອາດາມ ແລະ ເອວາບໍ່ໄດ້ເຮັດສິ່ງໃດເລີຍເພື່ອໃຫ້ຄູ່ຄວນກັບສວນເອເດນ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kumimoji="0" lang="lo-L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ອັບຣາຮາມແລະລູກຫລານຂອງລາວກໍ່ບໍ່ໄດ້ເຮັດຫຍັງເລີຍເພື່ອໃຫ້ຄູ່ຄວນກັບດິນແດນແຫ່ງພັນທະສັນຍາ.</a:t>
            </a:r>
            <a:r>
              <a:rPr kumimoji="0" lang="lo-LA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 ແຕ່ສິ່ງນີ້ເປັນຂອງຂັວນຈາກພຣະເຈົ້າ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7760541-36A9-33E9-03AA-A52CE3A23C56}"/>
              </a:ext>
            </a:extLst>
          </p:cNvPr>
          <p:cNvSpPr txBox="1"/>
          <p:nvPr/>
        </p:nvSpPr>
        <p:spPr>
          <a:xfrm>
            <a:off x="543339" y="720251"/>
            <a:ext cx="10729497" cy="33855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1600" b="1" dirty="0">
                <a:solidFill>
                  <a:schemeClr val="accent6">
                    <a:lumMod val="75000"/>
                  </a:schemeClr>
                </a:solidFill>
                <a:effectLst>
                  <a:glow rad="330200">
                    <a:schemeClr val="accent4">
                      <a:lumMod val="40000"/>
                      <a:lumOff val="60000"/>
                    </a:schemeClr>
                  </a:glo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sz="1600" b="1" dirty="0">
                <a:solidFill>
                  <a:schemeClr val="accent6">
                    <a:lumMod val="75000"/>
                  </a:schemeClr>
                </a:solidFill>
                <a:effectLst>
                  <a:glow rad="330200">
                    <a:schemeClr val="accent4">
                      <a:lumMod val="40000"/>
                      <a:lumOff val="60000"/>
                    </a:schemeClr>
                  </a:glo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ແຜ່ນດິນໂລກ ແລະທຸກສິ່ງທີ່ຢູ່ໃນນັ້ນກໍເປັນຂອງພຣະເຈົ້າຢາເວ ແຜ່ນດິນໂລກແລະທຸກຄົນທີ່ອາໄສຢູ່ກໍ່ເປັນຂອງພຣະອົງດ້ວຍ</a:t>
            </a:r>
            <a:r>
              <a:rPr lang="en" sz="1600" b="1" dirty="0">
                <a:solidFill>
                  <a:schemeClr val="accent6">
                    <a:lumMod val="75000"/>
                  </a:schemeClr>
                </a:solidFill>
                <a:effectLst>
                  <a:glow rad="330200">
                    <a:schemeClr val="accent4">
                      <a:lumMod val="40000"/>
                      <a:lumOff val="60000"/>
                    </a:schemeClr>
                  </a:glo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.” </a:t>
            </a:r>
            <a:r>
              <a:rPr lang="en" sz="1200" b="1" dirty="0">
                <a:solidFill>
                  <a:schemeClr val="accent6">
                    <a:lumMod val="75000"/>
                  </a:schemeClr>
                </a:solidFill>
                <a:effectLst>
                  <a:glow rad="330200">
                    <a:schemeClr val="accent4">
                      <a:lumMod val="40000"/>
                      <a:lumOff val="60000"/>
                    </a:schemeClr>
                  </a:glo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1200" b="1" dirty="0">
                <a:solidFill>
                  <a:schemeClr val="accent6">
                    <a:lumMod val="75000"/>
                  </a:schemeClr>
                </a:solidFill>
                <a:effectLst>
                  <a:glow rad="330200">
                    <a:schemeClr val="accent4">
                      <a:lumMod val="40000"/>
                      <a:lumOff val="60000"/>
                    </a:schemeClr>
                  </a:glo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ພສລສ</a:t>
            </a:r>
            <a:r>
              <a:rPr lang="en" sz="1200" b="1" dirty="0">
                <a:solidFill>
                  <a:schemeClr val="accent6">
                    <a:lumMod val="75000"/>
                  </a:schemeClr>
                </a:solidFill>
                <a:effectLst>
                  <a:glow rad="330200">
                    <a:schemeClr val="accent4">
                      <a:lumMod val="40000"/>
                      <a:lumOff val="60000"/>
                    </a:schemeClr>
                  </a:glo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 24:1)</a:t>
            </a:r>
          </a:p>
        </p:txBody>
      </p:sp>
      <p:pic>
        <p:nvPicPr>
          <p:cNvPr id="4" name="Imagen 3" descr="Imagen que contiene montaña, edificio, caja, cubierto&#10;&#10;El contenido generado por IA puede ser incorrecto.">
            <a:extLst>
              <a:ext uri="{FF2B5EF4-FFF2-40B4-BE49-F238E27FC236}">
                <a16:creationId xmlns:a16="http://schemas.microsoft.com/office/drawing/2014/main" id="{B0DF8257-474B-EE87-7924-36FB0DAA2AB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6311" y="1889051"/>
            <a:ext cx="3798293" cy="3798293"/>
          </a:xfrm>
          <a:prstGeom prst="rect">
            <a:avLst/>
          </a:prstGeom>
          <a:ln w="88900" cap="sq" cmpd="thickThin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Imagen 7" descr="Imagen que contiene tabla, edificio, hombre, frente&#10;&#10;El contenido generado por IA puede ser incorrecto.">
            <a:extLst>
              <a:ext uri="{FF2B5EF4-FFF2-40B4-BE49-F238E27FC236}">
                <a16:creationId xmlns:a16="http://schemas.microsoft.com/office/drawing/2014/main" id="{C6CE21BF-BAC2-7923-B5E1-5FBA44A8C68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146" y="4115028"/>
            <a:ext cx="4673591" cy="2631232"/>
          </a:xfrm>
          <a:prstGeom prst="rect">
            <a:avLst/>
          </a:prstGeom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F0A88EF3-BBD6-0F8A-8C44-1273D8E85B4F}"/>
              </a:ext>
            </a:extLst>
          </p:cNvPr>
          <p:cNvSpPr txBox="1"/>
          <p:nvPr/>
        </p:nvSpPr>
        <p:spPr>
          <a:xfrm>
            <a:off x="167396" y="1894531"/>
            <a:ext cx="80887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o-LA" b="1" dirty="0">
                <a:solidFill>
                  <a:prstClr val="black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ພວກເຮົາສາມາດປຽບທຽບຂອງຂວັນນີ້ກັບເຮືອນເຊົ່າ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kumimoji="0" lang="lo-L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ເຖິງວ່າອິດສະຣາເອນຈະສາມາດອາໄສຢູ່ໃນດິນແດນຄານາອານ</a:t>
            </a:r>
            <a:r>
              <a:rPr kumimoji="0" lang="lo-LA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 ແຕ່ແຜ່ນດິນນັ້ນຍັງຄົງເປັນຂອງພຣະເຈົ້າຢູ່ 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kumimoji="0" lang="lo-L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ພສລສ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. 24:1).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80D1AC4-84B7-27D8-1AB0-024C9CEB7F47}"/>
              </a:ext>
            </a:extLst>
          </p:cNvPr>
          <p:cNvSpPr txBox="1"/>
          <p:nvPr/>
        </p:nvSpPr>
        <p:spPr>
          <a:xfrm>
            <a:off x="4895851" y="4191715"/>
            <a:ext cx="2914649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o-LA" b="1" dirty="0">
                <a:solidFill>
                  <a:prstClr val="black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ຄືກັນກັບສວນເອເດນ ມີສິ່ງທີ່ຕ້ອງ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 “</a:t>
            </a:r>
            <a:r>
              <a:rPr lang="lo-LA" b="1" dirty="0">
                <a:solidFill>
                  <a:prstClr val="black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ຈ່າຍ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”</a:t>
            </a:r>
            <a:r>
              <a:rPr kumimoji="0" lang="lo-L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 ນັ້ນກໍ່ຄື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: </a:t>
            </a:r>
            <a:r>
              <a:rPr lang="lo-LA" b="1" dirty="0">
                <a:solidFill>
                  <a:prstClr val="black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ການເຊື່ອຟັງ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 (</a:t>
            </a:r>
            <a:r>
              <a:rPr lang="lo-LA" b="1" dirty="0">
                <a:solidFill>
                  <a:prstClr val="black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ລບລວ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. 20:22). </a:t>
            </a:r>
            <a:r>
              <a:rPr lang="lo-LA" b="1" noProof="0" dirty="0">
                <a:solidFill>
                  <a:prstClr val="black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ແທ້ຈິງແລ້ວມັນເປັນເລື່ອງຂອງຄວາມສໍາພັນຢ່າງແທ້ຈິງ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: </a:t>
            </a:r>
            <a:r>
              <a:rPr kumimoji="0" lang="lo-L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ໂດຍການຮັກພຣະເຈົ້າ ແລະ ການຊື່ນຊົມພຣະພອນຂອງພຣະອົງ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AC5CF52-0C5A-7C1F-125B-FE5F80B50A74}"/>
              </a:ext>
            </a:extLst>
          </p:cNvPr>
          <p:cNvSpPr txBox="1"/>
          <p:nvPr/>
        </p:nvSpPr>
        <p:spPr>
          <a:xfrm>
            <a:off x="167396" y="2677119"/>
            <a:ext cx="771369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o-LA" b="1" dirty="0">
                <a:solidFill>
                  <a:prstClr val="black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ເຈົ້າຂອງເຮືອນແມ່ນຜູ້ທີ່ເບິ່ງແຍງຮັກສາ ຫລັງຄາ</a:t>
            </a:r>
            <a:r>
              <a:rPr lang="en" b="1" dirty="0">
                <a:solidFill>
                  <a:prstClr val="black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,</a:t>
            </a:r>
            <a:r>
              <a:rPr lang="lo-LA" b="1" dirty="0">
                <a:solidFill>
                  <a:prstClr val="black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 ລະບົບນໍ້າ ແລະ ສິ່ງອື່ນໆໃນທໍານອງດຽວກັນນັ້ນ.</a:t>
            </a:r>
            <a:r>
              <a:rPr lang="en" b="1" dirty="0">
                <a:solidFill>
                  <a:prstClr val="black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 </a:t>
            </a:r>
            <a:r>
              <a:rPr lang="lo-LA" b="1" dirty="0">
                <a:solidFill>
                  <a:prstClr val="black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ພຣະເຈົ້າແມ່ນຜູ້ທີ່ເຮັດໃຫ້ຝົນຕົກ</a:t>
            </a:r>
            <a:r>
              <a:rPr lang="en" b="1" dirty="0">
                <a:solidFill>
                  <a:prstClr val="black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dirty="0">
                <a:solidFill>
                  <a:prstClr val="black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ມີແສງແດດ...ເພື່ອໃຫ້ປະຊາຊົນສາມາດດໍາລົງຊີວິດໄດ້ຢ່າງໝັ້ນໃຈໃນແຜ່ນດິນທີ່ພຣະເຈົ້າໄດ້ປະທານໃຫ້ກັບພວກເຂົາ</a:t>
            </a:r>
            <a:endParaRPr lang="en" b="1" dirty="0">
              <a:solidFill>
                <a:prstClr val="black"/>
              </a:solidFill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E89D04C8-BB23-DBBC-73DE-4381DF4AABEC}"/>
              </a:ext>
            </a:extLst>
          </p:cNvPr>
          <p:cNvSpPr txBox="1"/>
          <p:nvPr/>
        </p:nvSpPr>
        <p:spPr>
          <a:xfrm>
            <a:off x="7908183" y="6122576"/>
            <a:ext cx="41164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lo-L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ມື້ວານນີ້, ມື້ນີ້ ຄວາມເຊື່ອກໍ່ຍັງຕັ້ງໝັ້ນຢູ່ 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kumimoji="0" lang="lo-L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ຮລ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. 11:9-13).</a:t>
            </a:r>
            <a:endParaRPr lang="es-ES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50767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10" grpId="0"/>
      <p:bldP spid="12" grpId="0"/>
      <p:bldP spid="6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>
            <a:extLst>
              <a:ext uri="{FF2B5EF4-FFF2-40B4-BE49-F238E27FC236}">
                <a16:creationId xmlns:a16="http://schemas.microsoft.com/office/drawing/2014/main" id="{C49B6628-DBE9-F7E6-2531-B72BF4401C0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" y="0"/>
            <a:ext cx="12192000" cy="1314450"/>
          </a:xfrm>
          <a:prstGeom prst="rect">
            <a:avLst/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D27D7F4-A59C-BF6B-E273-97B7573D5268}"/>
              </a:ext>
            </a:extLst>
          </p:cNvPr>
          <p:cNvSpPr txBox="1"/>
          <p:nvPr/>
        </p:nvSpPr>
        <p:spPr>
          <a:xfrm>
            <a:off x="357809" y="92764"/>
            <a:ext cx="6546574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lo-LA" sz="3600" b="1" dirty="0">
                <a:ln/>
                <a:solidFill>
                  <a:schemeClr val="accent3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ການພິຊິດເອົາດິນແດນ</a:t>
            </a:r>
            <a:endParaRPr lang="en" sz="3600" b="1" dirty="0">
              <a:ln/>
              <a:solidFill>
                <a:schemeClr val="accent3"/>
              </a:solidFill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34381C5-178D-D9A3-185A-CBCC6A37200D}"/>
              </a:ext>
            </a:extLst>
          </p:cNvPr>
          <p:cNvSpPr txBox="1"/>
          <p:nvPr/>
        </p:nvSpPr>
        <p:spPr>
          <a:xfrm>
            <a:off x="1" y="659607"/>
            <a:ext cx="7103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5">
                    <a:lumMod val="75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b="1" dirty="0">
                <a:solidFill>
                  <a:schemeClr val="accent5">
                    <a:lumMod val="75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ບັດນີ້ໃຫ້ເຈົ້າແບ່ງດິນແດນນີ້ໃຫ້ແກ່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9</a:t>
            </a:r>
            <a:r>
              <a:rPr lang="lo-LA" b="1" dirty="0">
                <a:solidFill>
                  <a:schemeClr val="accent5">
                    <a:lumMod val="75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 ເຜົ່າ ແລະ ເຜົ່າມານາເຊ ເຄິ່ງເຜົ່າ ເພື່ອໃຫ້ເປັນກໍາມະສິດຂອງພວກເຂົາ </a:t>
            </a:r>
            <a:r>
              <a:rPr lang="en" b="1" dirty="0">
                <a:solidFill>
                  <a:schemeClr val="accent5">
                    <a:lumMod val="75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” </a:t>
            </a:r>
            <a:r>
              <a:rPr lang="en" sz="1400" b="1" dirty="0">
                <a:solidFill>
                  <a:schemeClr val="accent5">
                    <a:lumMod val="75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1400" b="1" dirty="0">
                <a:solidFill>
                  <a:schemeClr val="accent5">
                    <a:lumMod val="75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ຢຊ</a:t>
            </a:r>
            <a:r>
              <a:rPr lang="en" sz="1400" b="1" dirty="0">
                <a:solidFill>
                  <a:schemeClr val="accent5">
                    <a:lumMod val="75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 13:7)</a:t>
            </a:r>
            <a:endParaRPr lang="es-ES" b="1" dirty="0">
              <a:solidFill>
                <a:schemeClr val="accent5">
                  <a:lumMod val="75000"/>
                </a:schemeClr>
              </a:solidFill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770C3ED-EFD6-F494-CF8C-85C05A7472C5}"/>
              </a:ext>
            </a:extLst>
          </p:cNvPr>
          <p:cNvSpPr txBox="1"/>
          <p:nvPr/>
        </p:nvSpPr>
        <p:spPr>
          <a:xfrm>
            <a:off x="87549" y="1352950"/>
            <a:ext cx="69967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ເມື່ອໂຢຊວຍອາຍຸຫລາຍແລ້ວ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ພຣະເຈົ້າຊົງສັ່ງວ່າໃຫ້ແບ່ງດິນແດນໃນທ່າມກາງເຜົ່າຕ່າງໆ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ລວມເຖິງດິນແດນທີ່ຍັງບໍ່ທັນໄດ້ຍຶດຄອງ 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ຢຊ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13:1-7).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379EF60D-8C10-0CF5-0EC5-C25510CBF732}"/>
              </a:ext>
            </a:extLst>
          </p:cNvPr>
          <p:cNvSpPr txBox="1"/>
          <p:nvPr/>
        </p:nvSpPr>
        <p:spPr>
          <a:xfrm>
            <a:off x="2723742" y="2932550"/>
            <a:ext cx="4380059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ແຕ່ຢ່າລືມວ່າການຊະນະຂອງພວກເຂົານັ້ນບໍ່ໄດ້ມາຈາກພວກເຂົາ ແຕ່ມາຈາກພຣະເຈົ້າ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ພບຍສ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9:5).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ພວກເຮົາກໍ່ເປັນຄືກັນກັບຊາວອິດສະຣາເອນ ຄື: ພວກເຮົາບໍ່ສາມາດຊ່ວຍຕົນເອງໃຫ້ລອດ ແລະ ໄດ້ຮັບມໍລະດົກຕາມພັນທະສັນຍາໄດ້ດ້ວຍຕົນເອງ. ແຕ່ພວກເຮົາກໍ່ຕ້ອງເຮັດໃນສ່ວນທີ່ເປັນຂອງພວກເຮົາ ນັ້ນກໍ່ຄື ເຊື່ອ ແລະ ໄວ້ວາງໃຈ ແລະ ໃຫ້ພຣະອົງເຮັດໜ້າທີ່ຂອງພຣະອົງ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ອຟຊ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2:8-9;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ຄລຕ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3:29). 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B0D6593-2C68-C2DB-71E3-85D93AA87A60}"/>
              </a:ext>
            </a:extLst>
          </p:cNvPr>
          <p:cNvSpPr txBox="1"/>
          <p:nvPr/>
        </p:nvSpPr>
        <p:spPr>
          <a:xfrm>
            <a:off x="2743177" y="5527812"/>
            <a:ext cx="447715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ເພາະວ່າ ເມື່ອພວກເຮົາໄດ້ຮັບຄວາມລອດຈາກພຣະອົງແລ້ວ ພຣະອົງໄດ້ຂໍໃຫ້ພວກເຮົາເຮັດ </a:t>
            </a:r>
            <a:r>
              <a:rPr lang="en-US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2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ຢ່າງນັ້ນກໍ່ຄື: ເຊື່ອ ແລະ ຄວາມກະຕັນຍູ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ຟລປ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2:12); 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ຮລ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12:28).</a:t>
            </a:r>
          </a:p>
        </p:txBody>
      </p:sp>
      <p:pic>
        <p:nvPicPr>
          <p:cNvPr id="13" name="Imagen 12" descr="Un grupo de personas en un barco&#10;&#10;El contenido generado por IA puede ser incorrecto.">
            <a:extLst>
              <a:ext uri="{FF2B5EF4-FFF2-40B4-BE49-F238E27FC236}">
                <a16:creationId xmlns:a16="http://schemas.microsoft.com/office/drawing/2014/main" id="{FB1F0E42-576E-9E53-595E-7AB3A14F6C9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8277" y="3429000"/>
            <a:ext cx="2494740" cy="3244174"/>
          </a:xfrm>
          <a:prstGeom prst="rect">
            <a:avLst/>
          </a:prstGeom>
          <a:ln w="88900" cap="sq" cmpd="thickThin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2F95A777-7223-713E-74CD-3A720E5109C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4345" y="70851"/>
            <a:ext cx="5006519" cy="34908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gradFill>
              <a:gsLst>
                <a:gs pos="0">
                  <a:srgbClr val="FFF8A3"/>
                </a:gs>
                <a:gs pos="34000">
                  <a:srgbClr val="FFF8A3"/>
                </a:gs>
                <a:gs pos="38000">
                  <a:srgbClr val="CFCDFF"/>
                </a:gs>
                <a:gs pos="100000">
                  <a:srgbClr val="CFCDFF"/>
                </a:gs>
              </a:gsLst>
              <a:lin ang="5400000" scaled="1"/>
            </a:gra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Imagen 17" descr="Imagen que contiene persona, frente, hombre, parado&#10;&#10;El contenido generado por IA puede ser incorrecto.">
            <a:extLst>
              <a:ext uri="{FF2B5EF4-FFF2-40B4-BE49-F238E27FC236}">
                <a16:creationId xmlns:a16="http://schemas.microsoft.com/office/drawing/2014/main" id="{B8D91928-7053-7B70-6029-33985E4B84F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103801" y="3715966"/>
            <a:ext cx="2546037" cy="3071183"/>
          </a:xfrm>
          <a:prstGeom prst="snip2DiagRect">
            <a:avLst>
              <a:gd name="adj1" fmla="val 14901"/>
              <a:gd name="adj2" fmla="val 16667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Imagen 19" descr="Imagen que contiene persona, parado, hombre, sostener&#10;&#10;El contenido generado por IA puede ser incorrecto.">
            <a:extLst>
              <a:ext uri="{FF2B5EF4-FFF2-40B4-BE49-F238E27FC236}">
                <a16:creationId xmlns:a16="http://schemas.microsoft.com/office/drawing/2014/main" id="{1817C35F-6C32-7E1F-C8D6-D31C6FE27C63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739998" y="3715966"/>
            <a:ext cx="2373408" cy="3071183"/>
          </a:xfrm>
          <a:prstGeom prst="snip2DiagRect">
            <a:avLst>
              <a:gd name="adj1" fmla="val 17214"/>
              <a:gd name="adj2" fmla="val 16667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2E38F422-4575-070F-199E-B58D0EDFAD6E}"/>
              </a:ext>
            </a:extLst>
          </p:cNvPr>
          <p:cNvSpPr txBox="1"/>
          <p:nvPr/>
        </p:nvSpPr>
        <p:spPr>
          <a:xfrm>
            <a:off x="101136" y="1999281"/>
            <a:ext cx="691514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ແຜ່ນດິນເປັນຂອງພວກເຂົາ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ແຕ່ວ່າພວກເຂົາຕ້ອງໄດ້ພະຍາຍາມຄອບຄອງດິນແດນນັ້ນ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ພຣະອົງບໍ່ໄດ້ເຮັດໂດຍທີ່ມະນຸດບໍ່ມີຄວາມຮ່ວມມື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;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ພຣະອົງເຮັດໜ້າທີ່ຂອງພຣະອົງ, ມະນຸດກໍ່ຕ້ອງເຮັດໜ້າທີ່ຂອງມະນຸດ</a:t>
            </a:r>
            <a:endParaRPr lang="en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46864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750"/>
                            </p:stCondLst>
                            <p:childTnLst>
                              <p:par>
                                <p:cTn id="3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9" grpId="0"/>
      <p:bldP spid="11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6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>
            <a:extLst>
              <a:ext uri="{FF2B5EF4-FFF2-40B4-BE49-F238E27FC236}">
                <a16:creationId xmlns:a16="http://schemas.microsoft.com/office/drawing/2014/main" id="{537E382A-7BAF-B73F-6EDB-18C58239A5E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332428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60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6771A18-D966-5D36-12EB-CEB88178DC3C}"/>
              </a:ext>
            </a:extLst>
          </p:cNvPr>
          <p:cNvSpPr txBox="1"/>
          <p:nvPr/>
        </p:nvSpPr>
        <p:spPr>
          <a:xfrm>
            <a:off x="0" y="132520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lo-LA" sz="3200" b="1" spc="600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ຮັກສາສິ່ງທີ່ໄດ້ຮັບມາ</a:t>
            </a:r>
            <a:endParaRPr lang="en" sz="3200" b="1" spc="600" dirty="0">
              <a:ln/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35330C2-6466-6509-3150-1595BCEE8464}"/>
              </a:ext>
            </a:extLst>
          </p:cNvPr>
          <p:cNvSpPr txBox="1"/>
          <p:nvPr/>
        </p:nvSpPr>
        <p:spPr>
          <a:xfrm>
            <a:off x="1314450" y="686097"/>
            <a:ext cx="95631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ທີ່ດິນຂອງພວກເຈົ້າຂາຍໃນລັກສະນະຖາວອນບໍ່ໄດ້ ເພາະວ່າພວກເຈົ້າບໍ່ແມ່ນເຈົ້າຂອງທີ່ດິນຕອນນັ້ນ ທີ່ດິນເປັນຂອງເຮົາ ແລະ ພວກເຈົ້າກໍ່ເປັນດັ່ງຄົນຕ່າງດ້າວທັງຫລາຍ ທີ່ໄດ້ຮັບອະນຸຍາດໃຫ້ປູກຝັງກິນໃນທີ່ດິນເທົ່ານັ້ນ</a:t>
            </a:r>
            <a:r>
              <a:rPr lang="en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” </a:t>
            </a:r>
            <a:r>
              <a:rPr lang="en" sz="12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12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ລບພລວ</a:t>
            </a:r>
            <a:r>
              <a:rPr lang="en" sz="12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 25:23) 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63D42FC-3EF1-BC6A-49E4-C47F671B87E9}"/>
              </a:ext>
            </a:extLst>
          </p:cNvPr>
          <p:cNvSpPr txBox="1"/>
          <p:nvPr/>
        </p:nvSpPr>
        <p:spPr>
          <a:xfrm>
            <a:off x="5880138" y="1455538"/>
            <a:ext cx="6311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ເມື່ອໄດ້ຮັບມໍລະດົກແລ້ວ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ກໍ່ມີກົດເກນພິເສດທີ່ຄວບຄຸມການນໍາໃຊ້ທີ່ດິນ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ນັ້ນກໍ່ຄື: ໃນປີທີ່ເປັນຂອງວັນສະບາໂຕ ແລະ ໃນປີແຫ່ງການປົດປ່ອຍ</a:t>
            </a:r>
            <a:endParaRPr lang="en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05EA471-4DC0-5932-2954-A7CE53A50C4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0236" y="1455538"/>
            <a:ext cx="3423898" cy="2596895"/>
          </a:xfrm>
          <a:prstGeom prst="roundRect">
            <a:avLst>
              <a:gd name="adj" fmla="val 11532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24C06F8-9B2C-AFBA-284B-0E5E82B4C49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46536" y="1455538"/>
            <a:ext cx="1981200" cy="2596896"/>
          </a:xfrm>
          <a:prstGeom prst="roundRect">
            <a:avLst>
              <a:gd name="adj" fmla="val 11532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15E4C1ED-CA81-A5EB-4BE7-1116BED2E456}"/>
              </a:ext>
            </a:extLst>
          </p:cNvPr>
          <p:cNvSpPr txBox="1"/>
          <p:nvPr/>
        </p:nvSpPr>
        <p:spPr>
          <a:xfrm>
            <a:off x="107183" y="4137443"/>
            <a:ext cx="668290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ປີແຫ່ງການປົດປ່ອຍ ແມ່ນກ່ຽວຂ້ອງກັບການຄືນທີ່ດິນໃຫ້ແກ່ເຈົ້າຂອງເດີມ ເພື່ອຫລີກລ້ຽງຄວາມບໍ່ເທົ່າທຽມກັນທາງສັງຄົມ.</a:t>
            </a:r>
            <a:b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</a:b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ລບລວ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25:10, 23, 40-41).</a:t>
            </a:r>
          </a:p>
        </p:txBody>
      </p:sp>
      <p:pic>
        <p:nvPicPr>
          <p:cNvPr id="12" name="Imagen 11" descr="Pintura de varios colores&#10;&#10;El contenido generado por IA puede ser incorrecto.">
            <a:extLst>
              <a:ext uri="{FF2B5EF4-FFF2-40B4-BE49-F238E27FC236}">
                <a16:creationId xmlns:a16="http://schemas.microsoft.com/office/drawing/2014/main" id="{2E24AF5C-8E1D-1BF1-0311-FABF7375BFB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906283" y="3833555"/>
            <a:ext cx="2468829" cy="287693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4" name="Imagen 13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00326875-0BF4-CC5F-A7B1-E8F063CFD5E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531360" y="3833555"/>
            <a:ext cx="2490404" cy="287693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3B2A95FF-310D-E7EB-D8DC-BA3D97B3014B}"/>
              </a:ext>
            </a:extLst>
          </p:cNvPr>
          <p:cNvSpPr txBox="1"/>
          <p:nvPr/>
        </p:nvSpPr>
        <p:spPr>
          <a:xfrm>
            <a:off x="5880138" y="2471201"/>
            <a:ext cx="631186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ໃນປີສະບາໂຕ ເຊິ່ງເປັນປີແຫ່ງການຂະຫຍາຍວັນສະບາໂຕອອກໄປຢ່າງກວ້າງຂວາງ ເພື່ອເຮັດໃຫ້ແຜ່ນດິນໄດ້ພັກຜ່ອນ 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ລບລວ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25:2-5).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ການບໍ່ປະຕິບັດຕາມຂໍ້ລະບຽບນີ້ ເປັນໜຶ່ງໃນສາເຫດທີ່ຖືກເນລະເທດ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(2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ຂ່າວຄາ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36:20-21).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8438EE3-214E-33B8-F504-E8D1768A1364}"/>
              </a:ext>
            </a:extLst>
          </p:cNvPr>
          <p:cNvSpPr txBox="1"/>
          <p:nvPr/>
        </p:nvSpPr>
        <p:spPr>
          <a:xfrm>
            <a:off x="107183" y="5213730"/>
            <a:ext cx="668290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ໂດຍພື້ນຖານແລ້ວ ນີ້ແມ່ນຈຸດປະສົງຫລັກຂອງພຣະກິດຕິຄຸນ</a:t>
            </a:r>
            <a:r>
              <a:rPr lang="en-US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: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ເພື່ອລົບລ້າງຄວາມແຕກຕ່າງລະຫວ່າງຄົນຈົນ ແລະ ຄົນລວຍ</a:t>
            </a:r>
            <a:r>
              <a:rPr lang="en-US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ນາຍຈ້າງ ແລະ ລູກຈ້າງ</a:t>
            </a:r>
            <a:r>
              <a:rPr lang="en-US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ຜູ້ມີສິດ ແລະ ຜູ້ດ້ອຍໂອກາດ</a:t>
            </a:r>
            <a:r>
              <a:rPr lang="en-US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ເຮັດໃຫ້ພວກເຮົາທຸກຄົນເທົ່າທຽມກັນໂດຍຄໍານຶງເຖິງຄວາມຈໍາເປັນເຖິງພຣະຄຸນຂອງພຣະເຈົ້າ</a:t>
            </a:r>
            <a:endParaRPr lang="en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90267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0" grpId="0"/>
      <p:bldP spid="7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9C7F98C-B0CA-1E5D-D237-3AEE5E89ECDD}"/>
              </a:ext>
            </a:extLst>
          </p:cNvPr>
          <p:cNvSpPr txBox="1"/>
          <p:nvPr/>
        </p:nvSpPr>
        <p:spPr>
          <a:xfrm>
            <a:off x="0" y="132520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o-LA" sz="3200" b="1" spc="3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ດິນແດນທີ່ໄດ້ຮັບຄືນມາ</a:t>
            </a:r>
            <a:endParaRPr lang="en" sz="3200" b="1" spc="30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CADAABF-F933-92F1-52E1-487CFE0881DF}"/>
              </a:ext>
            </a:extLst>
          </p:cNvPr>
          <p:cNvSpPr txBox="1"/>
          <p:nvPr/>
        </p:nvSpPr>
        <p:spPr>
          <a:xfrm>
            <a:off x="585787" y="680948"/>
            <a:ext cx="11020425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accent1">
                    <a:lumMod val="75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b="1" dirty="0">
                <a:solidFill>
                  <a:schemeClr val="accent1">
                    <a:lumMod val="75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ພວກເຂົາຈະອາໄສຢູ່ໃນດິນແດນທີ່ເຮົາໄດ້ມອບໃຫ້ແກ່ຢາໂຄບຜູ້ຮັບໃຊ້ຂອງເຮົາ ຄືດິນແດນບ່ອນທີ່ປູ່ຍ່າຕາຍາຍຂອງພວກເຂົາໄດ້ອາໄສຢູ່. ພວກເຂົາຈະອາໄສຢູ່ທີ່ນັ້ນຕະຫລອດໄປ ແລະ ລູກຂອງພວກເຂົາຕະຫລອດທັງເຊື້ອສາຍທຸກຄົນກໍ່ຈະອາໄສຢູ່ທີ່ນັ້ນດ້ວຍ. ຜູ້ຮັບໃຊ້ຂອງເຮົາດັ່ງດາວິດຈະເປັນກະສັດປົກຄອງພວກເຂົາຕະຫລອດໄປ</a:t>
            </a:r>
            <a:r>
              <a:rPr lang="en" b="1" dirty="0">
                <a:solidFill>
                  <a:schemeClr val="accent1">
                    <a:lumMod val="75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” </a:t>
            </a:r>
            <a:r>
              <a:rPr lang="en" sz="1400" b="1" dirty="0">
                <a:solidFill>
                  <a:schemeClr val="accent1">
                    <a:lumMod val="75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1400" b="1" dirty="0">
                <a:solidFill>
                  <a:schemeClr val="accent1">
                    <a:lumMod val="75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ອຊກ</a:t>
            </a:r>
            <a:r>
              <a:rPr lang="en" sz="1400" b="1" dirty="0">
                <a:solidFill>
                  <a:schemeClr val="accent1">
                    <a:lumMod val="75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 37:25)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D1BA38B-8121-8690-C42B-A26A9CD398E8}"/>
              </a:ext>
            </a:extLst>
          </p:cNvPr>
          <p:cNvSpPr txBox="1"/>
          <p:nvPr/>
        </p:nvSpPr>
        <p:spPr>
          <a:xfrm>
            <a:off x="2266947" y="1615938"/>
            <a:ext cx="72961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ຍ້ອນການບໍ່ເຊື່ອຟັງຂອງພວກເຂົາ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ອິດສະຣາເອນຈຶ່ງຖືກຖອນຮາກຖອນໂຄນຈາກດິນແດນຂອງຕົນເອງ ແລະ ຖືກໂຍນເຂົ້າໄປທີ່ບາບີໂລນ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ແຕ່ວ່າພຣະເຈົ້າບໍ່ໄດ້ປະຖິ້ມພວກເຂົາ</a:t>
            </a:r>
            <a:endParaRPr lang="en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F1F608E-8644-D1FF-A989-AFBB5C8434A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431"/>
          <a:stretch>
            <a:fillRect/>
          </a:stretch>
        </p:blipFill>
        <p:spPr>
          <a:xfrm>
            <a:off x="9601199" y="1714500"/>
            <a:ext cx="2505075" cy="2006391"/>
          </a:xfrm>
          <a:prstGeom prst="rect">
            <a:avLst/>
          </a:prstGeom>
          <a:ln w="381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Imagen 4" descr="Un hombre con un turbante en la cabeza&#10;&#10;El contenido generado por IA puede ser incorrecto.">
            <a:extLst>
              <a:ext uri="{FF2B5EF4-FFF2-40B4-BE49-F238E27FC236}">
                <a16:creationId xmlns:a16="http://schemas.microsoft.com/office/drawing/2014/main" id="{F3BBDC9E-B2F2-62CE-DCB5-FAD66B230FD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351" y="1845767"/>
            <a:ext cx="2047874" cy="1799647"/>
          </a:xfrm>
          <a:prstGeom prst="ellipse">
            <a:avLst/>
          </a:prstGeom>
          <a:ln w="63500" cap="rnd">
            <a:solidFill>
              <a:schemeClr val="accent1">
                <a:lumMod val="50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Imagen 8" descr="Mujer con vestido de novia&#10;&#10;El contenido generado por IA puede ser incorrecto.">
            <a:extLst>
              <a:ext uri="{FF2B5EF4-FFF2-40B4-BE49-F238E27FC236}">
                <a16:creationId xmlns:a16="http://schemas.microsoft.com/office/drawing/2014/main" id="{5ADD6201-D745-C8E5-670C-67019790CCA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740" y="3801623"/>
            <a:ext cx="2894791" cy="2894791"/>
          </a:xfrm>
          <a:prstGeom prst="roundRect">
            <a:avLst>
              <a:gd name="adj" fmla="val 12299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accent6">
                <a:lumMod val="60000"/>
                <a:lumOff val="40000"/>
              </a:schemeClr>
            </a:contourClr>
          </a:sp3d>
        </p:spPr>
      </p:pic>
      <p:pic>
        <p:nvPicPr>
          <p:cNvPr id="11" name="Imagen 10" descr="Un grupo de personas en medio de varios árboles&#10;&#10;El contenido generado por IA puede ser incorrecto.">
            <a:extLst>
              <a:ext uri="{FF2B5EF4-FFF2-40B4-BE49-F238E27FC236}">
                <a16:creationId xmlns:a16="http://schemas.microsoft.com/office/drawing/2014/main" id="{8E4730AF-10CE-DA77-C563-BAE010F89E3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286625" y="4546932"/>
            <a:ext cx="4819649" cy="21494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8A4AEDA7-A4A5-B4DF-4F05-ECD3227CD9A0}"/>
              </a:ext>
            </a:extLst>
          </p:cNvPr>
          <p:cNvSpPr txBox="1"/>
          <p:nvPr/>
        </p:nvSpPr>
        <p:spPr>
          <a:xfrm>
            <a:off x="2181225" y="2485451"/>
            <a:ext cx="741997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ພຣະອົງສັນຍາວ່າຈະນໍາພວກເຂົາກັບມາ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ແລະ ມອບດິນແດນໃຫ້ພວກເຂົາຕະຫລອດໄປ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ແລະ ຕັ້ງດາວິດໃຫ້ເປັນກະສັດປົກຄອງພວກເຂົາຕະຫລອດໄປ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ອຊກ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37:25).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ແຕ່ວ່າອິດສະຣາເອນບໍ່ໄດ້ຄອບຄອງດິນແດນນັ້ນຕະຫລອດໄປ ແລະ ດາວິດກໍ່ເສຍຊີິວິດໄປແລ້ວ, ແລ້ວຄໍາພຣະຍາກອນທີ່ພຣະເຈົ້າກ່າວນັ້ນມີຄວາມໝາຍວ່າແນວໃດ?</a:t>
            </a:r>
            <a:endParaRPr lang="en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3F8D964C-4397-876F-8891-F7AA1EF6A0DF}"/>
              </a:ext>
            </a:extLst>
          </p:cNvPr>
          <p:cNvSpPr txBox="1"/>
          <p:nvPr/>
        </p:nvSpPr>
        <p:spPr>
          <a:xfrm>
            <a:off x="3232698" y="4498288"/>
            <a:ext cx="4053927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ພຣະອົງເປັນຜູ້ທີ່ເຮັດໃຫ້ພັນທະສັນຍາທັງໝົດນັ້ນເປັນຄວາມຈິງ 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ໂຣມ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15:8; 2 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ຄຣທ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1:20). 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ໃນພຣະອົງ ພວກເຮົາໄດ້ຮັບພຣະພອນທັງໃນປະຈຸບັນ ແລະ ໃນອະນາຄົດ 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(1 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ປຕ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1:3-4). 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ໃນອີກບໍ່ດົນ ຕີນຂອງພວກເຮົາກໍ່ຈະໄດ້ກ້າວເຂົ້າສູ່ແຜ່ນດິນແຫ່ງພັນທະສັນຍາ</a:t>
            </a:r>
            <a:endParaRPr lang="en" sz="2000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9A48FA86-9F50-FFDB-0775-A5B686324288}"/>
              </a:ext>
            </a:extLst>
          </p:cNvPr>
          <p:cNvSpPr txBox="1"/>
          <p:nvPr/>
        </p:nvSpPr>
        <p:spPr>
          <a:xfrm>
            <a:off x="3232698" y="3801623"/>
            <a:ext cx="895930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ພຣະເຢຊູໄດ້ຮັບການປະກາດວ່າເປັນກະສັດຜູ້ແທ້ຈິງ ຜູ້ທີ່ຈະປົກຄອງພວກເຮົາຕະຫລອດນິຣັນດອນ.</a:t>
            </a:r>
            <a:endParaRPr lang="en" sz="2000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77124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13" grpId="0"/>
      <p:bldP spid="15" grpId="0"/>
      <p:bldP spid="17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5">
      <a:dk1>
        <a:sysClr val="windowText" lastClr="000000"/>
      </a:dk1>
      <a:lt1>
        <a:sysClr val="window" lastClr="FFFFFF"/>
      </a:lt1>
      <a:dk2>
        <a:srgbClr val="003399"/>
      </a:dk2>
      <a:lt2>
        <a:srgbClr val="E7E6E6"/>
      </a:lt2>
      <a:accent1>
        <a:srgbClr val="CC00CC"/>
      </a:accent1>
      <a:accent2>
        <a:srgbClr val="0099CC"/>
      </a:accent2>
      <a:accent3>
        <a:srgbClr val="CC0000"/>
      </a:accent3>
      <a:accent4>
        <a:srgbClr val="FFFF66"/>
      </a:accent4>
      <a:accent5>
        <a:srgbClr val="339933"/>
      </a:accent5>
      <a:accent6>
        <a:srgbClr val="CC9900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1416</TotalTime>
  <Words>1538</Words>
  <Application>Microsoft Office PowerPoint</Application>
  <PresentationFormat>Panorámica</PresentationFormat>
  <Paragraphs>69</Paragraphs>
  <Slides>8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8</vt:i4>
      </vt:variant>
    </vt:vector>
  </HeadingPairs>
  <TitlesOfParts>
    <vt:vector size="14" baseType="lpstr">
      <vt:lpstr>Arial</vt:lpstr>
      <vt:lpstr>Aptos</vt:lpstr>
      <vt:lpstr>Saysettha OT</vt:lpstr>
      <vt:lpstr>Aptos Display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87</cp:revision>
  <dcterms:created xsi:type="dcterms:W3CDTF">2025-10-25T14:24:07Z</dcterms:created>
  <dcterms:modified xsi:type="dcterms:W3CDTF">2025-11-26T07:02:29Z</dcterms:modified>
</cp:coreProperties>
</file>