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11" r:id="rId4"/>
    <p:sldId id="257" r:id="rId5"/>
    <p:sldId id="258" r:id="rId6"/>
    <p:sldId id="309" r:id="rId7"/>
    <p:sldId id="312" r:id="rId8"/>
    <p:sldId id="307" r:id="rId9"/>
    <p:sldId id="308" r:id="rId10"/>
    <p:sldId id="262" r:id="rId11"/>
    <p:sldId id="310" r:id="rId12"/>
    <p:sldId id="264" r:id="rId13"/>
    <p:sldId id="306" r:id="rId14"/>
  </p:sldIdLst>
  <p:sldSz cx="12192000" cy="6858000"/>
  <p:notesSz cx="6858000" cy="9144000"/>
  <p:embeddedFontLst>
    <p:embeddedFont>
      <p:font typeface="Saysettha OT" panose="020B0504020207020204" pitchFamily="3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 autoAdjust="0"/>
    <p:restoredTop sz="94691"/>
  </p:normalViewPr>
  <p:slideViewPr>
    <p:cSldViewPr snapToGrid="0">
      <p:cViewPr varScale="1">
        <p:scale>
          <a:sx n="101" d="100"/>
          <a:sy n="101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lo-LA" sz="1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ເດວິດ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ການເຜີຍແຜ່ສັນຍາລັກ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ຄວາມສໍາເລັດຂອງສັນຍາລັກ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ເດວິດໃໝ່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ຢລມຢ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23:5)</a:t>
          </a: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lo-LA" sz="1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ການເສຍສະຫລະ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ລບລວ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ການເຜີຍແຜ່ສັນຍາລັກ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ຜູ້ຮັບໃຊ້ທີ່ທໍລະມານ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ຄວາມສໍາເລັດຂອງສັນຍາລັກ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ຄວາມຕາຍຂອງພຣະເຢຊູ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TYPES AND ANTITYPES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ອົບພະຍົບ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ຫໍເຕັນສັກສິດ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ພຣະຄຣິສ</a:t>
          </a:r>
          <a:endParaRPr lang="en" sz="20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ຄຣິດຕະຈັກ</a:t>
          </a:r>
          <a:endParaRPr lang="en" sz="20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ຍຸກສຸດທ້າຍ</a:t>
          </a:r>
          <a:endParaRPr lang="en" sz="20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ພຣະເຢຊູ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ຄຣິດຕະຈັກ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ຍຸກສຸດທ້າຍ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ພຮະຄຣິສ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ຄຣິດຕະຈັກ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ຍຸກສຸດທ້າຍ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ພຣະອົງຖືກນໍາໄປທີ່ປະເທດເອຢິບ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ມທ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ອິດສະຣາເອນໃໝ່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ຄາລາເຕຍ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ຜູ້ຄົນ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ພະນິມິດ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40 </a:t>
          </a: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ວັນໃນຖິ່ນແຫ້ງແລ້ງກັນດານ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ມທ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ຮັບບັບຕິສະມາແລະຮັບການຄໍ້າຈູນໂດຍພຣະຄຣິສ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1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ອົບພະຍົບອອກຈາກຄຣິດຕະຈັກທຽມເທັດ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ພນມ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ພຣະອົງເປັນເໝືອນພຣະວິຫານທ່າມກາງພວກເຮົາ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ຢຮ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ພວກເຮົາແມ່ນພຣະວິຫານຂອງພຣະເຈົ້າ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1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ເຢຣູຊາເລັມໃໝ່ແມ່ນພຣະວິຫານຂອງພວກເຮົາ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ພນມ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ຕົ້ນແບບ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lo-LA" sz="2000" b="1" dirty="0">
              <a:solidFill>
                <a:schemeClr val="bg2">
                  <a:lumMod val="20000"/>
                  <a:lumOff val="8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ຫລັງຈາກພຣະອົງຮັບບັບຕິສະມາແລ້ວ ພຣະອົງກໍ່ອອກໄປຕໍ່ສູ້ຮົບກັບມານ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lo-L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ພຣະອົງເລີ່ມຕົ້ນພາລະກິດຂອງພຣະອົງ ຫລັງຈາກເຂົ້າໄປຢູ່ຖິ່ນແຫ້ງແລ້ງກັນດານເປັນເວລາ 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ມື້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ພຣະອົງໄດ້ເອົາຊະນະສັດຕູ ເຫັນໄດ້ຈາກໄມ້ກາງແຂນ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ພຣະອົງປະທານໄຊຊະນະໃນການຕໍ່ສູ້ທາງຈິດວິນຍານໃຫ້ແກ່ພວກເຮົາ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ພຣະອົງມອບການພັກຜ່ອນທີ່ແທ້ຈິງໃຫ້ແກ່ພວກເຮົາ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ພຣະອົງມອບມໍລະດົກອັນບໍ່ເຊື່ອມສະຫລາຍໃຫ້ແກ່ພວກເຮົາ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ເດວິດ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ການເຜີຍແຜ່ສັນຍາລັກ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ເດວິດໃໝ່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ຢລມຢ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ຄວາມສໍາເລັດຂອງສັນຍາລັກ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ການເສຍສະຫລະ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ລບລວ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ການເຜີຍແຜ່ສັນຍາລັກ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ຜູ້ຮັບໃຊ້ທີ່ທໍລະມານ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ຄວາມສໍາເລັດຂອງສັນຍາລັກ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ຄວາມຕາຍຂອງພຣະເຢຊູ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TYPES AND ANTITYPES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ຕົ້ນແບບ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20000"/>
                  <a:lumOff val="8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ສັນຍາລັກ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ພຣະຄຣິສ</a:t>
          </a:r>
          <a:endParaRPr lang="en" sz="20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ພຣະອົງຖືກນໍາໄປທີ່ປະເທດເອຢິບ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ມທ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ຄຣິດຕະຈັກ</a:t>
          </a:r>
          <a:endParaRPr lang="en" sz="20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ອິດສະຣາເອນໃໝ່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ຄາລາເຕຍ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ຍຸກສຸດທ້າຍ</a:t>
          </a:r>
          <a:endParaRPr lang="en" sz="20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ຜູ້ຄົນ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ພະນິມິດ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ອົບພະຍົບ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ພຣະເຢຊູ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40 </a:t>
          </a: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ວັນໃນຖິ່ນແຫ້ງແລ້ງກັນດານ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ມທ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ຄຣິດຕະຈັກ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ຮັບບັບຕິສະມາແລະຮັບການຄໍ້າຈູນໂດຍພຣະຄຣິສ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1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ຍຸກສຸດທ້າຍ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ອົບພະຍົບອອກຈາກຄຣິດຕະຈັກທຽມເທັດ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ພນມ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ຫໍເຕັນສັກສິດ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ພຮະຄຣິສ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ພຣະອົງເປັນເໝືອນພຣະວິຫານທ່າມກາງພວກເຮົາ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ຢຮ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ຄຣິດຕະຈັກ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ພວກເຮົາແມ່ນພຣະວິຫານຂອງພຣະເຈົ້າ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1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ກຣທ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black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ຍຸກສຸດທ້າຍ</a:t>
          </a:r>
          <a:endParaRPr lang="en" sz="2000" b="1" kern="1200" dirty="0">
            <a:solidFill>
              <a:prstClr val="black"/>
            </a:solidFill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ເຢຣູຊາເລັມໃໝ່ແມ່ນພຣະວິຫານຂອງພວກເຮົາ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ພນມ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ຫລັງຈາກພຣະອົງຮັບບັບຕິສະມາແລ້ວ ພຣະອົງກໍ່ອອກໄປຕໍ່ສູ້ຮົບກັບມານ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ພຣະອົງເລີ່ມຕົ້ນພາລະກິດຂອງພຣະອົງ ຫລັງຈາກເຂົ້າໄປຢູ່ຖິ່ນແຫ້ງແລ້ງກັນດານເປັນເວລາ 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40 </a:t>
          </a:r>
          <a:r>
            <a:rPr lang="lo-L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ມື້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ພຣະອົງໄດ້ເອົາຊະນະສັດຕູ ເຫັນໄດ້ຈາກໄມ້ກາງແຂນ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ພຣະອົງປະທານໄຊຊະນະໃນການຕໍ່ສູ້ທາງຈິດວິນຍານໃຫ້ແກ່ພວກເຮົາ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ພຣະອົງມອບການພັກຜ່ອນທີ່ແທ້ຈິງໃຫ້ແກ່ພວກເຮົາ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ພຣະອົງມອບມໍລະດົກອັນບໍ່ເຊື່ອມສະຫລາຍໃຫ້ແກ່ພວກເຮົາ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7566991" y="248065"/>
            <a:ext cx="485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ໂຢຊວຍທີ່ແທ້ຈິງ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287561" y="6519446"/>
            <a:ext cx="411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o-L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lo-L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  <a:r>
              <a:rPr lang="lo-L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ທັນວາ </a:t>
            </a:r>
            <a:r>
              <a:rPr 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  <a:endParaRPr lang="en" sz="16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92764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lo-LA" sz="40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ໂຢຊວຍຄົນໃໝ່</a:t>
            </a:r>
            <a:endParaRPr lang="en" sz="40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266699" y="674191"/>
            <a:ext cx="11796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ເມື່ອເຖິງເວລາທີ່ຈະຊ່ວຍເຈົ້າໃຫ້ພົ້ນ ເຮົາຈະເຫັນໃຈເຈົ້າ ແລະ ຈະຕອບຄໍາຮ້ອງຂໍ ຈະເຝົ້າເບິ່ງແຍງຮັກສາ ແລະ ປົກປ້ອງເຈົ້າໄວ້ໂດຍທາງເຈົ້າ ເຮົາຈະຕັ້ງພັນທະສັນຍາກັບຊົນຊາດທັງຫລາຍທີ່ຢູ່ໃນໂລກນີ້. ເຮົາຈະນໍາເຈົ້າໃຫ້ຕັ້ງຖິ່ນຖານເທື່ອໃໝ່ ໃນດິນແດນທີ່ເວລານີ້ຮົກຮ້າງຫວ່າງຄົນ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49:8</a:t>
            </a:r>
            <a:r>
              <a:rPr lang="en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ຈຸດປະສົງຂອງສົງຄາມທີ່ໂຢຊວຍເປັນຜູ້ນໍາ ກໍ່ຄື: ການສະຖາປະນາ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ຕັ້ງຖິ່ນຖານ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ຊາວອິດສະຣາເອນໃນດິນແດນແຫ່ງພັນທະສັນຍາຢ່າງສັນຕິສຸກ ແລະ ຈະມີລະບົບການປົກຄອງໃໝ່,  ລະບົບການປົກຄອງຈະຖວາຍກຽດແກ່ກົດບັນຍັດຂອງພຣະອົງ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49:8),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ສະແດງໃຫ້ເຫັນວ່າພຣະຜູ້ຊ່ວຍໃຫ້ລອດຈະເປັນໂຢຊວຍຄົນໃໝ່ ນັ້ນກໍ່ຄື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661683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103424"/>
            <a:ext cx="7448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 ແລະ ພາລະກິດຂອງໂຢຊວຍ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ໃນຖານະເປັນແບບຢ່າງ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ໄດ້ສະທ້ອນໃຫ້ເຫັນເຖິງ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ພາລະກິດຂອງພຣະເຢຊູ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ໃນແງ່ມຸມໃດ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ແນ່ນອນວ່າ ພຣະເຢຊູໄດ້ເຮັດຫລາຍໆສິ່ງທີ່ໂຢຊວຍໄດ້ເຮັດ ຫລື ເຮັດບໍ່ໄດ້.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14577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 ຄືແບບຢ່າງຂອງຄຣິດຕະຈັກ</a:t>
            </a:r>
            <a:endParaRPr lang="en" sz="28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ດ້ວຍວ່າພວກເຮົາບໍ່ໄດ້ຕໍ່ສູ້ກັບເລືອດ ແລະ ເນື້ອໜັງ ແຕ່ຕໍ່ສູ້ກັບເຫລົ່າວິນຍານ ທີ່ມີອໍານາດຊົ່ວຮ້າຍ ໃນອາກາດສະຖານ ຄືຜູ້ຄອບຄອງ, ບັນດາຜູ້ມີອໍານາດ ແລະ ບັນດາເຫລົ່າວິນຍານຜີຊົ່ວຮ້າຍທັງຫລາຍ ທີ່ຄອບຄອງຢູ່ໃນຍຸກມືດນີ້ </a:t>
            </a:r>
            <a:r>
              <a:rPr lang="en" sz="11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1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11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lo-LA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 ແລະ ຄຣິດຕະຈັກ</a:t>
            </a:r>
            <a:endParaRPr lang="en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ມື້ນີ້ພວກເຮົາມີສົງຄາມທີ່ຕ້ອງຕໍ່ສູ້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ເຊິ່ງນໍາໂດຍ 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”, </a:t>
            </a: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ຜູ້ທີ່ຕຽມອາວິດຍຸດໂທປະກອນທີ່ຈໍາເປັນໃຫ້ກັບພວກເຮົາ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6:10-12).</a:t>
            </a:r>
          </a:p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ຫລາຍໄປກວ່ານັ້ນ, ພຣະອົງຍັງຊົງມອບມໍລະດົກໃຫ້ແກ່ພວກເຮົາ ແລະ ຊົງເຕີມເຕັມພວກເຮົາດ້ວຍພຣະພອນຝ່າຍຈິດວິນຍານ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1:3, 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318053" y="3533374"/>
            <a:ext cx="11760952" cy="2723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lo-LA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 ແລະ ວາລະສຸດທ້າຍ</a:t>
            </a:r>
            <a:endParaRPr lang="en" b="1" dirty="0">
              <a:solidFill>
                <a:schemeClr val="accent3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ໂຢຊວຍເປັນສັນຍາລັກສື່ເຖິງພຣະເຢຊູ, ໂຢຊວຍເປັນສັນຍາລັກສື່ເຖິງຄວາມສໍາເລັດ ຂອງຄຣິດຕະຈັກຂອງພຣະເຈົ້າອີກດ້ວຍ. ເພາະວ່າ ຄຣິດຕະຈັກກໍ່ເປັນຄືກັນກັບຮ່າງກາຍຂອງພຣະເຢຊູ. </a:t>
            </a:r>
          </a:p>
          <a:p>
            <a:pPr>
              <a:spcBef>
                <a:spcPts val="600"/>
              </a:spcBef>
            </a:pPr>
            <a:endPara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ໂຢຊວຍປຽບເໝືອນສັນຍາລັກສໍາລັບຄຣິດຕະຈັກ ແລະ ສະມາຊິກຂອງໂບດເປັນຄືກັນກັບພຣະກາຍຂອງພຣະເຢຊູຄຣິດ. ຄຣິດຕະຈັກຕໍ່ສູ້ກັບຄວາມຊົ່ວໃນສະໜາມຮົບທາງຈິດວິນຍານ. ຊີວິດຂອງໂຢຊວຍສະແດງໃຫ້ເຫັນເຖິງຄວາມຮັກຂອງພຣະເຈົ້າ ແລະ ກົດບັນຍັດຂອງພຣະອົງ.</a:t>
            </a:r>
          </a:p>
          <a:p>
            <a:pPr>
              <a:spcBef>
                <a:spcPts val="600"/>
              </a:spcBef>
            </a:pPr>
            <a:endPara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1600" b="1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ສໍາລັບພວກເຮົາໃນມື້ນີ້, ພຣະຜູ້ຊ່ວຍໃຫ້ລອດທີ່ແທ້ຈິງໄດ້ມາແລ້ວໂລກໃບນີ້ ສະນັ້ນພວກເຮົາຈຶ່ງບໍ່ຈໍາເປັນຕ້ອງໃຊ້ສັນຍາລັກຕ່າງໆ ວ່າພຣະຜູ້ຊ່ວຍໃຫ້ລອດແມ່ນໃຜ? ນັ້ນກໍ່ຄື ພຣະເຢຊູ</a:t>
            </a:r>
            <a:endParaRPr lang="en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ຄຣິດຕະຈັກຕ້ອງການຄົນທີ່ຄືກັນກັບ ກາເລັບ, ໂມເຊ ແລະ ໂຢຊວຍ.  ເພາະຄວາມຈົງຮັກພັກດີ ແລະ ເຕັມໄປດ້ວຍຄວາມເຊື່ອ. ຄຣິດຕະຈັກຕ້ອງການຄົນທີ່ພ້ອມທີ່ຈະຮັບເອົາຊີວິດນິຣັນດນ ແລະ ເຕັມໃຈທີ່ຈະເຊື່ອຟັງພຣະເຈົ້າ. ຄຣິດຕະຈັກຕ້ອງການຜູ້ຮັບໃຊ້ເຫລົ່ານີ້ຢ່າງຫລວງຫລາຍ ເພາະພວກເຂົາຕ້ອງໄດ້ແບ່ງປັນພຣະເຢຊູໃນທຸກຫົນແຫ່ງທົ່ວໂລກ.</a:t>
            </a:r>
            <a:r>
              <a:rPr lang="en" sz="3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ເຫດການທັງໝົດເຫລົ່ານີ້ ໄດ້ເກີດຂຶ້ນແກ່ບັນພະບຸຣຸດຂອງພວກເຮົາ ກໍເພື່ອເປັນຕົວຢ່າງໃຫ້ແກ່ຜູ້ອື່ນ ແລະ ໄດ້ບັນທຶກເຫດການທັງໝົດນີ້ໄວ້ເພື່ອເຕືອນສະຕິພວກເຮົາ ຊຶ່ງຢູ່ໃນຍຸກສຸດທ້າຍທີ່ກໍາລັງຈະມາເຖິງ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</a:t>
            </a:r>
            <a:r>
              <a:rPr kumimoji="0" lang="lo-L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ກຣທ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723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793BF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ສັນຍາລັກໃນພຣະຄໍາພີ</a:t>
            </a:r>
            <a:r>
              <a:rPr lang="en" b="1" dirty="0">
                <a:solidFill>
                  <a:srgbClr val="793BF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ການສຶກສາແບບຢ່າງໃນພຣະຄໍາພີແມ່ນຫຍັງ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ລໍາດັບຂອງແຕ່ລະສັນຍາລັກ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2400"/>
              </a:spcBef>
            </a:pPr>
            <a:r>
              <a:rPr lang="lo-LA" b="1" dirty="0">
                <a:solidFill>
                  <a:srgbClr val="A8005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ສັນຍາລັກຂອງໂຢຊວຍ</a:t>
            </a:r>
            <a:r>
              <a:rPr lang="en" b="1" dirty="0">
                <a:solidFill>
                  <a:srgbClr val="A8005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ໂຢຊວຍໃນຖານະເປັນສັນຍາລັກ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ໂຢຊວຍໃນແບບຢ່າງທີ່ແທ້ຈິງ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ໂຢຊວຍເປັນແບບຢ່າງໃຫ້ແກ່ຄຣິດຕະຈັກ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ພວກເຮົາສາມາດເຫັນຊີວິດຂອງໂຢຊວຍ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ຢູ່ໃນພຣະຄໍາພີບາງສ່ວນ ແລະ ຢູ່ໃນພຣະທໍາໂຊຢວຍ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ເຊິ່ງສາມາດພັນລະນາໄດ້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ແບບທີ່ແຕກຕ່າງກັນຄື: ເປັນປະຫວັດສາດ ແລະ ເປັນສັນຍາລັກ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2256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87094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50556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27602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138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60457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ເມື່ອພວກເຮົາເຂົ້າໃຈສິ່ງນີ້ແລ້ວ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ພວກເຮົາກໍ່ຈະໄດ້ສືບເຊາະຊອກຫາສັນຍາລັກຂອງໂຢຊວຍຜ່ານສ່ວນອື່ນໆຂອງພຣະຄໍາພີ ເພື່ອຄົ້ນຫາຂໍ້ຄວາມທີ່ພຣະເຈົ້າໄດ້ປະທານໃຫ້ແກ່ພວກເຮົາຜ່ານທາງພຣະວັດຈະນະ ທີ່ມີໂຢຊວຍເປັນຄືກັບ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ເພື່ອໃຫ້ເຂົ້າໃຈຄວາມໝາຍໃນເຊີງສັນຍາລັກໄດ້ຢ່າງຖືກຕ້ອງ ພວກເຮົາຈະຕ້ອງຮູ້ກົດເກນທີ່ໃຊ້ຄວບຄຸມສັນຍາລັກໃນພຣະຄໍາພີກ່ອນ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 ແລະ ຄວາມສໍາເລັດຕາມພຣະຄໍາພີ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 ໃນພຣະຄໍາພີ</a:t>
            </a:r>
            <a:endParaRPr lang="e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800" b="1" spc="300" dirty="0">
                <a:ln/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ການສຶກສາສັນຍາລັກໃນພຣະຄໍາພີແມ່ນຫຍັງ?</a:t>
            </a:r>
            <a:endParaRPr lang="en" sz="2800" b="1" spc="300" dirty="0">
              <a:ln/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ເຫດການທັງໝົດເຫລົ່ານີ້ ໄດ້ເກີດຂຶ້ນແກ່ບັນພະບຸຣຸດຂອງພວກເຮົາ ກໍເພື່ອເປັນຕົວຢ່າງໃຫ້ແກ່ຜູ້ອື່ນ ແລະ ໄດ້ບັນທຶກເຫດການທັງໝົດນີ້ໄວ້ເພື່ອເຕືອນສະຕິພວກເຮົາ ຊຶ່ງຢູ່ໃນຍຸກສຸດທ້າຍທີ່ກໍາລັງຈະມາເຖິງ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(1</a:t>
            </a:r>
            <a:r>
              <a:rPr lang="lo-LA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10:11)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ໂປໂລ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ແລະຜູ້ຂຽນພຣະຄໍາພີຄົນອື່ນໆ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–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ນໍາໃຊ້ຄໍາວ່າ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ຕົ້ນແບບ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ເພື່ອອ້າງເຖິງບຸກຄົນ ຫລື ເຫດການທາງປະຫວັດສາດທີ່ເປັນຕົວແທນຂອງບາງສິ່ງບາງຢ່າງໃນຍຸກສະໄໝຂອງພວກເຂົາເອງ ຫລື ໃນອະນາຄົດ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ເຊິ່ງເອີ້ນວ່າ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ແບບສະບັບ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803400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5:14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ກ່າວເຖິງອາດາມວ່າເປັນແບບສະບັບ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ຂອງຜູ້ທີ່ຈະມາ ນັ້ນກໍ່ຄືພຣະເຢຊູ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ຜູ້ເປັນແບບຢ່າງ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ໃນຫລາຍໆໂອກາດ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ພວກເຮົາພົບໃນພັນທະສັນຍາເດີມ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ເຊິ່ງບົ່ງບອກວ່າ ບຸກຄົນ ຫລື ເຫດການທີ່ສະເພາະເຈາະຈົງເປັນສັນຍາລັກຂອງບາງສິ່ງບາງຢ່າງທີ່ຈະເກີດຂຶ້ນ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ເພື່ອໃຫ້ເຂົ້າໃຈ ໃຫ້ປຽບທຽບຕົວຢ່າງເຫລົ່ານີ້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813677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EDC4AA-EEB2-5BA1-72C9-82448716A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84D29AA-69AA-1545-1F94-00D1F5B98157}"/>
              </a:ext>
            </a:extLst>
          </p:cNvPr>
          <p:cNvSpPr>
            <a:spLocks/>
          </p:cNvSpPr>
          <p:nvPr/>
        </p:nvSpPr>
        <p:spPr>
          <a:xfrm>
            <a:off x="269325" y="330175"/>
            <a:ext cx="11653350" cy="5991112"/>
          </a:xfrm>
          <a:custGeom>
            <a:avLst/>
            <a:gdLst>
              <a:gd name="connsiteX0" fmla="*/ 0 w 11653350"/>
              <a:gd name="connsiteY0" fmla="*/ 0 h 5991112"/>
              <a:gd name="connsiteX1" fmla="*/ 918558 w 11653350"/>
              <a:gd name="connsiteY1" fmla="*/ 0 h 5991112"/>
              <a:gd name="connsiteX2" fmla="*/ 1720583 w 11653350"/>
              <a:gd name="connsiteY2" fmla="*/ 0 h 5991112"/>
              <a:gd name="connsiteX3" fmla="*/ 2522608 w 11653350"/>
              <a:gd name="connsiteY3" fmla="*/ 0 h 5991112"/>
              <a:gd name="connsiteX4" fmla="*/ 3208099 w 11653350"/>
              <a:gd name="connsiteY4" fmla="*/ 0 h 5991112"/>
              <a:gd name="connsiteX5" fmla="*/ 4010123 w 11653350"/>
              <a:gd name="connsiteY5" fmla="*/ 0 h 5991112"/>
              <a:gd name="connsiteX6" fmla="*/ 4579081 w 11653350"/>
              <a:gd name="connsiteY6" fmla="*/ 0 h 5991112"/>
              <a:gd name="connsiteX7" fmla="*/ 5031505 w 11653350"/>
              <a:gd name="connsiteY7" fmla="*/ 0 h 5991112"/>
              <a:gd name="connsiteX8" fmla="*/ 5367396 w 11653350"/>
              <a:gd name="connsiteY8" fmla="*/ 0 h 5991112"/>
              <a:gd name="connsiteX9" fmla="*/ 6285954 w 11653350"/>
              <a:gd name="connsiteY9" fmla="*/ 0 h 5991112"/>
              <a:gd name="connsiteX10" fmla="*/ 7087979 w 11653350"/>
              <a:gd name="connsiteY10" fmla="*/ 0 h 5991112"/>
              <a:gd name="connsiteX11" fmla="*/ 7656936 w 11653350"/>
              <a:gd name="connsiteY11" fmla="*/ 0 h 5991112"/>
              <a:gd name="connsiteX12" fmla="*/ 8342428 w 11653350"/>
              <a:gd name="connsiteY12" fmla="*/ 0 h 5991112"/>
              <a:gd name="connsiteX13" fmla="*/ 8678318 w 11653350"/>
              <a:gd name="connsiteY13" fmla="*/ 0 h 5991112"/>
              <a:gd name="connsiteX14" fmla="*/ 9247276 w 11653350"/>
              <a:gd name="connsiteY14" fmla="*/ 0 h 5991112"/>
              <a:gd name="connsiteX15" fmla="*/ 9583167 w 11653350"/>
              <a:gd name="connsiteY15" fmla="*/ 0 h 5991112"/>
              <a:gd name="connsiteX16" fmla="*/ 10501725 w 11653350"/>
              <a:gd name="connsiteY16" fmla="*/ 0 h 5991112"/>
              <a:gd name="connsiteX17" fmla="*/ 10954149 w 11653350"/>
              <a:gd name="connsiteY17" fmla="*/ 0 h 5991112"/>
              <a:gd name="connsiteX18" fmla="*/ 11653350 w 11653350"/>
              <a:gd name="connsiteY18" fmla="*/ 0 h 5991112"/>
              <a:gd name="connsiteX19" fmla="*/ 11653350 w 11653350"/>
              <a:gd name="connsiteY19" fmla="*/ 485946 h 5991112"/>
              <a:gd name="connsiteX20" fmla="*/ 11653350 w 11653350"/>
              <a:gd name="connsiteY20" fmla="*/ 1211536 h 5991112"/>
              <a:gd name="connsiteX21" fmla="*/ 11653350 w 11653350"/>
              <a:gd name="connsiteY21" fmla="*/ 1877215 h 5991112"/>
              <a:gd name="connsiteX22" fmla="*/ 11653350 w 11653350"/>
              <a:gd name="connsiteY22" fmla="*/ 2542894 h 5991112"/>
              <a:gd name="connsiteX23" fmla="*/ 11653350 w 11653350"/>
              <a:gd name="connsiteY23" fmla="*/ 3028840 h 5991112"/>
              <a:gd name="connsiteX24" fmla="*/ 11653350 w 11653350"/>
              <a:gd name="connsiteY24" fmla="*/ 3574697 h 5991112"/>
              <a:gd name="connsiteX25" fmla="*/ 11653350 w 11653350"/>
              <a:gd name="connsiteY25" fmla="*/ 4240376 h 5991112"/>
              <a:gd name="connsiteX26" fmla="*/ 11653350 w 11653350"/>
              <a:gd name="connsiteY26" fmla="*/ 4965966 h 5991112"/>
              <a:gd name="connsiteX27" fmla="*/ 11653350 w 11653350"/>
              <a:gd name="connsiteY27" fmla="*/ 5991112 h 5991112"/>
              <a:gd name="connsiteX28" fmla="*/ 10851325 w 11653350"/>
              <a:gd name="connsiteY28" fmla="*/ 5991112 h 5991112"/>
              <a:gd name="connsiteX29" fmla="*/ 10049301 w 11653350"/>
              <a:gd name="connsiteY29" fmla="*/ 5991112 h 5991112"/>
              <a:gd name="connsiteX30" fmla="*/ 9363809 w 11653350"/>
              <a:gd name="connsiteY30" fmla="*/ 5991112 h 5991112"/>
              <a:gd name="connsiteX31" fmla="*/ 8445251 w 11653350"/>
              <a:gd name="connsiteY31" fmla="*/ 5991112 h 5991112"/>
              <a:gd name="connsiteX32" fmla="*/ 8109361 w 11653350"/>
              <a:gd name="connsiteY32" fmla="*/ 5991112 h 5991112"/>
              <a:gd name="connsiteX33" fmla="*/ 7190802 w 11653350"/>
              <a:gd name="connsiteY33" fmla="*/ 5991112 h 5991112"/>
              <a:gd name="connsiteX34" fmla="*/ 6738378 w 11653350"/>
              <a:gd name="connsiteY34" fmla="*/ 5991112 h 5991112"/>
              <a:gd name="connsiteX35" fmla="*/ 6169421 w 11653350"/>
              <a:gd name="connsiteY35" fmla="*/ 5991112 h 5991112"/>
              <a:gd name="connsiteX36" fmla="*/ 5600463 w 11653350"/>
              <a:gd name="connsiteY36" fmla="*/ 5991112 h 5991112"/>
              <a:gd name="connsiteX37" fmla="*/ 4914972 w 11653350"/>
              <a:gd name="connsiteY37" fmla="*/ 5991112 h 5991112"/>
              <a:gd name="connsiteX38" fmla="*/ 4462548 w 11653350"/>
              <a:gd name="connsiteY38" fmla="*/ 5991112 h 5991112"/>
              <a:gd name="connsiteX39" fmla="*/ 3893590 w 11653350"/>
              <a:gd name="connsiteY39" fmla="*/ 5991112 h 5991112"/>
              <a:gd name="connsiteX40" fmla="*/ 3091565 w 11653350"/>
              <a:gd name="connsiteY40" fmla="*/ 5991112 h 5991112"/>
              <a:gd name="connsiteX41" fmla="*/ 2522608 w 11653350"/>
              <a:gd name="connsiteY41" fmla="*/ 5991112 h 5991112"/>
              <a:gd name="connsiteX42" fmla="*/ 1837116 w 11653350"/>
              <a:gd name="connsiteY42" fmla="*/ 5991112 h 5991112"/>
              <a:gd name="connsiteX43" fmla="*/ 918558 w 11653350"/>
              <a:gd name="connsiteY43" fmla="*/ 5991112 h 5991112"/>
              <a:gd name="connsiteX44" fmla="*/ 0 w 11653350"/>
              <a:gd name="connsiteY44" fmla="*/ 5991112 h 5991112"/>
              <a:gd name="connsiteX45" fmla="*/ 0 w 11653350"/>
              <a:gd name="connsiteY45" fmla="*/ 5445255 h 5991112"/>
              <a:gd name="connsiteX46" fmla="*/ 0 w 11653350"/>
              <a:gd name="connsiteY46" fmla="*/ 4899398 h 5991112"/>
              <a:gd name="connsiteX47" fmla="*/ 0 w 11653350"/>
              <a:gd name="connsiteY47" fmla="*/ 4293630 h 5991112"/>
              <a:gd name="connsiteX48" fmla="*/ 0 w 11653350"/>
              <a:gd name="connsiteY48" fmla="*/ 3568040 h 5991112"/>
              <a:gd name="connsiteX49" fmla="*/ 0 w 11653350"/>
              <a:gd name="connsiteY49" fmla="*/ 2902361 h 5991112"/>
              <a:gd name="connsiteX50" fmla="*/ 0 w 11653350"/>
              <a:gd name="connsiteY50" fmla="*/ 2236682 h 5991112"/>
              <a:gd name="connsiteX51" fmla="*/ 0 w 11653350"/>
              <a:gd name="connsiteY51" fmla="*/ 1750736 h 5991112"/>
              <a:gd name="connsiteX52" fmla="*/ 0 w 11653350"/>
              <a:gd name="connsiteY52" fmla="*/ 1085057 h 5991112"/>
              <a:gd name="connsiteX53" fmla="*/ 0 w 11653350"/>
              <a:gd name="connsiteY53" fmla="*/ 0 h 599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653350" h="5991112" fill="none" extrusionOk="0">
                <a:moveTo>
                  <a:pt x="0" y="0"/>
                </a:moveTo>
                <a:cubicBezTo>
                  <a:pt x="236221" y="-36926"/>
                  <a:pt x="677763" y="29846"/>
                  <a:pt x="918558" y="0"/>
                </a:cubicBezTo>
                <a:cubicBezTo>
                  <a:pt x="1159353" y="-29846"/>
                  <a:pt x="1358026" y="38208"/>
                  <a:pt x="1720583" y="0"/>
                </a:cubicBezTo>
                <a:cubicBezTo>
                  <a:pt x="2083140" y="-38208"/>
                  <a:pt x="2297583" y="32858"/>
                  <a:pt x="2522608" y="0"/>
                </a:cubicBezTo>
                <a:cubicBezTo>
                  <a:pt x="2747633" y="-32858"/>
                  <a:pt x="2885056" y="-17079"/>
                  <a:pt x="3208099" y="0"/>
                </a:cubicBezTo>
                <a:cubicBezTo>
                  <a:pt x="3531142" y="17079"/>
                  <a:pt x="3719332" y="-2407"/>
                  <a:pt x="4010123" y="0"/>
                </a:cubicBezTo>
                <a:cubicBezTo>
                  <a:pt x="4300914" y="2407"/>
                  <a:pt x="4420509" y="-1607"/>
                  <a:pt x="4579081" y="0"/>
                </a:cubicBezTo>
                <a:cubicBezTo>
                  <a:pt x="4737653" y="1607"/>
                  <a:pt x="4834035" y="9763"/>
                  <a:pt x="5031505" y="0"/>
                </a:cubicBezTo>
                <a:cubicBezTo>
                  <a:pt x="5228975" y="-9763"/>
                  <a:pt x="5225887" y="-14144"/>
                  <a:pt x="5367396" y="0"/>
                </a:cubicBezTo>
                <a:cubicBezTo>
                  <a:pt x="5508905" y="14144"/>
                  <a:pt x="5978378" y="85"/>
                  <a:pt x="6285954" y="0"/>
                </a:cubicBezTo>
                <a:cubicBezTo>
                  <a:pt x="6593530" y="-85"/>
                  <a:pt x="6858546" y="31415"/>
                  <a:pt x="7087979" y="0"/>
                </a:cubicBezTo>
                <a:cubicBezTo>
                  <a:pt x="7317412" y="-31415"/>
                  <a:pt x="7437117" y="12712"/>
                  <a:pt x="7656936" y="0"/>
                </a:cubicBezTo>
                <a:cubicBezTo>
                  <a:pt x="7876755" y="-12712"/>
                  <a:pt x="8062452" y="4612"/>
                  <a:pt x="8342428" y="0"/>
                </a:cubicBezTo>
                <a:cubicBezTo>
                  <a:pt x="8622404" y="-4612"/>
                  <a:pt x="8594687" y="-10581"/>
                  <a:pt x="8678318" y="0"/>
                </a:cubicBezTo>
                <a:cubicBezTo>
                  <a:pt x="8761949" y="10581"/>
                  <a:pt x="8982076" y="6753"/>
                  <a:pt x="9247276" y="0"/>
                </a:cubicBezTo>
                <a:cubicBezTo>
                  <a:pt x="9512476" y="-6753"/>
                  <a:pt x="9478270" y="-611"/>
                  <a:pt x="9583167" y="0"/>
                </a:cubicBezTo>
                <a:cubicBezTo>
                  <a:pt x="9688064" y="611"/>
                  <a:pt x="10093119" y="43237"/>
                  <a:pt x="10501725" y="0"/>
                </a:cubicBezTo>
                <a:cubicBezTo>
                  <a:pt x="10910331" y="-43237"/>
                  <a:pt x="10787561" y="-16816"/>
                  <a:pt x="10954149" y="0"/>
                </a:cubicBezTo>
                <a:cubicBezTo>
                  <a:pt x="11120737" y="16816"/>
                  <a:pt x="11317995" y="-33360"/>
                  <a:pt x="11653350" y="0"/>
                </a:cubicBezTo>
                <a:cubicBezTo>
                  <a:pt x="11657930" y="121461"/>
                  <a:pt x="11665863" y="323382"/>
                  <a:pt x="11653350" y="485946"/>
                </a:cubicBezTo>
                <a:cubicBezTo>
                  <a:pt x="11640837" y="648510"/>
                  <a:pt x="11636591" y="965497"/>
                  <a:pt x="11653350" y="1211536"/>
                </a:cubicBezTo>
                <a:cubicBezTo>
                  <a:pt x="11670110" y="1457575"/>
                  <a:pt x="11654969" y="1725353"/>
                  <a:pt x="11653350" y="1877215"/>
                </a:cubicBezTo>
                <a:cubicBezTo>
                  <a:pt x="11651731" y="2029077"/>
                  <a:pt x="11645506" y="2222037"/>
                  <a:pt x="11653350" y="2542894"/>
                </a:cubicBezTo>
                <a:cubicBezTo>
                  <a:pt x="11661194" y="2863751"/>
                  <a:pt x="11677599" y="2857160"/>
                  <a:pt x="11653350" y="3028840"/>
                </a:cubicBezTo>
                <a:cubicBezTo>
                  <a:pt x="11629101" y="3200520"/>
                  <a:pt x="11628633" y="3358608"/>
                  <a:pt x="11653350" y="3574697"/>
                </a:cubicBezTo>
                <a:cubicBezTo>
                  <a:pt x="11678067" y="3790786"/>
                  <a:pt x="11623562" y="4033920"/>
                  <a:pt x="11653350" y="4240376"/>
                </a:cubicBezTo>
                <a:cubicBezTo>
                  <a:pt x="11683138" y="4446832"/>
                  <a:pt x="11654796" y="4700532"/>
                  <a:pt x="11653350" y="4965966"/>
                </a:cubicBezTo>
                <a:cubicBezTo>
                  <a:pt x="11651905" y="5231400"/>
                  <a:pt x="11660066" y="5517603"/>
                  <a:pt x="11653350" y="5991112"/>
                </a:cubicBezTo>
                <a:cubicBezTo>
                  <a:pt x="11360223" y="5988202"/>
                  <a:pt x="11215557" y="5977490"/>
                  <a:pt x="10851325" y="5991112"/>
                </a:cubicBezTo>
                <a:cubicBezTo>
                  <a:pt x="10487093" y="6004734"/>
                  <a:pt x="10233304" y="6025795"/>
                  <a:pt x="10049301" y="5991112"/>
                </a:cubicBezTo>
                <a:cubicBezTo>
                  <a:pt x="9865298" y="5956429"/>
                  <a:pt x="9638144" y="5970351"/>
                  <a:pt x="9363809" y="5991112"/>
                </a:cubicBezTo>
                <a:cubicBezTo>
                  <a:pt x="9089474" y="6011873"/>
                  <a:pt x="8824122" y="5950314"/>
                  <a:pt x="8445251" y="5991112"/>
                </a:cubicBezTo>
                <a:cubicBezTo>
                  <a:pt x="8066380" y="6031910"/>
                  <a:pt x="8183535" y="5998190"/>
                  <a:pt x="8109361" y="5991112"/>
                </a:cubicBezTo>
                <a:cubicBezTo>
                  <a:pt x="8035187" y="5984035"/>
                  <a:pt x="7504749" y="6022953"/>
                  <a:pt x="7190802" y="5991112"/>
                </a:cubicBezTo>
                <a:cubicBezTo>
                  <a:pt x="6876855" y="5959271"/>
                  <a:pt x="6849322" y="5983175"/>
                  <a:pt x="6738378" y="5991112"/>
                </a:cubicBezTo>
                <a:cubicBezTo>
                  <a:pt x="6627434" y="5999049"/>
                  <a:pt x="6423856" y="5994924"/>
                  <a:pt x="6169421" y="5991112"/>
                </a:cubicBezTo>
                <a:cubicBezTo>
                  <a:pt x="5914986" y="5987300"/>
                  <a:pt x="5735445" y="5980100"/>
                  <a:pt x="5600463" y="5991112"/>
                </a:cubicBezTo>
                <a:cubicBezTo>
                  <a:pt x="5465481" y="6002124"/>
                  <a:pt x="5102650" y="5984299"/>
                  <a:pt x="4914972" y="5991112"/>
                </a:cubicBezTo>
                <a:cubicBezTo>
                  <a:pt x="4727294" y="5997925"/>
                  <a:pt x="4675665" y="5993187"/>
                  <a:pt x="4462548" y="5991112"/>
                </a:cubicBezTo>
                <a:cubicBezTo>
                  <a:pt x="4249431" y="5989037"/>
                  <a:pt x="4011349" y="6010873"/>
                  <a:pt x="3893590" y="5991112"/>
                </a:cubicBezTo>
                <a:cubicBezTo>
                  <a:pt x="3775831" y="5971351"/>
                  <a:pt x="3340399" y="5968404"/>
                  <a:pt x="3091565" y="5991112"/>
                </a:cubicBezTo>
                <a:cubicBezTo>
                  <a:pt x="2842731" y="6013820"/>
                  <a:pt x="2804284" y="5977961"/>
                  <a:pt x="2522608" y="5991112"/>
                </a:cubicBezTo>
                <a:cubicBezTo>
                  <a:pt x="2240932" y="6004263"/>
                  <a:pt x="2098655" y="5990292"/>
                  <a:pt x="1837116" y="5991112"/>
                </a:cubicBezTo>
                <a:cubicBezTo>
                  <a:pt x="1575577" y="5991932"/>
                  <a:pt x="1286496" y="6032665"/>
                  <a:pt x="918558" y="5991112"/>
                </a:cubicBezTo>
                <a:cubicBezTo>
                  <a:pt x="550620" y="5949559"/>
                  <a:pt x="299984" y="6033120"/>
                  <a:pt x="0" y="5991112"/>
                </a:cubicBezTo>
                <a:cubicBezTo>
                  <a:pt x="3387" y="5877792"/>
                  <a:pt x="-18511" y="5613140"/>
                  <a:pt x="0" y="5445255"/>
                </a:cubicBezTo>
                <a:cubicBezTo>
                  <a:pt x="18511" y="5277370"/>
                  <a:pt x="-24400" y="5057470"/>
                  <a:pt x="0" y="4899398"/>
                </a:cubicBezTo>
                <a:cubicBezTo>
                  <a:pt x="24400" y="4741326"/>
                  <a:pt x="-29979" y="4563728"/>
                  <a:pt x="0" y="4293630"/>
                </a:cubicBezTo>
                <a:cubicBezTo>
                  <a:pt x="29979" y="4023532"/>
                  <a:pt x="-4942" y="3717150"/>
                  <a:pt x="0" y="3568040"/>
                </a:cubicBezTo>
                <a:cubicBezTo>
                  <a:pt x="4942" y="3418930"/>
                  <a:pt x="9736" y="3058096"/>
                  <a:pt x="0" y="2902361"/>
                </a:cubicBezTo>
                <a:cubicBezTo>
                  <a:pt x="-9736" y="2746626"/>
                  <a:pt x="-19003" y="2552708"/>
                  <a:pt x="0" y="2236682"/>
                </a:cubicBezTo>
                <a:cubicBezTo>
                  <a:pt x="19003" y="1920656"/>
                  <a:pt x="-2690" y="1975829"/>
                  <a:pt x="0" y="1750736"/>
                </a:cubicBezTo>
                <a:cubicBezTo>
                  <a:pt x="2690" y="1525643"/>
                  <a:pt x="12225" y="1305653"/>
                  <a:pt x="0" y="1085057"/>
                </a:cubicBezTo>
                <a:cubicBezTo>
                  <a:pt x="-12225" y="864461"/>
                  <a:pt x="-27622" y="301711"/>
                  <a:pt x="0" y="0"/>
                </a:cubicBezTo>
                <a:close/>
              </a:path>
              <a:path w="11653350" h="5991112" stroke="0" extrusionOk="0">
                <a:moveTo>
                  <a:pt x="0" y="0"/>
                </a:moveTo>
                <a:cubicBezTo>
                  <a:pt x="201077" y="-22242"/>
                  <a:pt x="716660" y="42971"/>
                  <a:pt x="918558" y="0"/>
                </a:cubicBezTo>
                <a:cubicBezTo>
                  <a:pt x="1120456" y="-42971"/>
                  <a:pt x="1453303" y="-7287"/>
                  <a:pt x="1720583" y="0"/>
                </a:cubicBezTo>
                <a:cubicBezTo>
                  <a:pt x="1987864" y="7287"/>
                  <a:pt x="2250946" y="3707"/>
                  <a:pt x="2406074" y="0"/>
                </a:cubicBezTo>
                <a:cubicBezTo>
                  <a:pt x="2561202" y="-3707"/>
                  <a:pt x="2917131" y="-30851"/>
                  <a:pt x="3208099" y="0"/>
                </a:cubicBezTo>
                <a:cubicBezTo>
                  <a:pt x="3499068" y="30851"/>
                  <a:pt x="3701216" y="-4583"/>
                  <a:pt x="3893590" y="0"/>
                </a:cubicBezTo>
                <a:cubicBezTo>
                  <a:pt x="4085964" y="4583"/>
                  <a:pt x="4223170" y="-14651"/>
                  <a:pt x="4346014" y="0"/>
                </a:cubicBezTo>
                <a:cubicBezTo>
                  <a:pt x="4468858" y="14651"/>
                  <a:pt x="4735245" y="28949"/>
                  <a:pt x="5031505" y="0"/>
                </a:cubicBezTo>
                <a:cubicBezTo>
                  <a:pt x="5327765" y="-28949"/>
                  <a:pt x="5493828" y="33868"/>
                  <a:pt x="5950063" y="0"/>
                </a:cubicBezTo>
                <a:cubicBezTo>
                  <a:pt x="6406298" y="-33868"/>
                  <a:pt x="6370373" y="-13745"/>
                  <a:pt x="6635555" y="0"/>
                </a:cubicBezTo>
                <a:cubicBezTo>
                  <a:pt x="6900737" y="13745"/>
                  <a:pt x="7328693" y="20744"/>
                  <a:pt x="7554113" y="0"/>
                </a:cubicBezTo>
                <a:cubicBezTo>
                  <a:pt x="7779533" y="-20744"/>
                  <a:pt x="7723226" y="5450"/>
                  <a:pt x="7890003" y="0"/>
                </a:cubicBezTo>
                <a:cubicBezTo>
                  <a:pt x="8056780" y="-5450"/>
                  <a:pt x="8273621" y="20478"/>
                  <a:pt x="8458961" y="0"/>
                </a:cubicBezTo>
                <a:cubicBezTo>
                  <a:pt x="8644301" y="-20478"/>
                  <a:pt x="8651966" y="-12426"/>
                  <a:pt x="8794852" y="0"/>
                </a:cubicBezTo>
                <a:cubicBezTo>
                  <a:pt x="8937738" y="12426"/>
                  <a:pt x="9056983" y="4723"/>
                  <a:pt x="9247276" y="0"/>
                </a:cubicBezTo>
                <a:cubicBezTo>
                  <a:pt x="9437569" y="-4723"/>
                  <a:pt x="9420011" y="5123"/>
                  <a:pt x="9583167" y="0"/>
                </a:cubicBezTo>
                <a:cubicBezTo>
                  <a:pt x="9746323" y="-5123"/>
                  <a:pt x="9929671" y="-13255"/>
                  <a:pt x="10035591" y="0"/>
                </a:cubicBezTo>
                <a:cubicBezTo>
                  <a:pt x="10141511" y="13255"/>
                  <a:pt x="10336124" y="3477"/>
                  <a:pt x="10488015" y="0"/>
                </a:cubicBezTo>
                <a:cubicBezTo>
                  <a:pt x="10639906" y="-3477"/>
                  <a:pt x="10849816" y="-20934"/>
                  <a:pt x="10940439" y="0"/>
                </a:cubicBezTo>
                <a:cubicBezTo>
                  <a:pt x="11031062" y="20934"/>
                  <a:pt x="11392955" y="-22661"/>
                  <a:pt x="11653350" y="0"/>
                </a:cubicBezTo>
                <a:cubicBezTo>
                  <a:pt x="11650633" y="133732"/>
                  <a:pt x="11634229" y="360408"/>
                  <a:pt x="11653350" y="605768"/>
                </a:cubicBezTo>
                <a:cubicBezTo>
                  <a:pt x="11672471" y="851128"/>
                  <a:pt x="11683263" y="992018"/>
                  <a:pt x="11653350" y="1271447"/>
                </a:cubicBezTo>
                <a:cubicBezTo>
                  <a:pt x="11623437" y="1550876"/>
                  <a:pt x="11662776" y="1717152"/>
                  <a:pt x="11653350" y="1997037"/>
                </a:cubicBezTo>
                <a:cubicBezTo>
                  <a:pt x="11643925" y="2276922"/>
                  <a:pt x="11666049" y="2393869"/>
                  <a:pt x="11653350" y="2782539"/>
                </a:cubicBezTo>
                <a:cubicBezTo>
                  <a:pt x="11640651" y="3171209"/>
                  <a:pt x="11665145" y="3287250"/>
                  <a:pt x="11653350" y="3568040"/>
                </a:cubicBezTo>
                <a:cubicBezTo>
                  <a:pt x="11641555" y="3848830"/>
                  <a:pt x="11645693" y="3951835"/>
                  <a:pt x="11653350" y="4113897"/>
                </a:cubicBezTo>
                <a:cubicBezTo>
                  <a:pt x="11661007" y="4275959"/>
                  <a:pt x="11674261" y="4598168"/>
                  <a:pt x="11653350" y="4839487"/>
                </a:cubicBezTo>
                <a:cubicBezTo>
                  <a:pt x="11632440" y="5080806"/>
                  <a:pt x="11636253" y="5626504"/>
                  <a:pt x="11653350" y="5991112"/>
                </a:cubicBezTo>
                <a:cubicBezTo>
                  <a:pt x="11454350" y="6009585"/>
                  <a:pt x="11359812" y="5985479"/>
                  <a:pt x="11084392" y="5991112"/>
                </a:cubicBezTo>
                <a:cubicBezTo>
                  <a:pt x="10808972" y="5996745"/>
                  <a:pt x="10724649" y="5977011"/>
                  <a:pt x="10631968" y="5991112"/>
                </a:cubicBezTo>
                <a:cubicBezTo>
                  <a:pt x="10539287" y="6005213"/>
                  <a:pt x="10344474" y="5976629"/>
                  <a:pt x="10179544" y="5991112"/>
                </a:cubicBezTo>
                <a:cubicBezTo>
                  <a:pt x="10014614" y="6005595"/>
                  <a:pt x="9962886" y="5996306"/>
                  <a:pt x="9843653" y="5991112"/>
                </a:cubicBezTo>
                <a:cubicBezTo>
                  <a:pt x="9724420" y="5985918"/>
                  <a:pt x="9415005" y="6024684"/>
                  <a:pt x="9041629" y="5991112"/>
                </a:cubicBezTo>
                <a:cubicBezTo>
                  <a:pt x="8668253" y="5957540"/>
                  <a:pt x="8778705" y="5981888"/>
                  <a:pt x="8705738" y="5991112"/>
                </a:cubicBezTo>
                <a:cubicBezTo>
                  <a:pt x="8632771" y="6000336"/>
                  <a:pt x="8407721" y="5972953"/>
                  <a:pt x="8136780" y="5991112"/>
                </a:cubicBezTo>
                <a:cubicBezTo>
                  <a:pt x="7865839" y="6009271"/>
                  <a:pt x="7659101" y="5948795"/>
                  <a:pt x="7218222" y="5991112"/>
                </a:cubicBezTo>
                <a:cubicBezTo>
                  <a:pt x="6777343" y="6033429"/>
                  <a:pt x="6990794" y="6007052"/>
                  <a:pt x="6765798" y="5991112"/>
                </a:cubicBezTo>
                <a:cubicBezTo>
                  <a:pt x="6540802" y="5975172"/>
                  <a:pt x="6094832" y="5963961"/>
                  <a:pt x="5847240" y="5991112"/>
                </a:cubicBezTo>
                <a:cubicBezTo>
                  <a:pt x="5599648" y="6018263"/>
                  <a:pt x="5525147" y="6010962"/>
                  <a:pt x="5394816" y="5991112"/>
                </a:cubicBezTo>
                <a:cubicBezTo>
                  <a:pt x="5264485" y="5971262"/>
                  <a:pt x="5207078" y="5976005"/>
                  <a:pt x="5058925" y="5991112"/>
                </a:cubicBezTo>
                <a:cubicBezTo>
                  <a:pt x="4910772" y="6006219"/>
                  <a:pt x="4708712" y="6009096"/>
                  <a:pt x="4373434" y="5991112"/>
                </a:cubicBezTo>
                <a:cubicBezTo>
                  <a:pt x="4038156" y="5973128"/>
                  <a:pt x="4056191" y="5982797"/>
                  <a:pt x="3804476" y="5991112"/>
                </a:cubicBezTo>
                <a:cubicBezTo>
                  <a:pt x="3552761" y="5999427"/>
                  <a:pt x="3093388" y="6006972"/>
                  <a:pt x="2885918" y="5991112"/>
                </a:cubicBezTo>
                <a:cubicBezTo>
                  <a:pt x="2678448" y="5975252"/>
                  <a:pt x="2518877" y="5966695"/>
                  <a:pt x="2316960" y="5991112"/>
                </a:cubicBezTo>
                <a:cubicBezTo>
                  <a:pt x="2115043" y="6015529"/>
                  <a:pt x="1892058" y="6030559"/>
                  <a:pt x="1514935" y="5991112"/>
                </a:cubicBezTo>
                <a:cubicBezTo>
                  <a:pt x="1137812" y="5951665"/>
                  <a:pt x="1199797" y="6011861"/>
                  <a:pt x="945978" y="5991112"/>
                </a:cubicBezTo>
                <a:cubicBezTo>
                  <a:pt x="692159" y="5970363"/>
                  <a:pt x="391189" y="5978902"/>
                  <a:pt x="0" y="5991112"/>
                </a:cubicBezTo>
                <a:cubicBezTo>
                  <a:pt x="-26211" y="5863111"/>
                  <a:pt x="1958" y="5715994"/>
                  <a:pt x="0" y="5445255"/>
                </a:cubicBezTo>
                <a:cubicBezTo>
                  <a:pt x="-1958" y="5174516"/>
                  <a:pt x="24012" y="4962162"/>
                  <a:pt x="0" y="4839487"/>
                </a:cubicBezTo>
                <a:cubicBezTo>
                  <a:pt x="-24012" y="4716812"/>
                  <a:pt x="-11223" y="4511046"/>
                  <a:pt x="0" y="4293630"/>
                </a:cubicBezTo>
                <a:cubicBezTo>
                  <a:pt x="11223" y="4076214"/>
                  <a:pt x="25661" y="3963786"/>
                  <a:pt x="0" y="3747773"/>
                </a:cubicBezTo>
                <a:cubicBezTo>
                  <a:pt x="-25661" y="3531760"/>
                  <a:pt x="25539" y="3409010"/>
                  <a:pt x="0" y="3201917"/>
                </a:cubicBezTo>
                <a:cubicBezTo>
                  <a:pt x="-25539" y="2994824"/>
                  <a:pt x="-4706" y="2775720"/>
                  <a:pt x="0" y="2596149"/>
                </a:cubicBezTo>
                <a:cubicBezTo>
                  <a:pt x="4706" y="2416578"/>
                  <a:pt x="1465" y="2128187"/>
                  <a:pt x="0" y="1990381"/>
                </a:cubicBezTo>
                <a:cubicBezTo>
                  <a:pt x="-1465" y="1852575"/>
                  <a:pt x="17102" y="1565614"/>
                  <a:pt x="0" y="1444524"/>
                </a:cubicBezTo>
                <a:cubicBezTo>
                  <a:pt x="-17102" y="1323434"/>
                  <a:pt x="-10716" y="1047250"/>
                  <a:pt x="0" y="659022"/>
                </a:cubicBezTo>
                <a:cubicBezTo>
                  <a:pt x="10716" y="270794"/>
                  <a:pt x="26535" y="311225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89BEBB-0A11-4807-02C7-CC12A8F190DC}"/>
              </a:ext>
            </a:extLst>
          </p:cNvPr>
          <p:cNvSpPr txBox="1"/>
          <p:nvPr/>
        </p:nvSpPr>
        <p:spPr>
          <a:xfrm>
            <a:off x="634537" y="687984"/>
            <a:ext cx="11027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ສັນຍາລັກໃນພຣະຄໍາພີເດີມ ແຕ່ລະອັນສາມາດມີຄວາມໝາຍ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ປະການທີ່ແຕກຕ່າງກັນໃນພຣະຄໍາພີໃໝ່. ຄໍາຖາມ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ຂໍ້ເຫລົ່ານີ້ສາມາດຊ່ວຍໃຫ້ພວກເຮົາເຂົ້າໃຈວ່າຄວາມໝາຍເຫລົ່ານີ້ແມ່ນຫຍັງ?</a:t>
            </a:r>
          </a:p>
          <a:p>
            <a:pPr marL="342900" indent="-342900" algn="ctr">
              <a:buAutoNum type="arabicPeriod"/>
            </a:pP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ສັນຍາລັກນັ້ນສະແດງໃຫ້ເຮົາເຫັນຫຍັງກ່ຽວກັບຊີວິດຂອງພຣະເຢຊູ?</a:t>
            </a:r>
          </a:p>
          <a:p>
            <a:pPr marL="342900" indent="-342900" algn="ctr">
              <a:buAutoNum type="arabicPeriod"/>
            </a:pP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ສັນຍາລັກທີ່ສະແດງນັ້ນ ໃຫ້ພວກເຮົາເຫັນຫຍັງກ່ຽວກັບປະສົບການຂອງຄຣິດຕະຈັກ?</a:t>
            </a:r>
          </a:p>
          <a:p>
            <a:pPr marL="342900" indent="-342900" algn="ctr">
              <a:buAutoNum type="arabicPeriod"/>
            </a:pP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ສັນຍາລັກທີ່ສະແດງນັ້ນ ເຮັດໃຫ້ພວກເຮົາເຫັນຫຍັງກ່ຽວກັບຍຸກສຸດທ້າຍ?</a:t>
            </a:r>
          </a:p>
          <a:p>
            <a:pPr algn="ctr"/>
            <a:endParaRPr lang="lo-LA" sz="28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ໃຫ້ພິຈາລະນາເບິ່ງສັນຍາລັກ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ຢ່າງໃນພຣະຄໍາພີເດີມ: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1.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ອິດສະຣາເອນເປັນສັນຍາລັກແນວໃດ?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2.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ການອົບພະຍົບເປັນສັນຍາລັກແນວໃດ?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3.</a:t>
            </a:r>
            <a:r>
              <a:rPr lang="lo-LA" sz="28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ຫໍເຕັນສັກສິດຂອງພຣະເຈົ້າ ເປັນສັນຍາລັກແນວໃດ?</a:t>
            </a:r>
          </a:p>
        </p:txBody>
      </p:sp>
    </p:spTree>
    <p:extLst>
      <p:ext uri="{BB962C8B-B14F-4D97-AF65-F5344CB8AC3E}">
        <p14:creationId xmlns:p14="http://schemas.microsoft.com/office/powerpoint/2010/main" val="41908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795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ລໍາດັບຂອງແຕ່ລະສັນຍາລັກ</a:t>
            </a:r>
            <a:endParaRPr lang="en" sz="32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ໄດ້ອາໄສຢູ່ທີ່ນັ້ນຈົນເຮໂຣດຕາຍ  ເຫດການທີ່ໄດ້ເກີດຂຶ້ນນີ້ກໍເພື່ອໃຫ້ສໍາເລັດຕາມທີ່ອົງພຣະຜູ້ເປັນເຈົ້າໄດ້ກ່າວໄວ້ທາງຜູ້ທໍາ ນວາຍວ່າ ເຮົາໄດ້ເອີ້ນເອົາລູກຂອງເຮົາໃຫ້ອອກມາຈາກປະເທດເອຢິບ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lang="en" sz="1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ສັນຍາລັກໃນພັນທະສັນຍາເດີມ ຊີ້ໃຫ້ເຫັນເຖິງປະເພດທີ່ແຕກຕ່າງກັນເຖິງ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ປະເພດໃນພັນທະສັນຍາໃໝ່ ໄດ້ແກ່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ພຣະຄຣິສ, ຄຣິດຕະຈັກ ແລະ ຊ່ວງເວລາໃນຍຸກສຸດທ້າຍ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476326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2183874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ສັນຍາລັກຂອງໂຢຊວຍ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-1" y="89964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lo-LA" sz="40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ໂຢຊວຍປຽບເໝືອນແບບຢ່າງຂອງໂມເຊ</a:t>
            </a:r>
            <a:endParaRPr lang="en" sz="40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770631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ແລ້ວໂມເຊກໍຕອບວ່າ ຂ້ອຍຈໍາເປັນຕ້ອງເຮັດເຊັ່ນນີ້ ຍ້ອນປະຊາຊົນມາຫາເພື່ອຮຽນຮູ້ສິ່ງທີ່ພຣະເຈົ້າຕ້ອງການໃຫ້ພວກເຂົາເຮັດ</a:t>
            </a:r>
            <a:r>
              <a:rPr lang="en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18:15)</a:t>
            </a:r>
            <a:endParaRPr lang="es-ES" sz="1600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3444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ໂມເຊກ່າວວ່າ ພຣະເຈົ້າຈະສົ່ງທູດຜູ້ສົ່ງຂ່າວພິເສດໃຫ້, ຜູ້ສົ່ງຂ່າວພິເສດຜູ້ນີ້ແມ່ນໃຜ?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ອ່ານ ພບຍ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18:15-19, 34:10-12,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3:22-26, 7:37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ດັ່ງທີ່ພວກເຮົາເຫັນ: ໂຢຊວຍປຽບເໝືອນກັບໂມເຊ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ຄົນໃໝ່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ທັງໂມເຊ ແລະ ໂຢຊວຍຈຶ່ງກາຍເປັນບຸກຄົນທີ່ເປັນແບບຢ່າງທີ່ເຮັດໃຫ້ພວກເຮົາເຂົ້າໃຈກ່ຽວກັບ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ຜູ້ເຜີຍພຣະວັດຈະນະ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ຢ່າງແທ້ຈິງ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293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ໃນຂະນະທີ່ມານາໄດ້ເລີ່ມຕົກນັ້ນ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ພວກເຂົາໄດ້ຢູ່ພາຍໃຕ້ການປົກຄອງຂອງໂມເຊ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ຫລາຍໄປກວ່ານັ້ນ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ໂຢຊວຍຍັງໄດ້ປະຕິບັດຕາມຄໍາສັ່ງກ່ຽວກັບການແບ່ງດິນແດນ ແລະ ເມືອງຕ່າງໆສໍາລັບລີ້ໄພທີ່ໂມເຊໄດ້ສັ່ງໄວ້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17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ໂຢຊວຍໄດ້ຮັບຄໍາຂ່າວສານຈາກພຣະເຈົ້າໂດຍກົງຄືກັນກັບໂມເຊ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ລາວໄດ້ສະເຫລີມສະຫລອງເທດສະການປັດສະຄາ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ຂ້າມແມ່ນໍ້າ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ໄດ້ເຫັນທູດສະຫວັນຂອງພຣະເຈົ້າ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ມືທີ່ຍື່ນອອກໄປຂອງລາວນັ້ນໄດ້ຮັບໄຊຊະນະ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ຍັງຂໍໃຫ້ປະຊາຊົນສືບຕໍ່ມີຄວາມຊື່ສັດຕໍ່ພຣະເຈົ້າຕໍ່ໄປ ເຖິງວ່າຈະບໍ່ມີລາວຢູ່ກໍ່ຕາມ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1773</Words>
  <Application>Microsoft Office PowerPoint</Application>
  <PresentationFormat>Panorámica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Arial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2025-11-01T16:23:57Z</dcterms:created>
  <dcterms:modified xsi:type="dcterms:W3CDTF">2025-11-30T15:11:01Z</dcterms:modified>
</cp:coreProperties>
</file>