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21" r:id="rId4"/>
    <p:sldId id="257" r:id="rId5"/>
    <p:sldId id="258" r:id="rId6"/>
    <p:sldId id="259" r:id="rId7"/>
    <p:sldId id="260" r:id="rId8"/>
    <p:sldId id="324" r:id="rId9"/>
    <p:sldId id="320" r:id="rId10"/>
    <p:sldId id="318" r:id="rId11"/>
    <p:sldId id="263" r:id="rId12"/>
    <p:sldId id="264" r:id="rId13"/>
    <p:sldId id="323" r:id="rId14"/>
    <p:sldId id="322" r:id="rId15"/>
  </p:sldIdLst>
  <p:sldSz cx="12192000" cy="6858000"/>
  <p:notesSz cx="6858000" cy="9144000"/>
  <p:embeddedFontLst>
    <p:embeddedFont>
      <p:font typeface="Saysettha OT" panose="020B0504020207020204" pitchFamily="34" charset="-34"/>
      <p:regular r:id="rId16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DFE6"/>
    <a:srgbClr val="AFC3DB"/>
    <a:srgbClr val="91C3CA"/>
    <a:srgbClr val="76483F"/>
    <a:srgbClr val="00E668"/>
    <a:srgbClr val="00D25F"/>
    <a:srgbClr val="009AD0"/>
    <a:srgbClr val="00D05E"/>
    <a:srgbClr val="5DD5FF"/>
    <a:srgbClr val="652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63" autoAdjust="0"/>
    <p:restoredTop sz="94155"/>
  </p:normalViewPr>
  <p:slideViewPr>
    <p:cSldViewPr snapToGrid="0">
      <p:cViewPr varScale="1">
        <p:scale>
          <a:sx n="100" d="100"/>
          <a:sy n="100" d="100"/>
        </p:scale>
        <p:origin x="2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6B77F7-8B51-4F74-9E95-CB19FCAF5C28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62A119-C6B3-4692-87FD-D32CB6141F9E}">
      <dgm:prSet phldrT="[Texto]" phldr="0" custT="1"/>
      <dgm:spPr>
        <a:solidFill>
          <a:srgbClr val="00B050"/>
        </a:solidFill>
      </dgm:spPr>
      <dgm:t>
        <a:bodyPr/>
        <a:lstStyle/>
        <a:p>
          <a:r>
            <a:rPr lang="lo-L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ການຈາກໄປ</a:t>
          </a:r>
          <a:endParaRPr lang="en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1D7B3A9-D3B4-46E0-A9BD-AA0E168EECB8}" type="parTrans" cxnId="{B14C3F3F-9BF0-4277-8A2C-FE258C3BC057}">
      <dgm:prSet/>
      <dgm:spPr/>
      <dgm:t>
        <a:bodyPr/>
        <a:lstStyle/>
        <a:p>
          <a:endParaRPr lang="es-ES" sz="1800" b="1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42314DA-A6BA-4B26-BD50-7F6BCC4A2188}" type="sibTrans" cxnId="{B14C3F3F-9BF0-4277-8A2C-FE258C3BC057}">
      <dgm:prSet custT="1"/>
      <dgm:spPr>
        <a:solidFill>
          <a:srgbClr val="00E668"/>
        </a:solidFill>
      </dgm:spPr>
      <dgm:t>
        <a:bodyPr/>
        <a:lstStyle/>
        <a:p>
          <a:endParaRPr lang="es-ES" sz="1800" b="1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6CF567E-AD34-4988-8D19-859FB26B818E}">
      <dgm:prSet phldrT="[Texto]" phldr="0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lo-LA" sz="18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ເພື່ອຢູ່ກັບພຣະເຢຊູ</a:t>
          </a:r>
          <a:endParaRPr lang="en" sz="1800" b="1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E2FBC21-14F9-4AF7-A3DC-65AF3BAFE9C4}" type="parTrans" cxnId="{20B5B77C-24AC-4823-B096-ADF10D3502B6}">
      <dgm:prSet/>
      <dgm:spPr/>
      <dgm:t>
        <a:bodyPr/>
        <a:lstStyle/>
        <a:p>
          <a:endParaRPr lang="es-ES" sz="1800" b="1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93B6163-EDF2-4FCA-AC0A-4BBDDF77FD4B}" type="sibTrans" cxnId="{20B5B77C-24AC-4823-B096-ADF10D3502B6}">
      <dgm:prSet custT="1"/>
      <dgm:spPr/>
      <dgm:t>
        <a:bodyPr/>
        <a:lstStyle/>
        <a:p>
          <a:endParaRPr lang="es-ES" sz="1800" b="1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75DA3DA-800E-41E9-BBA6-6E260C4823EA}" type="pres">
      <dgm:prSet presAssocID="{1A6B77F7-8B51-4F74-9E95-CB19FCAF5C28}" presName="linearFlow" presStyleCnt="0">
        <dgm:presLayoutVars>
          <dgm:resizeHandles val="exact"/>
        </dgm:presLayoutVars>
      </dgm:prSet>
      <dgm:spPr/>
    </dgm:pt>
    <dgm:pt modelId="{83E88046-A194-415E-8A92-A3662C26B427}" type="pres">
      <dgm:prSet presAssocID="{7862A119-C6B3-4692-87FD-D32CB6141F9E}" presName="node" presStyleLbl="node1" presStyleIdx="0" presStyleCnt="2" custScaleX="124452">
        <dgm:presLayoutVars>
          <dgm:bulletEnabled val="1"/>
        </dgm:presLayoutVars>
      </dgm:prSet>
      <dgm:spPr/>
    </dgm:pt>
    <dgm:pt modelId="{10A9572C-7F60-4466-8174-9ED95DEE32E9}" type="pres">
      <dgm:prSet presAssocID="{042314DA-A6BA-4B26-BD50-7F6BCC4A2188}" presName="sibTrans" presStyleLbl="sibTrans2D1" presStyleIdx="0" presStyleCnt="1"/>
      <dgm:spPr/>
    </dgm:pt>
    <dgm:pt modelId="{3511744A-1D3C-4C7B-A13A-DD0B05389C7B}" type="pres">
      <dgm:prSet presAssocID="{042314DA-A6BA-4B26-BD50-7F6BCC4A2188}" presName="connectorText" presStyleLbl="sibTrans2D1" presStyleIdx="0" presStyleCnt="1"/>
      <dgm:spPr/>
    </dgm:pt>
    <dgm:pt modelId="{128B0986-78E7-436E-BDAD-33EA69DEFAB2}" type="pres">
      <dgm:prSet presAssocID="{16CF567E-AD34-4988-8D19-859FB26B818E}" presName="node" presStyleLbl="node1" presStyleIdx="1" presStyleCnt="2" custScaleX="124452">
        <dgm:presLayoutVars>
          <dgm:bulletEnabled val="1"/>
        </dgm:presLayoutVars>
      </dgm:prSet>
      <dgm:spPr/>
    </dgm:pt>
  </dgm:ptLst>
  <dgm:cxnLst>
    <dgm:cxn modelId="{670DEC12-408A-4D8A-BAB0-16D5F3809C4E}" type="presOf" srcId="{042314DA-A6BA-4B26-BD50-7F6BCC4A2188}" destId="{3511744A-1D3C-4C7B-A13A-DD0B05389C7B}" srcOrd="1" destOrd="0" presId="urn:microsoft.com/office/officeart/2005/8/layout/process2"/>
    <dgm:cxn modelId="{BE0DB330-5F1F-43AE-939A-3F7A0F060AC7}" type="presOf" srcId="{1A6B77F7-8B51-4F74-9E95-CB19FCAF5C28}" destId="{575DA3DA-800E-41E9-BBA6-6E260C4823EA}" srcOrd="0" destOrd="0" presId="urn:microsoft.com/office/officeart/2005/8/layout/process2"/>
    <dgm:cxn modelId="{B14C3F3F-9BF0-4277-8A2C-FE258C3BC057}" srcId="{1A6B77F7-8B51-4F74-9E95-CB19FCAF5C28}" destId="{7862A119-C6B3-4692-87FD-D32CB6141F9E}" srcOrd="0" destOrd="0" parTransId="{51D7B3A9-D3B4-46E0-A9BD-AA0E168EECB8}" sibTransId="{042314DA-A6BA-4B26-BD50-7F6BCC4A2188}"/>
    <dgm:cxn modelId="{4E1E0A6C-56D3-450C-91FE-CD52ACB6AC4E}" type="presOf" srcId="{7862A119-C6B3-4692-87FD-D32CB6141F9E}" destId="{83E88046-A194-415E-8A92-A3662C26B427}" srcOrd="0" destOrd="0" presId="urn:microsoft.com/office/officeart/2005/8/layout/process2"/>
    <dgm:cxn modelId="{20B5B77C-24AC-4823-B096-ADF10D3502B6}" srcId="{1A6B77F7-8B51-4F74-9E95-CB19FCAF5C28}" destId="{16CF567E-AD34-4988-8D19-859FB26B818E}" srcOrd="1" destOrd="0" parTransId="{5E2FBC21-14F9-4AF7-A3DC-65AF3BAFE9C4}" sibTransId="{C93B6163-EDF2-4FCA-AC0A-4BBDDF77FD4B}"/>
    <dgm:cxn modelId="{F149BF9C-24E4-4517-B8F6-5883311D64E2}" type="presOf" srcId="{042314DA-A6BA-4B26-BD50-7F6BCC4A2188}" destId="{10A9572C-7F60-4466-8174-9ED95DEE32E9}" srcOrd="0" destOrd="0" presId="urn:microsoft.com/office/officeart/2005/8/layout/process2"/>
    <dgm:cxn modelId="{F4772BCB-61E3-4837-87AA-C61D3C00A045}" type="presOf" srcId="{16CF567E-AD34-4988-8D19-859FB26B818E}" destId="{128B0986-78E7-436E-BDAD-33EA69DEFAB2}" srcOrd="0" destOrd="0" presId="urn:microsoft.com/office/officeart/2005/8/layout/process2"/>
    <dgm:cxn modelId="{F641093E-554D-4F1A-9697-272E948AC50E}" type="presParOf" srcId="{575DA3DA-800E-41E9-BBA6-6E260C4823EA}" destId="{83E88046-A194-415E-8A92-A3662C26B427}" srcOrd="0" destOrd="0" presId="urn:microsoft.com/office/officeart/2005/8/layout/process2"/>
    <dgm:cxn modelId="{C0EC0485-EF13-4167-9851-093B953F209C}" type="presParOf" srcId="{575DA3DA-800E-41E9-BBA6-6E260C4823EA}" destId="{10A9572C-7F60-4466-8174-9ED95DEE32E9}" srcOrd="1" destOrd="0" presId="urn:microsoft.com/office/officeart/2005/8/layout/process2"/>
    <dgm:cxn modelId="{B7143F06-8DBC-42CB-8B6C-C24075004212}" type="presParOf" srcId="{10A9572C-7F60-4466-8174-9ED95DEE32E9}" destId="{3511744A-1D3C-4C7B-A13A-DD0B05389C7B}" srcOrd="0" destOrd="0" presId="urn:microsoft.com/office/officeart/2005/8/layout/process2"/>
    <dgm:cxn modelId="{04424B9B-E578-47BA-A0EE-2A6F4F43E8F1}" type="presParOf" srcId="{575DA3DA-800E-41E9-BBA6-6E260C4823EA}" destId="{128B0986-78E7-436E-BDAD-33EA69DEFAB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6B77F7-8B51-4F74-9E95-CB19FCAF5C28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62A119-C6B3-4692-87FD-D32CB6141F9E}">
      <dgm:prSet phldrT="[Texto]" phldr="0" custT="1"/>
      <dgm:spPr>
        <a:solidFill>
          <a:srgbClr val="009AD0"/>
        </a:solidFill>
      </dgm:spPr>
      <dgm:t>
        <a:bodyPr/>
        <a:lstStyle/>
        <a:p>
          <a:r>
            <a:rPr lang="lo-L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ຍັງມີຊີວິດຢູ່</a:t>
          </a:r>
          <a:endParaRPr lang="en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1D7B3A9-D3B4-46E0-A9BD-AA0E168EECB8}" type="parTrans" cxnId="{B14C3F3F-9BF0-4277-8A2C-FE258C3BC05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42314DA-A6BA-4B26-BD50-7F6BCC4A2188}" type="sibTrans" cxnId="{B14C3F3F-9BF0-4277-8A2C-FE258C3BC057}">
      <dgm:prSet custT="1"/>
      <dgm:spPr>
        <a:solidFill>
          <a:srgbClr val="5DD5FF"/>
        </a:solidFill>
      </dgm:spPr>
      <dgm:t>
        <a:bodyPr/>
        <a:lstStyle/>
        <a:p>
          <a:endParaRPr lang="es-ES" sz="1800" b="1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6CF567E-AD34-4988-8D19-859FB26B818E}">
      <dgm:prSet phldrT="[Texto]" phldr="0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lo-LA" sz="18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ເປັນຜົນປະໂຫຍດຕໍ່ຄຣິດຕະຈັກ</a:t>
          </a:r>
          <a:endParaRPr lang="en" sz="1800" b="1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E2FBC21-14F9-4AF7-A3DC-65AF3BAFE9C4}" type="parTrans" cxnId="{20B5B77C-24AC-4823-B096-ADF10D3502B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C93B6163-EDF2-4FCA-AC0A-4BBDDF77FD4B}" type="sibTrans" cxnId="{20B5B77C-24AC-4823-B096-ADF10D3502B6}">
      <dgm:prSet custT="1"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5DA3DA-800E-41E9-BBA6-6E260C4823EA}" type="pres">
      <dgm:prSet presAssocID="{1A6B77F7-8B51-4F74-9E95-CB19FCAF5C28}" presName="linearFlow" presStyleCnt="0">
        <dgm:presLayoutVars>
          <dgm:resizeHandles val="exact"/>
        </dgm:presLayoutVars>
      </dgm:prSet>
      <dgm:spPr/>
    </dgm:pt>
    <dgm:pt modelId="{83E88046-A194-415E-8A92-A3662C26B427}" type="pres">
      <dgm:prSet presAssocID="{7862A119-C6B3-4692-87FD-D32CB6141F9E}" presName="node" presStyleLbl="node1" presStyleIdx="0" presStyleCnt="2" custScaleX="164598">
        <dgm:presLayoutVars>
          <dgm:bulletEnabled val="1"/>
        </dgm:presLayoutVars>
      </dgm:prSet>
      <dgm:spPr/>
    </dgm:pt>
    <dgm:pt modelId="{10A9572C-7F60-4466-8174-9ED95DEE32E9}" type="pres">
      <dgm:prSet presAssocID="{042314DA-A6BA-4B26-BD50-7F6BCC4A2188}" presName="sibTrans" presStyleLbl="sibTrans2D1" presStyleIdx="0" presStyleCnt="1"/>
      <dgm:spPr/>
    </dgm:pt>
    <dgm:pt modelId="{3511744A-1D3C-4C7B-A13A-DD0B05389C7B}" type="pres">
      <dgm:prSet presAssocID="{042314DA-A6BA-4B26-BD50-7F6BCC4A2188}" presName="connectorText" presStyleLbl="sibTrans2D1" presStyleIdx="0" presStyleCnt="1"/>
      <dgm:spPr/>
    </dgm:pt>
    <dgm:pt modelId="{128B0986-78E7-436E-BDAD-33EA69DEFAB2}" type="pres">
      <dgm:prSet presAssocID="{16CF567E-AD34-4988-8D19-859FB26B818E}" presName="node" presStyleLbl="node1" presStyleIdx="1" presStyleCnt="2" custScaleX="164598">
        <dgm:presLayoutVars>
          <dgm:bulletEnabled val="1"/>
        </dgm:presLayoutVars>
      </dgm:prSet>
      <dgm:spPr/>
    </dgm:pt>
  </dgm:ptLst>
  <dgm:cxnLst>
    <dgm:cxn modelId="{670DEC12-408A-4D8A-BAB0-16D5F3809C4E}" type="presOf" srcId="{042314DA-A6BA-4B26-BD50-7F6BCC4A2188}" destId="{3511744A-1D3C-4C7B-A13A-DD0B05389C7B}" srcOrd="1" destOrd="0" presId="urn:microsoft.com/office/officeart/2005/8/layout/process2"/>
    <dgm:cxn modelId="{BE0DB330-5F1F-43AE-939A-3F7A0F060AC7}" type="presOf" srcId="{1A6B77F7-8B51-4F74-9E95-CB19FCAF5C28}" destId="{575DA3DA-800E-41E9-BBA6-6E260C4823EA}" srcOrd="0" destOrd="0" presId="urn:microsoft.com/office/officeart/2005/8/layout/process2"/>
    <dgm:cxn modelId="{B14C3F3F-9BF0-4277-8A2C-FE258C3BC057}" srcId="{1A6B77F7-8B51-4F74-9E95-CB19FCAF5C28}" destId="{7862A119-C6B3-4692-87FD-D32CB6141F9E}" srcOrd="0" destOrd="0" parTransId="{51D7B3A9-D3B4-46E0-A9BD-AA0E168EECB8}" sibTransId="{042314DA-A6BA-4B26-BD50-7F6BCC4A2188}"/>
    <dgm:cxn modelId="{4E1E0A6C-56D3-450C-91FE-CD52ACB6AC4E}" type="presOf" srcId="{7862A119-C6B3-4692-87FD-D32CB6141F9E}" destId="{83E88046-A194-415E-8A92-A3662C26B427}" srcOrd="0" destOrd="0" presId="urn:microsoft.com/office/officeart/2005/8/layout/process2"/>
    <dgm:cxn modelId="{20B5B77C-24AC-4823-B096-ADF10D3502B6}" srcId="{1A6B77F7-8B51-4F74-9E95-CB19FCAF5C28}" destId="{16CF567E-AD34-4988-8D19-859FB26B818E}" srcOrd="1" destOrd="0" parTransId="{5E2FBC21-14F9-4AF7-A3DC-65AF3BAFE9C4}" sibTransId="{C93B6163-EDF2-4FCA-AC0A-4BBDDF77FD4B}"/>
    <dgm:cxn modelId="{F149BF9C-24E4-4517-B8F6-5883311D64E2}" type="presOf" srcId="{042314DA-A6BA-4B26-BD50-7F6BCC4A2188}" destId="{10A9572C-7F60-4466-8174-9ED95DEE32E9}" srcOrd="0" destOrd="0" presId="urn:microsoft.com/office/officeart/2005/8/layout/process2"/>
    <dgm:cxn modelId="{F4772BCB-61E3-4837-87AA-C61D3C00A045}" type="presOf" srcId="{16CF567E-AD34-4988-8D19-859FB26B818E}" destId="{128B0986-78E7-436E-BDAD-33EA69DEFAB2}" srcOrd="0" destOrd="0" presId="urn:microsoft.com/office/officeart/2005/8/layout/process2"/>
    <dgm:cxn modelId="{F641093E-554D-4F1A-9697-272E948AC50E}" type="presParOf" srcId="{575DA3DA-800E-41E9-BBA6-6E260C4823EA}" destId="{83E88046-A194-415E-8A92-A3662C26B427}" srcOrd="0" destOrd="0" presId="urn:microsoft.com/office/officeart/2005/8/layout/process2"/>
    <dgm:cxn modelId="{C0EC0485-EF13-4167-9851-093B953F209C}" type="presParOf" srcId="{575DA3DA-800E-41E9-BBA6-6E260C4823EA}" destId="{10A9572C-7F60-4466-8174-9ED95DEE32E9}" srcOrd="1" destOrd="0" presId="urn:microsoft.com/office/officeart/2005/8/layout/process2"/>
    <dgm:cxn modelId="{B7143F06-8DBC-42CB-8B6C-C24075004212}" type="presParOf" srcId="{10A9572C-7F60-4466-8174-9ED95DEE32E9}" destId="{3511744A-1D3C-4C7B-A13A-DD0B05389C7B}" srcOrd="0" destOrd="0" presId="urn:microsoft.com/office/officeart/2005/8/layout/process2"/>
    <dgm:cxn modelId="{04424B9B-E578-47BA-A0EE-2A6F4F43E8F1}" type="presParOf" srcId="{575DA3DA-800E-41E9-BBA6-6E260C4823EA}" destId="{128B0986-78E7-436E-BDAD-33EA69DEFAB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D501E4-A89D-44DD-A5D9-F45136449A98}" type="doc">
      <dgm:prSet loTypeId="urn:microsoft.com/office/officeart/2005/8/layout/vList2" loCatId="list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6BA3A60-13A5-412D-9739-8935AD8296BC}">
      <dgm:prSet custT="1"/>
      <dgm:spPr/>
      <dgm:t>
        <a:bodyPr/>
        <a:lstStyle/>
        <a:p>
          <a:pPr algn="ctr"/>
          <a:r>
            <a:rPr lang="lo-LA" sz="2000" b="1" dirty="0">
              <a:latin typeface="Saysettha OT" panose="020B0504020207020204" pitchFamily="34" charset="-34"/>
              <a:cs typeface="Saysettha OT" panose="020B0504020207020204" pitchFamily="34" charset="-34"/>
            </a:rPr>
            <a:t>ຍາກຈົນຝ່າຍຈິດວິນຍານ</a:t>
          </a:r>
          <a:endParaRPr lang="en" sz="20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C65A720-0404-4A25-9D85-24D34C97B14D}" type="parTrans" cxnId="{85020EF7-1496-40CF-9716-610702B17C12}">
      <dgm:prSet/>
      <dgm:spPr/>
      <dgm:t>
        <a:bodyPr/>
        <a:lstStyle/>
        <a:p>
          <a:pPr algn="ctr"/>
          <a:endParaRPr lang="es-ES" sz="2000" b="1"/>
        </a:p>
      </dgm:t>
    </dgm:pt>
    <dgm:pt modelId="{5453CCD2-38B8-46B0-897E-6EDF6D6C4C96}" type="sibTrans" cxnId="{85020EF7-1496-40CF-9716-610702B17C12}">
      <dgm:prSet/>
      <dgm:spPr/>
      <dgm:t>
        <a:bodyPr/>
        <a:lstStyle/>
        <a:p>
          <a:pPr algn="ctr"/>
          <a:endParaRPr lang="es-ES" sz="2000" b="1"/>
        </a:p>
      </dgm:t>
    </dgm:pt>
    <dgm:pt modelId="{D605189D-BA28-4D95-B0D4-FAEA89698C6F}">
      <dgm:prSet custT="1"/>
      <dgm:spPr/>
      <dgm:t>
        <a:bodyPr/>
        <a:lstStyle/>
        <a:p>
          <a:pPr algn="ctr"/>
          <a:r>
            <a:rPr lang="lo-LA" sz="2000" b="1" dirty="0">
              <a:latin typeface="Saysettha OT" panose="020B0504020207020204" pitchFamily="34" charset="-34"/>
              <a:cs typeface="Saysettha OT" panose="020B0504020207020204" pitchFamily="34" charset="-34"/>
            </a:rPr>
            <a:t>ອ່ອນໂຍນ</a:t>
          </a:r>
          <a:endParaRPr lang="en" sz="20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F7205F0F-C09D-45B8-A090-1D9CF58D8401}" type="parTrans" cxnId="{C3864CC5-8BCD-44A0-895A-E7E454A5673F}">
      <dgm:prSet/>
      <dgm:spPr/>
      <dgm:t>
        <a:bodyPr/>
        <a:lstStyle/>
        <a:p>
          <a:pPr algn="ctr"/>
          <a:endParaRPr lang="es-ES" sz="2000" b="1"/>
        </a:p>
      </dgm:t>
    </dgm:pt>
    <dgm:pt modelId="{71FF53E8-22D3-4146-8EF5-0EA74779D3BD}" type="sibTrans" cxnId="{C3864CC5-8BCD-44A0-895A-E7E454A5673F}">
      <dgm:prSet/>
      <dgm:spPr/>
      <dgm:t>
        <a:bodyPr/>
        <a:lstStyle/>
        <a:p>
          <a:pPr algn="ctr"/>
          <a:endParaRPr lang="es-ES" sz="2000" b="1"/>
        </a:p>
      </dgm:t>
    </dgm:pt>
    <dgm:pt modelId="{7DF6EDBB-D664-4DC8-BF4E-2E32B04511AD}">
      <dgm:prSet custT="1"/>
      <dgm:spPr/>
      <dgm:t>
        <a:bodyPr/>
        <a:lstStyle/>
        <a:p>
          <a:pPr algn="ctr"/>
          <a:r>
            <a:rPr lang="lo-LA" sz="2000" b="1" dirty="0">
              <a:latin typeface="Saysettha OT" panose="020B0504020207020204" pitchFamily="34" charset="-34"/>
              <a:cs typeface="Saysettha OT" panose="020B0504020207020204" pitchFamily="34" charset="-34"/>
            </a:rPr>
            <a:t>ຫິວກະຫາຍຄວາມຍຸຕິທໍາ</a:t>
          </a:r>
          <a:endParaRPr lang="en" sz="20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5B11A01-51AE-47BD-9E62-2477FC472E28}" type="parTrans" cxnId="{5B9D177F-44F0-48B3-A866-B2E7B67E1744}">
      <dgm:prSet/>
      <dgm:spPr/>
      <dgm:t>
        <a:bodyPr/>
        <a:lstStyle/>
        <a:p>
          <a:pPr algn="ctr"/>
          <a:endParaRPr lang="es-ES" sz="2000" b="1"/>
        </a:p>
      </dgm:t>
    </dgm:pt>
    <dgm:pt modelId="{B6F5BE15-E2BA-46EF-A36D-3511AAEE5383}" type="sibTrans" cxnId="{5B9D177F-44F0-48B3-A866-B2E7B67E1744}">
      <dgm:prSet/>
      <dgm:spPr/>
      <dgm:t>
        <a:bodyPr/>
        <a:lstStyle/>
        <a:p>
          <a:pPr algn="ctr"/>
          <a:endParaRPr lang="es-ES" sz="2000" b="1"/>
        </a:p>
      </dgm:t>
    </dgm:pt>
    <dgm:pt modelId="{0C77043D-B92D-4613-9434-AD71AA278509}">
      <dgm:prSet custT="1"/>
      <dgm:spPr/>
      <dgm:t>
        <a:bodyPr/>
        <a:lstStyle/>
        <a:p>
          <a:pPr algn="ctr"/>
          <a:r>
            <a:rPr lang="lo-LA" sz="2000" b="1" dirty="0">
              <a:latin typeface="Saysettha OT" panose="020B0504020207020204" pitchFamily="34" charset="-34"/>
              <a:cs typeface="Saysettha OT" panose="020B0504020207020204" pitchFamily="34" charset="-34"/>
            </a:rPr>
            <a:t>ເມດຕາ</a:t>
          </a:r>
          <a:endParaRPr lang="en" sz="20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07C165F-88C2-4507-8FD1-51B6D5EE46AD}" type="parTrans" cxnId="{B1410D78-69C8-41BD-9AEA-A9686F053657}">
      <dgm:prSet/>
      <dgm:spPr/>
      <dgm:t>
        <a:bodyPr/>
        <a:lstStyle/>
        <a:p>
          <a:pPr algn="ctr"/>
          <a:endParaRPr lang="es-ES" sz="2000" b="1"/>
        </a:p>
      </dgm:t>
    </dgm:pt>
    <dgm:pt modelId="{02D51A73-BD9A-46A8-90C6-CF8785A85DBF}" type="sibTrans" cxnId="{B1410D78-69C8-41BD-9AEA-A9686F053657}">
      <dgm:prSet/>
      <dgm:spPr/>
      <dgm:t>
        <a:bodyPr/>
        <a:lstStyle/>
        <a:p>
          <a:pPr algn="ctr"/>
          <a:endParaRPr lang="es-ES" sz="2000" b="1"/>
        </a:p>
      </dgm:t>
    </dgm:pt>
    <dgm:pt modelId="{DF9B35FD-7D71-49CE-8CFC-5F90B261DD32}">
      <dgm:prSet custT="1"/>
      <dgm:spPr/>
      <dgm:t>
        <a:bodyPr/>
        <a:lstStyle/>
        <a:p>
          <a:pPr algn="ctr"/>
          <a:r>
            <a:rPr lang="lo-LA" sz="2000" b="1" dirty="0">
              <a:latin typeface="Saysettha OT" panose="020B0504020207020204" pitchFamily="34" charset="-34"/>
              <a:cs typeface="Saysettha OT" panose="020B0504020207020204" pitchFamily="34" charset="-34"/>
            </a:rPr>
            <a:t>ຈິດໃຈທີ່ບໍຣິສຸດ</a:t>
          </a:r>
          <a:endParaRPr lang="en" sz="20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7BC9C92-5AB0-40E2-8AEA-048EE30420C6}" type="parTrans" cxnId="{4C2B8294-9DBC-46A6-AEA3-6AB5ACC4C76C}">
      <dgm:prSet/>
      <dgm:spPr/>
      <dgm:t>
        <a:bodyPr/>
        <a:lstStyle/>
        <a:p>
          <a:pPr algn="ctr"/>
          <a:endParaRPr lang="es-ES" sz="2000" b="1"/>
        </a:p>
      </dgm:t>
    </dgm:pt>
    <dgm:pt modelId="{3088DD00-82DF-4425-980A-8CAC4800BD61}" type="sibTrans" cxnId="{4C2B8294-9DBC-46A6-AEA3-6AB5ACC4C76C}">
      <dgm:prSet/>
      <dgm:spPr/>
      <dgm:t>
        <a:bodyPr/>
        <a:lstStyle/>
        <a:p>
          <a:pPr algn="ctr"/>
          <a:endParaRPr lang="es-ES" sz="2000" b="1"/>
        </a:p>
      </dgm:t>
    </dgm:pt>
    <dgm:pt modelId="{A40E33E1-D6BA-4F36-8C08-B30F4D704593}">
      <dgm:prSet custT="1"/>
      <dgm:spPr/>
      <dgm:t>
        <a:bodyPr/>
        <a:lstStyle/>
        <a:p>
          <a:pPr algn="ctr"/>
          <a:r>
            <a:rPr lang="lo-LA" sz="2000" b="1" dirty="0">
              <a:latin typeface="Saysettha OT" panose="020B0504020207020204" pitchFamily="34" charset="-34"/>
              <a:cs typeface="Saysettha OT" panose="020B0504020207020204" pitchFamily="34" charset="-34"/>
            </a:rPr>
            <a:t>ຜູ້ສ້າງສັນຕິສຸກ</a:t>
          </a:r>
          <a:endParaRPr lang="en" sz="20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483EB769-6997-45AA-AC8F-9989A1DEF1CC}" type="parTrans" cxnId="{546F5CF6-2191-4798-9A44-818E6A460A79}">
      <dgm:prSet/>
      <dgm:spPr/>
      <dgm:t>
        <a:bodyPr/>
        <a:lstStyle/>
        <a:p>
          <a:pPr algn="ctr"/>
          <a:endParaRPr lang="es-ES" sz="2000" b="1"/>
        </a:p>
      </dgm:t>
    </dgm:pt>
    <dgm:pt modelId="{21994283-99FB-4B3E-A592-14F14C32FA1E}" type="sibTrans" cxnId="{546F5CF6-2191-4798-9A44-818E6A460A79}">
      <dgm:prSet/>
      <dgm:spPr/>
      <dgm:t>
        <a:bodyPr/>
        <a:lstStyle/>
        <a:p>
          <a:pPr algn="ctr"/>
          <a:endParaRPr lang="es-ES" sz="2000" b="1"/>
        </a:p>
      </dgm:t>
    </dgm:pt>
    <dgm:pt modelId="{FC9541EA-09D3-4B4D-B6D3-D4AAA0988E95}">
      <dgm:prSet custT="1"/>
      <dgm:spPr/>
      <dgm:t>
        <a:bodyPr/>
        <a:lstStyle/>
        <a:p>
          <a:pPr algn="ctr"/>
          <a:r>
            <a:rPr lang="lo-LA" sz="2000" b="1" dirty="0">
              <a:latin typeface="Saysettha OT" panose="020B0504020207020204" pitchFamily="34" charset="-34"/>
              <a:cs typeface="Saysettha OT" panose="020B0504020207020204" pitchFamily="34" charset="-34"/>
            </a:rPr>
            <a:t>ຍິນດີທີ່ຈະຫັນແກ້ມອີກຂ້າງໜຶ່ງໃຫ້ຕົບ</a:t>
          </a:r>
          <a:endParaRPr lang="en" sz="20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D5F9B2C-A389-4D6B-9148-E614532A087C}" type="parTrans" cxnId="{6B5953C9-F52B-452E-8EC9-D84D55DC71FE}">
      <dgm:prSet/>
      <dgm:spPr/>
      <dgm:t>
        <a:bodyPr/>
        <a:lstStyle/>
        <a:p>
          <a:pPr algn="ctr"/>
          <a:endParaRPr lang="es-ES" sz="2000" b="1"/>
        </a:p>
      </dgm:t>
    </dgm:pt>
    <dgm:pt modelId="{FCFAB097-2C8E-43CD-9F37-7D21FAA7EADF}" type="sibTrans" cxnId="{6B5953C9-F52B-452E-8EC9-D84D55DC71FE}">
      <dgm:prSet/>
      <dgm:spPr/>
      <dgm:t>
        <a:bodyPr/>
        <a:lstStyle/>
        <a:p>
          <a:pPr algn="ctr"/>
          <a:endParaRPr lang="es-ES" sz="2000" b="1"/>
        </a:p>
      </dgm:t>
    </dgm:pt>
    <dgm:pt modelId="{88C2659B-16AC-4B2D-ACED-7BFB6255A381}">
      <dgm:prSet custT="1"/>
      <dgm:spPr/>
      <dgm:t>
        <a:bodyPr/>
        <a:lstStyle/>
        <a:p>
          <a:pPr algn="ctr"/>
          <a:r>
            <a:rPr lang="lo-LA" sz="2000" b="1" dirty="0">
              <a:latin typeface="Saysettha OT" panose="020B0504020207020204" pitchFamily="34" charset="-34"/>
              <a:cs typeface="Saysettha OT" panose="020B0504020207020204" pitchFamily="34" charset="-34"/>
            </a:rPr>
            <a:t>ຮັກສັດຕູ</a:t>
          </a:r>
          <a:endParaRPr lang="en" sz="20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195A564-F9BB-44A2-A962-23880D5CABA3}" type="parTrans" cxnId="{EEEF31AC-EF37-4285-B6D8-725F77B39EC1}">
      <dgm:prSet/>
      <dgm:spPr/>
      <dgm:t>
        <a:bodyPr/>
        <a:lstStyle/>
        <a:p>
          <a:pPr algn="ctr"/>
          <a:endParaRPr lang="es-ES" sz="2000" b="1"/>
        </a:p>
      </dgm:t>
    </dgm:pt>
    <dgm:pt modelId="{313D6F82-1B20-4EC5-BE3A-D8CB4923DC62}" type="sibTrans" cxnId="{EEEF31AC-EF37-4285-B6D8-725F77B39EC1}">
      <dgm:prSet/>
      <dgm:spPr/>
      <dgm:t>
        <a:bodyPr/>
        <a:lstStyle/>
        <a:p>
          <a:pPr algn="ctr"/>
          <a:endParaRPr lang="es-ES" sz="2000" b="1"/>
        </a:p>
      </dgm:t>
    </dgm:pt>
    <dgm:pt modelId="{65AB6D04-64CF-4933-ABF1-17D72569A0A2}">
      <dgm:prSet custT="1"/>
      <dgm:spPr/>
      <dgm:t>
        <a:bodyPr/>
        <a:lstStyle/>
        <a:p>
          <a:pPr algn="ctr"/>
          <a:r>
            <a:rPr lang="lo-LA" sz="2000" b="1" dirty="0">
              <a:latin typeface="Saysettha OT" panose="020B0504020207020204" pitchFamily="34" charset="-34"/>
              <a:cs typeface="Saysettha OT" panose="020B0504020207020204" pitchFamily="34" charset="-34"/>
            </a:rPr>
            <a:t>ອວຍພອນຜູ້ທີ່ສາບແຊ່ງພວກເຮົາ</a:t>
          </a:r>
          <a:endParaRPr lang="en" sz="20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F2EB5F9-770E-4E39-9F20-B2F6B8EDECFD}" type="parTrans" cxnId="{9EA4A4DE-CAF2-4B3B-9E60-2CC28482E203}">
      <dgm:prSet/>
      <dgm:spPr/>
      <dgm:t>
        <a:bodyPr/>
        <a:lstStyle/>
        <a:p>
          <a:pPr algn="ctr"/>
          <a:endParaRPr lang="es-ES" sz="2000" b="1"/>
        </a:p>
      </dgm:t>
    </dgm:pt>
    <dgm:pt modelId="{CE8210AD-BEEE-415A-B09A-3ED1E6471210}" type="sibTrans" cxnId="{9EA4A4DE-CAF2-4B3B-9E60-2CC28482E203}">
      <dgm:prSet/>
      <dgm:spPr/>
      <dgm:t>
        <a:bodyPr/>
        <a:lstStyle/>
        <a:p>
          <a:pPr algn="ctr"/>
          <a:endParaRPr lang="es-ES" sz="2000" b="1"/>
        </a:p>
      </dgm:t>
    </dgm:pt>
    <dgm:pt modelId="{71415572-3F06-43FD-AF3A-62F0268DAE82}">
      <dgm:prSet custT="1"/>
      <dgm:spPr/>
      <dgm:t>
        <a:bodyPr/>
        <a:lstStyle/>
        <a:p>
          <a:pPr algn="ctr"/>
          <a:r>
            <a:rPr lang="lo-LA" sz="2000" b="1" dirty="0">
              <a:latin typeface="Saysettha OT" panose="020B0504020207020204" pitchFamily="34" charset="-34"/>
              <a:cs typeface="Saysettha OT" panose="020B0504020207020204" pitchFamily="34" charset="-34"/>
            </a:rPr>
            <a:t>ເຮັດດີຕໍ່ຜູ້ທີ່ຊັງພວກເຮົາ</a:t>
          </a:r>
          <a:endParaRPr lang="en" sz="20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68EC5DC-AB6A-4162-825E-E8B6CB07170B}" type="parTrans" cxnId="{35BCEE4B-0E69-4132-8DD7-79884799304C}">
      <dgm:prSet/>
      <dgm:spPr/>
      <dgm:t>
        <a:bodyPr/>
        <a:lstStyle/>
        <a:p>
          <a:pPr algn="ctr"/>
          <a:endParaRPr lang="es-ES" sz="2000" b="1"/>
        </a:p>
      </dgm:t>
    </dgm:pt>
    <dgm:pt modelId="{7A66C399-C624-4476-91F6-C10806C8273B}" type="sibTrans" cxnId="{35BCEE4B-0E69-4132-8DD7-79884799304C}">
      <dgm:prSet/>
      <dgm:spPr/>
      <dgm:t>
        <a:bodyPr/>
        <a:lstStyle/>
        <a:p>
          <a:pPr algn="ctr"/>
          <a:endParaRPr lang="es-ES" sz="2000" b="1"/>
        </a:p>
      </dgm:t>
    </dgm:pt>
    <dgm:pt modelId="{D2F464B4-954F-4219-94F5-21662D79ED25}">
      <dgm:prSet custT="1"/>
      <dgm:spPr/>
      <dgm:t>
        <a:bodyPr/>
        <a:lstStyle/>
        <a:p>
          <a:pPr algn="ctr"/>
          <a:r>
            <a:rPr lang="lo-LA" sz="2000" b="1" dirty="0">
              <a:latin typeface="Saysettha OT" panose="020B0504020207020204" pitchFamily="34" charset="-34"/>
              <a:cs typeface="Saysettha OT" panose="020B0504020207020204" pitchFamily="34" charset="-34"/>
            </a:rPr>
            <a:t>ມີຄວາມຮັກ ແລະ ຄວາມເອື້ອເຟື້ອເຜື່ອແຜ່</a:t>
          </a:r>
          <a:endParaRPr lang="en" sz="20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8B8846A-6DC5-464A-A5C1-B9AC6E856FE1}" type="parTrans" cxnId="{6C86464C-5D2C-4003-892E-04044E01599E}">
      <dgm:prSet/>
      <dgm:spPr/>
      <dgm:t>
        <a:bodyPr/>
        <a:lstStyle/>
        <a:p>
          <a:pPr algn="ctr"/>
          <a:endParaRPr lang="es-ES" sz="2000" b="1"/>
        </a:p>
      </dgm:t>
    </dgm:pt>
    <dgm:pt modelId="{247481BE-38DA-469F-B226-48D02587187D}" type="sibTrans" cxnId="{6C86464C-5D2C-4003-892E-04044E01599E}">
      <dgm:prSet/>
      <dgm:spPr/>
      <dgm:t>
        <a:bodyPr/>
        <a:lstStyle/>
        <a:p>
          <a:pPr algn="ctr"/>
          <a:endParaRPr lang="es-ES" sz="2000" b="1"/>
        </a:p>
      </dgm:t>
    </dgm:pt>
    <dgm:pt modelId="{682FCB04-7312-4496-A84F-C363591B97C4}">
      <dgm:prSet custT="1"/>
      <dgm:spPr/>
      <dgm:t>
        <a:bodyPr/>
        <a:lstStyle/>
        <a:p>
          <a:pPr algn="ctr"/>
          <a:r>
            <a:rPr lang="lo-LA" sz="2000" b="1" dirty="0">
              <a:latin typeface="Saysettha OT" panose="020B0504020207020204" pitchFamily="34" charset="-34"/>
              <a:cs typeface="Saysettha OT" panose="020B0504020207020204" pitchFamily="34" charset="-34"/>
            </a:rPr>
            <a:t>ມີຄວາມເມດຕາກະລຸນາ ແລະ ຖ່ອມໂຕ</a:t>
          </a:r>
          <a:endParaRPr lang="en" sz="20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4D87F9FE-2313-48D4-AE76-0F40C09F5CD0}" type="parTrans" cxnId="{B7928130-F3A0-4334-87AB-66B9E9343237}">
      <dgm:prSet/>
      <dgm:spPr/>
      <dgm:t>
        <a:bodyPr/>
        <a:lstStyle/>
        <a:p>
          <a:pPr algn="ctr"/>
          <a:endParaRPr lang="es-ES" sz="2000" b="1"/>
        </a:p>
      </dgm:t>
    </dgm:pt>
    <dgm:pt modelId="{458A540D-2C31-4884-ACA8-242E7B538E6F}" type="sibTrans" cxnId="{B7928130-F3A0-4334-87AB-66B9E9343237}">
      <dgm:prSet/>
      <dgm:spPr/>
      <dgm:t>
        <a:bodyPr/>
        <a:lstStyle/>
        <a:p>
          <a:pPr algn="ctr"/>
          <a:endParaRPr lang="es-ES" sz="2000" b="1"/>
        </a:p>
      </dgm:t>
    </dgm:pt>
    <dgm:pt modelId="{FB1E1859-8FBE-4DD6-82E8-81B64BEEDDA5}">
      <dgm:prSet custT="1"/>
      <dgm:spPr/>
      <dgm:t>
        <a:bodyPr/>
        <a:lstStyle/>
        <a:p>
          <a:pPr algn="ctr"/>
          <a:r>
            <a:rPr lang="lo-LA" sz="2000" b="1" dirty="0">
              <a:latin typeface="Saysettha OT" panose="020B0504020207020204" pitchFamily="34" charset="-34"/>
              <a:cs typeface="Saysettha OT" panose="020B0504020207020204" pitchFamily="34" charset="-34"/>
            </a:rPr>
            <a:t>ອື່ນໆ...</a:t>
          </a:r>
          <a:endParaRPr lang="en" sz="20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28FBF30-8970-4281-A383-8EA77F45ABEE}" type="parTrans" cxnId="{6D9CBE62-A2CE-4840-B5C6-39C5994598A8}">
      <dgm:prSet/>
      <dgm:spPr/>
      <dgm:t>
        <a:bodyPr/>
        <a:lstStyle/>
        <a:p>
          <a:pPr algn="ctr"/>
          <a:endParaRPr lang="es-ES" sz="2000" b="1"/>
        </a:p>
      </dgm:t>
    </dgm:pt>
    <dgm:pt modelId="{EDB0BE47-1340-4E6F-90F5-74C689C324AF}" type="sibTrans" cxnId="{6D9CBE62-A2CE-4840-B5C6-39C5994598A8}">
      <dgm:prSet/>
      <dgm:spPr/>
      <dgm:t>
        <a:bodyPr/>
        <a:lstStyle/>
        <a:p>
          <a:pPr algn="ctr"/>
          <a:endParaRPr lang="es-ES" sz="2000" b="1"/>
        </a:p>
      </dgm:t>
    </dgm:pt>
    <dgm:pt modelId="{73BF0226-4A21-4FE6-92BB-08621B8D8FC8}" type="pres">
      <dgm:prSet presAssocID="{40D501E4-A89D-44DD-A5D9-F45136449A98}" presName="linear" presStyleCnt="0">
        <dgm:presLayoutVars>
          <dgm:animLvl val="lvl"/>
          <dgm:resizeHandles val="exact"/>
        </dgm:presLayoutVars>
      </dgm:prSet>
      <dgm:spPr/>
    </dgm:pt>
    <dgm:pt modelId="{F5281E67-1297-409F-A645-84E6F03B3DD8}" type="pres">
      <dgm:prSet presAssocID="{36BA3A60-13A5-412D-9739-8935AD8296BC}" presName="parentText" presStyleLbl="node1" presStyleIdx="0" presStyleCnt="13">
        <dgm:presLayoutVars>
          <dgm:chMax val="0"/>
          <dgm:bulletEnabled val="1"/>
        </dgm:presLayoutVars>
      </dgm:prSet>
      <dgm:spPr/>
    </dgm:pt>
    <dgm:pt modelId="{B5139A84-2976-4E3B-A385-29524E9568B4}" type="pres">
      <dgm:prSet presAssocID="{5453CCD2-38B8-46B0-897E-6EDF6D6C4C96}" presName="spacer" presStyleCnt="0"/>
      <dgm:spPr/>
    </dgm:pt>
    <dgm:pt modelId="{CF7405FA-29A5-4AC8-81EA-015E145AB192}" type="pres">
      <dgm:prSet presAssocID="{D605189D-BA28-4D95-B0D4-FAEA89698C6F}" presName="parentText" presStyleLbl="node1" presStyleIdx="1" presStyleCnt="13">
        <dgm:presLayoutVars>
          <dgm:chMax val="0"/>
          <dgm:bulletEnabled val="1"/>
        </dgm:presLayoutVars>
      </dgm:prSet>
      <dgm:spPr/>
    </dgm:pt>
    <dgm:pt modelId="{7CBAD807-D24E-449E-9A04-20875F6FE86D}" type="pres">
      <dgm:prSet presAssocID="{71FF53E8-22D3-4146-8EF5-0EA74779D3BD}" presName="spacer" presStyleCnt="0"/>
      <dgm:spPr/>
    </dgm:pt>
    <dgm:pt modelId="{A79F61FF-67C8-4E94-A7F4-EF124B0472CE}" type="pres">
      <dgm:prSet presAssocID="{7DF6EDBB-D664-4DC8-BF4E-2E32B04511AD}" presName="parentText" presStyleLbl="node1" presStyleIdx="2" presStyleCnt="13">
        <dgm:presLayoutVars>
          <dgm:chMax val="0"/>
          <dgm:bulletEnabled val="1"/>
        </dgm:presLayoutVars>
      </dgm:prSet>
      <dgm:spPr/>
    </dgm:pt>
    <dgm:pt modelId="{D338AA61-7410-4663-8F92-97E05BA63920}" type="pres">
      <dgm:prSet presAssocID="{B6F5BE15-E2BA-46EF-A36D-3511AAEE5383}" presName="spacer" presStyleCnt="0"/>
      <dgm:spPr/>
    </dgm:pt>
    <dgm:pt modelId="{1B20B733-CB77-40DA-9183-28D7BCA4FFD3}" type="pres">
      <dgm:prSet presAssocID="{0C77043D-B92D-4613-9434-AD71AA278509}" presName="parentText" presStyleLbl="node1" presStyleIdx="3" presStyleCnt="13">
        <dgm:presLayoutVars>
          <dgm:chMax val="0"/>
          <dgm:bulletEnabled val="1"/>
        </dgm:presLayoutVars>
      </dgm:prSet>
      <dgm:spPr/>
    </dgm:pt>
    <dgm:pt modelId="{B9789031-38EF-46C1-A879-0CE5EB9957F5}" type="pres">
      <dgm:prSet presAssocID="{02D51A73-BD9A-46A8-90C6-CF8785A85DBF}" presName="spacer" presStyleCnt="0"/>
      <dgm:spPr/>
    </dgm:pt>
    <dgm:pt modelId="{11CD8606-9A25-41B4-BD22-9840D73DAD43}" type="pres">
      <dgm:prSet presAssocID="{DF9B35FD-7D71-49CE-8CFC-5F90B261DD32}" presName="parentText" presStyleLbl="node1" presStyleIdx="4" presStyleCnt="13">
        <dgm:presLayoutVars>
          <dgm:chMax val="0"/>
          <dgm:bulletEnabled val="1"/>
        </dgm:presLayoutVars>
      </dgm:prSet>
      <dgm:spPr/>
    </dgm:pt>
    <dgm:pt modelId="{49F5283D-269D-42C6-9CAD-F346429ED7E4}" type="pres">
      <dgm:prSet presAssocID="{3088DD00-82DF-4425-980A-8CAC4800BD61}" presName="spacer" presStyleCnt="0"/>
      <dgm:spPr/>
    </dgm:pt>
    <dgm:pt modelId="{0017A204-F19F-40B4-90D9-23A7DA14A727}" type="pres">
      <dgm:prSet presAssocID="{A40E33E1-D6BA-4F36-8C08-B30F4D704593}" presName="parentText" presStyleLbl="node1" presStyleIdx="5" presStyleCnt="13">
        <dgm:presLayoutVars>
          <dgm:chMax val="0"/>
          <dgm:bulletEnabled val="1"/>
        </dgm:presLayoutVars>
      </dgm:prSet>
      <dgm:spPr/>
    </dgm:pt>
    <dgm:pt modelId="{28494305-189D-4E78-9155-562C5C95D16F}" type="pres">
      <dgm:prSet presAssocID="{21994283-99FB-4B3E-A592-14F14C32FA1E}" presName="spacer" presStyleCnt="0"/>
      <dgm:spPr/>
    </dgm:pt>
    <dgm:pt modelId="{C504EBED-2F60-4EB8-B9BD-90F2F5E8998B}" type="pres">
      <dgm:prSet presAssocID="{FC9541EA-09D3-4B4D-B6D3-D4AAA0988E95}" presName="parentText" presStyleLbl="node1" presStyleIdx="6" presStyleCnt="13">
        <dgm:presLayoutVars>
          <dgm:chMax val="0"/>
          <dgm:bulletEnabled val="1"/>
        </dgm:presLayoutVars>
      </dgm:prSet>
      <dgm:spPr/>
    </dgm:pt>
    <dgm:pt modelId="{551FC1AB-8B76-4208-B6EC-E1FAD38E0247}" type="pres">
      <dgm:prSet presAssocID="{FCFAB097-2C8E-43CD-9F37-7D21FAA7EADF}" presName="spacer" presStyleCnt="0"/>
      <dgm:spPr/>
    </dgm:pt>
    <dgm:pt modelId="{FB3B242C-B012-4820-983A-469EDDD96845}" type="pres">
      <dgm:prSet presAssocID="{88C2659B-16AC-4B2D-ACED-7BFB6255A381}" presName="parentText" presStyleLbl="node1" presStyleIdx="7" presStyleCnt="13">
        <dgm:presLayoutVars>
          <dgm:chMax val="0"/>
          <dgm:bulletEnabled val="1"/>
        </dgm:presLayoutVars>
      </dgm:prSet>
      <dgm:spPr/>
    </dgm:pt>
    <dgm:pt modelId="{7974318F-326D-40F3-BA2C-10558B8B3CF2}" type="pres">
      <dgm:prSet presAssocID="{313D6F82-1B20-4EC5-BE3A-D8CB4923DC62}" presName="spacer" presStyleCnt="0"/>
      <dgm:spPr/>
    </dgm:pt>
    <dgm:pt modelId="{A0131B4B-270C-496D-855B-7EA2741A0492}" type="pres">
      <dgm:prSet presAssocID="{65AB6D04-64CF-4933-ABF1-17D72569A0A2}" presName="parentText" presStyleLbl="node1" presStyleIdx="8" presStyleCnt="13">
        <dgm:presLayoutVars>
          <dgm:chMax val="0"/>
          <dgm:bulletEnabled val="1"/>
        </dgm:presLayoutVars>
      </dgm:prSet>
      <dgm:spPr/>
    </dgm:pt>
    <dgm:pt modelId="{F5408351-A06F-4BCB-A883-3326736D3694}" type="pres">
      <dgm:prSet presAssocID="{CE8210AD-BEEE-415A-B09A-3ED1E6471210}" presName="spacer" presStyleCnt="0"/>
      <dgm:spPr/>
    </dgm:pt>
    <dgm:pt modelId="{CEAA776C-8B24-4DC1-B312-AB0E31048D47}" type="pres">
      <dgm:prSet presAssocID="{71415572-3F06-43FD-AF3A-62F0268DAE82}" presName="parentText" presStyleLbl="node1" presStyleIdx="9" presStyleCnt="13">
        <dgm:presLayoutVars>
          <dgm:chMax val="0"/>
          <dgm:bulletEnabled val="1"/>
        </dgm:presLayoutVars>
      </dgm:prSet>
      <dgm:spPr/>
    </dgm:pt>
    <dgm:pt modelId="{BD29FA2F-17E9-44B5-9479-C9283E243BBE}" type="pres">
      <dgm:prSet presAssocID="{7A66C399-C624-4476-91F6-C10806C8273B}" presName="spacer" presStyleCnt="0"/>
      <dgm:spPr/>
    </dgm:pt>
    <dgm:pt modelId="{B4020DE7-C031-47F9-8BF7-26F150AE38EA}" type="pres">
      <dgm:prSet presAssocID="{D2F464B4-954F-4219-94F5-21662D79ED25}" presName="parentText" presStyleLbl="node1" presStyleIdx="10" presStyleCnt="13">
        <dgm:presLayoutVars>
          <dgm:chMax val="0"/>
          <dgm:bulletEnabled val="1"/>
        </dgm:presLayoutVars>
      </dgm:prSet>
      <dgm:spPr/>
    </dgm:pt>
    <dgm:pt modelId="{AEC1FBBB-6745-41E2-99E4-C22636848F71}" type="pres">
      <dgm:prSet presAssocID="{247481BE-38DA-469F-B226-48D02587187D}" presName="spacer" presStyleCnt="0"/>
      <dgm:spPr/>
    </dgm:pt>
    <dgm:pt modelId="{1866F153-6C31-41A7-B10F-4C46FA2B11A6}" type="pres">
      <dgm:prSet presAssocID="{682FCB04-7312-4496-A84F-C363591B97C4}" presName="parentText" presStyleLbl="node1" presStyleIdx="11" presStyleCnt="13">
        <dgm:presLayoutVars>
          <dgm:chMax val="0"/>
          <dgm:bulletEnabled val="1"/>
        </dgm:presLayoutVars>
      </dgm:prSet>
      <dgm:spPr/>
    </dgm:pt>
    <dgm:pt modelId="{A6CD4460-CCCF-4248-832B-B9B90CB7E40E}" type="pres">
      <dgm:prSet presAssocID="{458A540D-2C31-4884-ACA8-242E7B538E6F}" presName="spacer" presStyleCnt="0"/>
      <dgm:spPr/>
    </dgm:pt>
    <dgm:pt modelId="{9CAAA3BE-A63B-46CC-BAB5-05A28116553D}" type="pres">
      <dgm:prSet presAssocID="{FB1E1859-8FBE-4DD6-82E8-81B64BEEDDA5}" presName="parentText" presStyleLbl="node1" presStyleIdx="12" presStyleCnt="13">
        <dgm:presLayoutVars>
          <dgm:chMax val="0"/>
          <dgm:bulletEnabled val="1"/>
        </dgm:presLayoutVars>
      </dgm:prSet>
      <dgm:spPr/>
    </dgm:pt>
  </dgm:ptLst>
  <dgm:cxnLst>
    <dgm:cxn modelId="{CDD5D008-E236-4712-8245-1E94CADB0DE9}" type="presOf" srcId="{36BA3A60-13A5-412D-9739-8935AD8296BC}" destId="{F5281E67-1297-409F-A645-84E6F03B3DD8}" srcOrd="0" destOrd="0" presId="urn:microsoft.com/office/officeart/2005/8/layout/vList2"/>
    <dgm:cxn modelId="{E6BD2B0B-9C38-4DC6-B2D9-19AEF89E9DF2}" type="presOf" srcId="{FC9541EA-09D3-4B4D-B6D3-D4AAA0988E95}" destId="{C504EBED-2F60-4EB8-B9BD-90F2F5E8998B}" srcOrd="0" destOrd="0" presId="urn:microsoft.com/office/officeart/2005/8/layout/vList2"/>
    <dgm:cxn modelId="{7D8E7330-7DD8-4220-BCBA-A7134DCC57A7}" type="presOf" srcId="{88C2659B-16AC-4B2D-ACED-7BFB6255A381}" destId="{FB3B242C-B012-4820-983A-469EDDD96845}" srcOrd="0" destOrd="0" presId="urn:microsoft.com/office/officeart/2005/8/layout/vList2"/>
    <dgm:cxn modelId="{B7928130-F3A0-4334-87AB-66B9E9343237}" srcId="{40D501E4-A89D-44DD-A5D9-F45136449A98}" destId="{682FCB04-7312-4496-A84F-C363591B97C4}" srcOrd="11" destOrd="0" parTransId="{4D87F9FE-2313-48D4-AE76-0F40C09F5CD0}" sibTransId="{458A540D-2C31-4884-ACA8-242E7B538E6F}"/>
    <dgm:cxn modelId="{C39A0233-F98C-43E8-A73B-EA1635221353}" type="presOf" srcId="{40D501E4-A89D-44DD-A5D9-F45136449A98}" destId="{73BF0226-4A21-4FE6-92BB-08621B8D8FC8}" srcOrd="0" destOrd="0" presId="urn:microsoft.com/office/officeart/2005/8/layout/vList2"/>
    <dgm:cxn modelId="{8209D037-5AFC-462C-9D4B-C8C633B4971B}" type="presOf" srcId="{FB1E1859-8FBE-4DD6-82E8-81B64BEEDDA5}" destId="{9CAAA3BE-A63B-46CC-BAB5-05A28116553D}" srcOrd="0" destOrd="0" presId="urn:microsoft.com/office/officeart/2005/8/layout/vList2"/>
    <dgm:cxn modelId="{6D9CBE62-A2CE-4840-B5C6-39C5994598A8}" srcId="{40D501E4-A89D-44DD-A5D9-F45136449A98}" destId="{FB1E1859-8FBE-4DD6-82E8-81B64BEEDDA5}" srcOrd="12" destOrd="0" parTransId="{728FBF30-8970-4281-A383-8EA77F45ABEE}" sibTransId="{EDB0BE47-1340-4E6F-90F5-74C689C324AF}"/>
    <dgm:cxn modelId="{35BCEE4B-0E69-4132-8DD7-79884799304C}" srcId="{40D501E4-A89D-44DD-A5D9-F45136449A98}" destId="{71415572-3F06-43FD-AF3A-62F0268DAE82}" srcOrd="9" destOrd="0" parTransId="{168EC5DC-AB6A-4162-825E-E8B6CB07170B}" sibTransId="{7A66C399-C624-4476-91F6-C10806C8273B}"/>
    <dgm:cxn modelId="{6C86464C-5D2C-4003-892E-04044E01599E}" srcId="{40D501E4-A89D-44DD-A5D9-F45136449A98}" destId="{D2F464B4-954F-4219-94F5-21662D79ED25}" srcOrd="10" destOrd="0" parTransId="{18B8846A-6DC5-464A-A5C1-B9AC6E856FE1}" sibTransId="{247481BE-38DA-469F-B226-48D02587187D}"/>
    <dgm:cxn modelId="{B1410D78-69C8-41BD-9AEA-A9686F053657}" srcId="{40D501E4-A89D-44DD-A5D9-F45136449A98}" destId="{0C77043D-B92D-4613-9434-AD71AA278509}" srcOrd="3" destOrd="0" parTransId="{507C165F-88C2-4507-8FD1-51B6D5EE46AD}" sibTransId="{02D51A73-BD9A-46A8-90C6-CF8785A85DBF}"/>
    <dgm:cxn modelId="{61BC2E7E-C882-4CD4-9D1A-33EB86769DAF}" type="presOf" srcId="{D2F464B4-954F-4219-94F5-21662D79ED25}" destId="{B4020DE7-C031-47F9-8BF7-26F150AE38EA}" srcOrd="0" destOrd="0" presId="urn:microsoft.com/office/officeart/2005/8/layout/vList2"/>
    <dgm:cxn modelId="{5B9D177F-44F0-48B3-A866-B2E7B67E1744}" srcId="{40D501E4-A89D-44DD-A5D9-F45136449A98}" destId="{7DF6EDBB-D664-4DC8-BF4E-2E32B04511AD}" srcOrd="2" destOrd="0" parTransId="{C5B11A01-51AE-47BD-9E62-2477FC472E28}" sibTransId="{B6F5BE15-E2BA-46EF-A36D-3511AAEE5383}"/>
    <dgm:cxn modelId="{B5580280-BDFE-40F4-BF46-9BD4B8346686}" type="presOf" srcId="{A40E33E1-D6BA-4F36-8C08-B30F4D704593}" destId="{0017A204-F19F-40B4-90D9-23A7DA14A727}" srcOrd="0" destOrd="0" presId="urn:microsoft.com/office/officeart/2005/8/layout/vList2"/>
    <dgm:cxn modelId="{4C2B8294-9DBC-46A6-AEA3-6AB5ACC4C76C}" srcId="{40D501E4-A89D-44DD-A5D9-F45136449A98}" destId="{DF9B35FD-7D71-49CE-8CFC-5F90B261DD32}" srcOrd="4" destOrd="0" parTransId="{97BC9C92-5AB0-40E2-8AEA-048EE30420C6}" sibTransId="{3088DD00-82DF-4425-980A-8CAC4800BD61}"/>
    <dgm:cxn modelId="{8A783597-94CB-4457-B4B1-2DC71CB7AA95}" type="presOf" srcId="{DF9B35FD-7D71-49CE-8CFC-5F90B261DD32}" destId="{11CD8606-9A25-41B4-BD22-9840D73DAD43}" srcOrd="0" destOrd="0" presId="urn:microsoft.com/office/officeart/2005/8/layout/vList2"/>
    <dgm:cxn modelId="{8ED1479A-64D9-4C2E-97D2-B99E86147DCB}" type="presOf" srcId="{65AB6D04-64CF-4933-ABF1-17D72569A0A2}" destId="{A0131B4B-270C-496D-855B-7EA2741A0492}" srcOrd="0" destOrd="0" presId="urn:microsoft.com/office/officeart/2005/8/layout/vList2"/>
    <dgm:cxn modelId="{924B6AA5-5F4F-4835-AA2A-E5F6A8758700}" type="presOf" srcId="{D605189D-BA28-4D95-B0D4-FAEA89698C6F}" destId="{CF7405FA-29A5-4AC8-81EA-015E145AB192}" srcOrd="0" destOrd="0" presId="urn:microsoft.com/office/officeart/2005/8/layout/vList2"/>
    <dgm:cxn modelId="{EEEF31AC-EF37-4285-B6D8-725F77B39EC1}" srcId="{40D501E4-A89D-44DD-A5D9-F45136449A98}" destId="{88C2659B-16AC-4B2D-ACED-7BFB6255A381}" srcOrd="7" destOrd="0" parTransId="{5195A564-F9BB-44A2-A962-23880D5CABA3}" sibTransId="{313D6F82-1B20-4EC5-BE3A-D8CB4923DC62}"/>
    <dgm:cxn modelId="{FF5BE0C3-B9BC-4B3B-AD7A-385A6BC058D0}" type="presOf" srcId="{7DF6EDBB-D664-4DC8-BF4E-2E32B04511AD}" destId="{A79F61FF-67C8-4E94-A7F4-EF124B0472CE}" srcOrd="0" destOrd="0" presId="urn:microsoft.com/office/officeart/2005/8/layout/vList2"/>
    <dgm:cxn modelId="{C3864CC5-8BCD-44A0-895A-E7E454A5673F}" srcId="{40D501E4-A89D-44DD-A5D9-F45136449A98}" destId="{D605189D-BA28-4D95-B0D4-FAEA89698C6F}" srcOrd="1" destOrd="0" parTransId="{F7205F0F-C09D-45B8-A090-1D9CF58D8401}" sibTransId="{71FF53E8-22D3-4146-8EF5-0EA74779D3BD}"/>
    <dgm:cxn modelId="{6B5953C9-F52B-452E-8EC9-D84D55DC71FE}" srcId="{40D501E4-A89D-44DD-A5D9-F45136449A98}" destId="{FC9541EA-09D3-4B4D-B6D3-D4AAA0988E95}" srcOrd="6" destOrd="0" parTransId="{ED5F9B2C-A389-4D6B-9148-E614532A087C}" sibTransId="{FCFAB097-2C8E-43CD-9F37-7D21FAA7EADF}"/>
    <dgm:cxn modelId="{5214E0D3-7177-482D-B192-86C1CF077F5F}" type="presOf" srcId="{71415572-3F06-43FD-AF3A-62F0268DAE82}" destId="{CEAA776C-8B24-4DC1-B312-AB0E31048D47}" srcOrd="0" destOrd="0" presId="urn:microsoft.com/office/officeart/2005/8/layout/vList2"/>
    <dgm:cxn modelId="{9EA4A4DE-CAF2-4B3B-9E60-2CC28482E203}" srcId="{40D501E4-A89D-44DD-A5D9-F45136449A98}" destId="{65AB6D04-64CF-4933-ABF1-17D72569A0A2}" srcOrd="8" destOrd="0" parTransId="{9F2EB5F9-770E-4E39-9F20-B2F6B8EDECFD}" sibTransId="{CE8210AD-BEEE-415A-B09A-3ED1E6471210}"/>
    <dgm:cxn modelId="{ADEEA3E9-8C2E-4545-B7E5-101DF72D31D2}" type="presOf" srcId="{682FCB04-7312-4496-A84F-C363591B97C4}" destId="{1866F153-6C31-41A7-B10F-4C46FA2B11A6}" srcOrd="0" destOrd="0" presId="urn:microsoft.com/office/officeart/2005/8/layout/vList2"/>
    <dgm:cxn modelId="{546F5CF6-2191-4798-9A44-818E6A460A79}" srcId="{40D501E4-A89D-44DD-A5D9-F45136449A98}" destId="{A40E33E1-D6BA-4F36-8C08-B30F4D704593}" srcOrd="5" destOrd="0" parTransId="{483EB769-6997-45AA-AC8F-9989A1DEF1CC}" sibTransId="{21994283-99FB-4B3E-A592-14F14C32FA1E}"/>
    <dgm:cxn modelId="{85020EF7-1496-40CF-9716-610702B17C12}" srcId="{40D501E4-A89D-44DD-A5D9-F45136449A98}" destId="{36BA3A60-13A5-412D-9739-8935AD8296BC}" srcOrd="0" destOrd="0" parTransId="{BC65A720-0404-4A25-9D85-24D34C97B14D}" sibTransId="{5453CCD2-38B8-46B0-897E-6EDF6D6C4C96}"/>
    <dgm:cxn modelId="{AA6BA2F9-5695-41EC-AEB4-E4C18488C6CB}" type="presOf" srcId="{0C77043D-B92D-4613-9434-AD71AA278509}" destId="{1B20B733-CB77-40DA-9183-28D7BCA4FFD3}" srcOrd="0" destOrd="0" presId="urn:microsoft.com/office/officeart/2005/8/layout/vList2"/>
    <dgm:cxn modelId="{75F7E92B-BD01-4FCA-BA3E-31DA924E8207}" type="presParOf" srcId="{73BF0226-4A21-4FE6-92BB-08621B8D8FC8}" destId="{F5281E67-1297-409F-A645-84E6F03B3DD8}" srcOrd="0" destOrd="0" presId="urn:microsoft.com/office/officeart/2005/8/layout/vList2"/>
    <dgm:cxn modelId="{2F379F9D-787A-44DB-A40C-AC9A2FAD02EB}" type="presParOf" srcId="{73BF0226-4A21-4FE6-92BB-08621B8D8FC8}" destId="{B5139A84-2976-4E3B-A385-29524E9568B4}" srcOrd="1" destOrd="0" presId="urn:microsoft.com/office/officeart/2005/8/layout/vList2"/>
    <dgm:cxn modelId="{AB5CDC6C-1347-45EA-8AEC-90A6D17BC5AC}" type="presParOf" srcId="{73BF0226-4A21-4FE6-92BB-08621B8D8FC8}" destId="{CF7405FA-29A5-4AC8-81EA-015E145AB192}" srcOrd="2" destOrd="0" presId="urn:microsoft.com/office/officeart/2005/8/layout/vList2"/>
    <dgm:cxn modelId="{1D0C3FA4-7B66-4C8F-8F18-8A69F7C68B7E}" type="presParOf" srcId="{73BF0226-4A21-4FE6-92BB-08621B8D8FC8}" destId="{7CBAD807-D24E-449E-9A04-20875F6FE86D}" srcOrd="3" destOrd="0" presId="urn:microsoft.com/office/officeart/2005/8/layout/vList2"/>
    <dgm:cxn modelId="{52944399-62A2-488A-BD78-AA50EA3EFF76}" type="presParOf" srcId="{73BF0226-4A21-4FE6-92BB-08621B8D8FC8}" destId="{A79F61FF-67C8-4E94-A7F4-EF124B0472CE}" srcOrd="4" destOrd="0" presId="urn:microsoft.com/office/officeart/2005/8/layout/vList2"/>
    <dgm:cxn modelId="{1FC76B99-1F05-4B15-8677-02094AAC2F27}" type="presParOf" srcId="{73BF0226-4A21-4FE6-92BB-08621B8D8FC8}" destId="{D338AA61-7410-4663-8F92-97E05BA63920}" srcOrd="5" destOrd="0" presId="urn:microsoft.com/office/officeart/2005/8/layout/vList2"/>
    <dgm:cxn modelId="{628475F1-D7DB-49F2-A08F-71E41258F859}" type="presParOf" srcId="{73BF0226-4A21-4FE6-92BB-08621B8D8FC8}" destId="{1B20B733-CB77-40DA-9183-28D7BCA4FFD3}" srcOrd="6" destOrd="0" presId="urn:microsoft.com/office/officeart/2005/8/layout/vList2"/>
    <dgm:cxn modelId="{76226514-A1AC-478D-80EE-E56469434717}" type="presParOf" srcId="{73BF0226-4A21-4FE6-92BB-08621B8D8FC8}" destId="{B9789031-38EF-46C1-A879-0CE5EB9957F5}" srcOrd="7" destOrd="0" presId="urn:microsoft.com/office/officeart/2005/8/layout/vList2"/>
    <dgm:cxn modelId="{53CEEF0C-2B08-4632-97D7-7919CCD0799C}" type="presParOf" srcId="{73BF0226-4A21-4FE6-92BB-08621B8D8FC8}" destId="{11CD8606-9A25-41B4-BD22-9840D73DAD43}" srcOrd="8" destOrd="0" presId="urn:microsoft.com/office/officeart/2005/8/layout/vList2"/>
    <dgm:cxn modelId="{6E845550-4F78-433F-9EDC-D1D435026134}" type="presParOf" srcId="{73BF0226-4A21-4FE6-92BB-08621B8D8FC8}" destId="{49F5283D-269D-42C6-9CAD-F346429ED7E4}" srcOrd="9" destOrd="0" presId="urn:microsoft.com/office/officeart/2005/8/layout/vList2"/>
    <dgm:cxn modelId="{06F031DF-34F8-4C01-A70A-8CFF8109CBC3}" type="presParOf" srcId="{73BF0226-4A21-4FE6-92BB-08621B8D8FC8}" destId="{0017A204-F19F-40B4-90D9-23A7DA14A727}" srcOrd="10" destOrd="0" presId="urn:microsoft.com/office/officeart/2005/8/layout/vList2"/>
    <dgm:cxn modelId="{BDAF642E-3A41-4439-B734-C557D12175DD}" type="presParOf" srcId="{73BF0226-4A21-4FE6-92BB-08621B8D8FC8}" destId="{28494305-189D-4E78-9155-562C5C95D16F}" srcOrd="11" destOrd="0" presId="urn:microsoft.com/office/officeart/2005/8/layout/vList2"/>
    <dgm:cxn modelId="{EB2862C7-91AC-46F1-A708-D41D5D9C615E}" type="presParOf" srcId="{73BF0226-4A21-4FE6-92BB-08621B8D8FC8}" destId="{C504EBED-2F60-4EB8-B9BD-90F2F5E8998B}" srcOrd="12" destOrd="0" presId="urn:microsoft.com/office/officeart/2005/8/layout/vList2"/>
    <dgm:cxn modelId="{5620A74D-62A1-43AA-948C-91C2DE7476C3}" type="presParOf" srcId="{73BF0226-4A21-4FE6-92BB-08621B8D8FC8}" destId="{551FC1AB-8B76-4208-B6EC-E1FAD38E0247}" srcOrd="13" destOrd="0" presId="urn:microsoft.com/office/officeart/2005/8/layout/vList2"/>
    <dgm:cxn modelId="{60433A68-559D-41F1-B734-94298D601FD4}" type="presParOf" srcId="{73BF0226-4A21-4FE6-92BB-08621B8D8FC8}" destId="{FB3B242C-B012-4820-983A-469EDDD96845}" srcOrd="14" destOrd="0" presId="urn:microsoft.com/office/officeart/2005/8/layout/vList2"/>
    <dgm:cxn modelId="{5937924A-C25C-4EE7-A236-EB5941CFE3B7}" type="presParOf" srcId="{73BF0226-4A21-4FE6-92BB-08621B8D8FC8}" destId="{7974318F-326D-40F3-BA2C-10558B8B3CF2}" srcOrd="15" destOrd="0" presId="urn:microsoft.com/office/officeart/2005/8/layout/vList2"/>
    <dgm:cxn modelId="{3F9D8C58-2A14-4A0B-9FD3-3ED4EA7F036F}" type="presParOf" srcId="{73BF0226-4A21-4FE6-92BB-08621B8D8FC8}" destId="{A0131B4B-270C-496D-855B-7EA2741A0492}" srcOrd="16" destOrd="0" presId="urn:microsoft.com/office/officeart/2005/8/layout/vList2"/>
    <dgm:cxn modelId="{A5DE4411-E8DA-4511-BD23-CA573051BC11}" type="presParOf" srcId="{73BF0226-4A21-4FE6-92BB-08621B8D8FC8}" destId="{F5408351-A06F-4BCB-A883-3326736D3694}" srcOrd="17" destOrd="0" presId="urn:microsoft.com/office/officeart/2005/8/layout/vList2"/>
    <dgm:cxn modelId="{B86CF628-3024-4B1D-90C9-F5022696678B}" type="presParOf" srcId="{73BF0226-4A21-4FE6-92BB-08621B8D8FC8}" destId="{CEAA776C-8B24-4DC1-B312-AB0E31048D47}" srcOrd="18" destOrd="0" presId="urn:microsoft.com/office/officeart/2005/8/layout/vList2"/>
    <dgm:cxn modelId="{522E9168-39D7-43AF-B788-920EBDBDB4B6}" type="presParOf" srcId="{73BF0226-4A21-4FE6-92BB-08621B8D8FC8}" destId="{BD29FA2F-17E9-44B5-9479-C9283E243BBE}" srcOrd="19" destOrd="0" presId="urn:microsoft.com/office/officeart/2005/8/layout/vList2"/>
    <dgm:cxn modelId="{214F0BDA-17E1-484E-9D07-AAF25C56021D}" type="presParOf" srcId="{73BF0226-4A21-4FE6-92BB-08621B8D8FC8}" destId="{B4020DE7-C031-47F9-8BF7-26F150AE38EA}" srcOrd="20" destOrd="0" presId="urn:microsoft.com/office/officeart/2005/8/layout/vList2"/>
    <dgm:cxn modelId="{CD965997-9AE0-499D-9257-6B6D286804EA}" type="presParOf" srcId="{73BF0226-4A21-4FE6-92BB-08621B8D8FC8}" destId="{AEC1FBBB-6745-41E2-99E4-C22636848F71}" srcOrd="21" destOrd="0" presId="urn:microsoft.com/office/officeart/2005/8/layout/vList2"/>
    <dgm:cxn modelId="{46F9860A-8200-46ED-9474-D1ABE8624FDB}" type="presParOf" srcId="{73BF0226-4A21-4FE6-92BB-08621B8D8FC8}" destId="{1866F153-6C31-41A7-B10F-4C46FA2B11A6}" srcOrd="22" destOrd="0" presId="urn:microsoft.com/office/officeart/2005/8/layout/vList2"/>
    <dgm:cxn modelId="{1C44C537-A7A4-4465-87E6-F8267499A185}" type="presParOf" srcId="{73BF0226-4A21-4FE6-92BB-08621B8D8FC8}" destId="{A6CD4460-CCCF-4248-832B-B9B90CB7E40E}" srcOrd="23" destOrd="0" presId="urn:microsoft.com/office/officeart/2005/8/layout/vList2"/>
    <dgm:cxn modelId="{567DE4B1-B8DF-4E0D-9D07-7C38CFE5DC17}" type="presParOf" srcId="{73BF0226-4A21-4FE6-92BB-08621B8D8FC8}" destId="{9CAAA3BE-A63B-46CC-BAB5-05A28116553D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88046-A194-415E-8A92-A3662C26B427}">
      <dsp:nvSpPr>
        <dsp:cNvPr id="0" name=""/>
        <dsp:cNvSpPr/>
      </dsp:nvSpPr>
      <dsp:spPr>
        <a:xfrm>
          <a:off x="350852" y="684"/>
          <a:ext cx="2231996" cy="448364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ການຈາກໄປ</a:t>
          </a:r>
          <a:endParaRPr lang="en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63984" y="13816"/>
        <a:ext cx="2205732" cy="422100"/>
      </dsp:txXfrm>
    </dsp:sp>
    <dsp:sp modelId="{10A9572C-7F60-4466-8174-9ED95DEE32E9}">
      <dsp:nvSpPr>
        <dsp:cNvPr id="0" name=""/>
        <dsp:cNvSpPr/>
      </dsp:nvSpPr>
      <dsp:spPr>
        <a:xfrm rot="5400000">
          <a:off x="1382782" y="460258"/>
          <a:ext cx="168136" cy="201764"/>
        </a:xfrm>
        <a:prstGeom prst="rightArrow">
          <a:avLst>
            <a:gd name="adj1" fmla="val 60000"/>
            <a:gd name="adj2" fmla="val 50000"/>
          </a:avLst>
        </a:prstGeom>
        <a:solidFill>
          <a:srgbClr val="00E66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-5400000">
        <a:off x="1406322" y="477072"/>
        <a:ext cx="121058" cy="117695"/>
      </dsp:txXfrm>
    </dsp:sp>
    <dsp:sp modelId="{128B0986-78E7-436E-BDAD-33EA69DEFAB2}">
      <dsp:nvSpPr>
        <dsp:cNvPr id="0" name=""/>
        <dsp:cNvSpPr/>
      </dsp:nvSpPr>
      <dsp:spPr>
        <a:xfrm>
          <a:off x="350852" y="673232"/>
          <a:ext cx="2231996" cy="44836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ເພື່ອຢູ່ກັບພຣະເຢຊູ</a:t>
          </a:r>
          <a:endParaRPr lang="en" sz="1800" b="1" kern="120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63984" y="686364"/>
        <a:ext cx="2205732" cy="422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88046-A194-415E-8A92-A3662C26B427}">
      <dsp:nvSpPr>
        <dsp:cNvPr id="0" name=""/>
        <dsp:cNvSpPr/>
      </dsp:nvSpPr>
      <dsp:spPr>
        <a:xfrm>
          <a:off x="280934" y="684"/>
          <a:ext cx="2951998" cy="448364"/>
        </a:xfrm>
        <a:prstGeom prst="roundRect">
          <a:avLst>
            <a:gd name="adj" fmla="val 10000"/>
          </a:avLst>
        </a:prstGeom>
        <a:solidFill>
          <a:srgbClr val="009AD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ຍັງມີຊີວິດຢູ່</a:t>
          </a:r>
          <a:endParaRPr lang="en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94066" y="13816"/>
        <a:ext cx="2925734" cy="422100"/>
      </dsp:txXfrm>
    </dsp:sp>
    <dsp:sp modelId="{10A9572C-7F60-4466-8174-9ED95DEE32E9}">
      <dsp:nvSpPr>
        <dsp:cNvPr id="0" name=""/>
        <dsp:cNvSpPr/>
      </dsp:nvSpPr>
      <dsp:spPr>
        <a:xfrm rot="5400000">
          <a:off x="1672865" y="460258"/>
          <a:ext cx="168136" cy="201764"/>
        </a:xfrm>
        <a:prstGeom prst="rightArrow">
          <a:avLst>
            <a:gd name="adj1" fmla="val 60000"/>
            <a:gd name="adj2" fmla="val 50000"/>
          </a:avLst>
        </a:prstGeom>
        <a:solidFill>
          <a:srgbClr val="5DD5F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-5400000">
        <a:off x="1696405" y="477072"/>
        <a:ext cx="121058" cy="117695"/>
      </dsp:txXfrm>
    </dsp:sp>
    <dsp:sp modelId="{128B0986-78E7-436E-BDAD-33EA69DEFAB2}">
      <dsp:nvSpPr>
        <dsp:cNvPr id="0" name=""/>
        <dsp:cNvSpPr/>
      </dsp:nvSpPr>
      <dsp:spPr>
        <a:xfrm>
          <a:off x="280934" y="673232"/>
          <a:ext cx="2951998" cy="44836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ເປັນຜົນປະໂຫຍດຕໍ່ຄຣິດຕະຈັກ</a:t>
          </a:r>
          <a:endParaRPr lang="en" sz="1800" b="1" kern="120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94066" y="686364"/>
        <a:ext cx="2925734" cy="422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81E67-1297-409F-A645-84E6F03B3DD8}">
      <dsp:nvSpPr>
        <dsp:cNvPr id="0" name=""/>
        <dsp:cNvSpPr/>
      </dsp:nvSpPr>
      <dsp:spPr>
        <a:xfrm>
          <a:off x="0" y="2360"/>
          <a:ext cx="4552336" cy="41646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ຍາກຈົນຝ່າຍຈິດວິນຍານ</a:t>
          </a:r>
          <a:endParaRPr lang="en" sz="20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0330" y="22690"/>
        <a:ext cx="4511676" cy="375809"/>
      </dsp:txXfrm>
    </dsp:sp>
    <dsp:sp modelId="{CF7405FA-29A5-4AC8-81EA-015E145AB192}">
      <dsp:nvSpPr>
        <dsp:cNvPr id="0" name=""/>
        <dsp:cNvSpPr/>
      </dsp:nvSpPr>
      <dsp:spPr>
        <a:xfrm>
          <a:off x="0" y="428322"/>
          <a:ext cx="4552336" cy="416469"/>
        </a:xfrm>
        <a:prstGeom prst="roundRect">
          <a:avLst/>
        </a:prstGeom>
        <a:solidFill>
          <a:schemeClr val="accent3">
            <a:hueOff val="600000"/>
            <a:satOff val="-3333"/>
            <a:lumOff val="-1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ອ່ອນໂຍນ</a:t>
          </a:r>
          <a:endParaRPr lang="en" sz="20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0330" y="448652"/>
        <a:ext cx="4511676" cy="375809"/>
      </dsp:txXfrm>
    </dsp:sp>
    <dsp:sp modelId="{A79F61FF-67C8-4E94-A7F4-EF124B0472CE}">
      <dsp:nvSpPr>
        <dsp:cNvPr id="0" name=""/>
        <dsp:cNvSpPr/>
      </dsp:nvSpPr>
      <dsp:spPr>
        <a:xfrm>
          <a:off x="0" y="854284"/>
          <a:ext cx="4552336" cy="416469"/>
        </a:xfrm>
        <a:prstGeom prst="roundRect">
          <a:avLst/>
        </a:prstGeom>
        <a:solidFill>
          <a:schemeClr val="accent3">
            <a:hueOff val="1200000"/>
            <a:satOff val="-6666"/>
            <a:lumOff val="-3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ຫິວກະຫາຍຄວາມຍຸຕິທໍາ</a:t>
          </a:r>
          <a:endParaRPr lang="en" sz="20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0330" y="874614"/>
        <a:ext cx="4511676" cy="375809"/>
      </dsp:txXfrm>
    </dsp:sp>
    <dsp:sp modelId="{1B20B733-CB77-40DA-9183-28D7BCA4FFD3}">
      <dsp:nvSpPr>
        <dsp:cNvPr id="0" name=""/>
        <dsp:cNvSpPr/>
      </dsp:nvSpPr>
      <dsp:spPr>
        <a:xfrm>
          <a:off x="0" y="1280246"/>
          <a:ext cx="4552336" cy="416469"/>
        </a:xfrm>
        <a:prstGeom prst="roundRect">
          <a:avLst/>
        </a:prstGeom>
        <a:solidFill>
          <a:schemeClr val="accent3">
            <a:hueOff val="1800000"/>
            <a:satOff val="-9999"/>
            <a:lumOff val="-500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ເມດຕາ</a:t>
          </a:r>
          <a:endParaRPr lang="en" sz="20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0330" y="1300576"/>
        <a:ext cx="4511676" cy="375809"/>
      </dsp:txXfrm>
    </dsp:sp>
    <dsp:sp modelId="{11CD8606-9A25-41B4-BD22-9840D73DAD43}">
      <dsp:nvSpPr>
        <dsp:cNvPr id="0" name=""/>
        <dsp:cNvSpPr/>
      </dsp:nvSpPr>
      <dsp:spPr>
        <a:xfrm>
          <a:off x="0" y="1706208"/>
          <a:ext cx="4552336" cy="416469"/>
        </a:xfrm>
        <a:prstGeom prst="roundRect">
          <a:avLst/>
        </a:prstGeom>
        <a:solidFill>
          <a:schemeClr val="accent3">
            <a:hueOff val="2400000"/>
            <a:satOff val="-13332"/>
            <a:lumOff val="-6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ຈິດໃຈທີ່ບໍຣິສຸດ</a:t>
          </a:r>
          <a:endParaRPr lang="en" sz="20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0330" y="1726538"/>
        <a:ext cx="4511676" cy="375809"/>
      </dsp:txXfrm>
    </dsp:sp>
    <dsp:sp modelId="{0017A204-F19F-40B4-90D9-23A7DA14A727}">
      <dsp:nvSpPr>
        <dsp:cNvPr id="0" name=""/>
        <dsp:cNvSpPr/>
      </dsp:nvSpPr>
      <dsp:spPr>
        <a:xfrm>
          <a:off x="0" y="2132170"/>
          <a:ext cx="4552336" cy="416469"/>
        </a:xfrm>
        <a:prstGeom prst="roundRect">
          <a:avLst/>
        </a:prstGeom>
        <a:solidFill>
          <a:schemeClr val="accent3">
            <a:hueOff val="3000000"/>
            <a:satOff val="-16665"/>
            <a:lumOff val="-8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ຜູ້ສ້າງສັນຕິສຸກ</a:t>
          </a:r>
          <a:endParaRPr lang="en" sz="20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0330" y="2152500"/>
        <a:ext cx="4511676" cy="375809"/>
      </dsp:txXfrm>
    </dsp:sp>
    <dsp:sp modelId="{C504EBED-2F60-4EB8-B9BD-90F2F5E8998B}">
      <dsp:nvSpPr>
        <dsp:cNvPr id="0" name=""/>
        <dsp:cNvSpPr/>
      </dsp:nvSpPr>
      <dsp:spPr>
        <a:xfrm>
          <a:off x="0" y="2558132"/>
          <a:ext cx="4552336" cy="416469"/>
        </a:xfrm>
        <a:prstGeom prst="roundRect">
          <a:avLst/>
        </a:prstGeom>
        <a:solidFill>
          <a:schemeClr val="accent3">
            <a:hueOff val="3600000"/>
            <a:satOff val="-19998"/>
            <a:lumOff val="-10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ຍິນດີທີ່ຈະຫັນແກ້ມອີກຂ້າງໜຶ່ງໃຫ້ຕົບ</a:t>
          </a:r>
          <a:endParaRPr lang="en" sz="20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0330" y="2578462"/>
        <a:ext cx="4511676" cy="375809"/>
      </dsp:txXfrm>
    </dsp:sp>
    <dsp:sp modelId="{FB3B242C-B012-4820-983A-469EDDD96845}">
      <dsp:nvSpPr>
        <dsp:cNvPr id="0" name=""/>
        <dsp:cNvSpPr/>
      </dsp:nvSpPr>
      <dsp:spPr>
        <a:xfrm>
          <a:off x="0" y="2984094"/>
          <a:ext cx="4552336" cy="416469"/>
        </a:xfrm>
        <a:prstGeom prst="roundRect">
          <a:avLst/>
        </a:prstGeom>
        <a:solidFill>
          <a:schemeClr val="accent3">
            <a:hueOff val="4200000"/>
            <a:satOff val="-23332"/>
            <a:lumOff val="-11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ຮັກສັດຕູ</a:t>
          </a:r>
          <a:endParaRPr lang="en" sz="20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0330" y="3004424"/>
        <a:ext cx="4511676" cy="375809"/>
      </dsp:txXfrm>
    </dsp:sp>
    <dsp:sp modelId="{A0131B4B-270C-496D-855B-7EA2741A0492}">
      <dsp:nvSpPr>
        <dsp:cNvPr id="0" name=""/>
        <dsp:cNvSpPr/>
      </dsp:nvSpPr>
      <dsp:spPr>
        <a:xfrm>
          <a:off x="0" y="3410055"/>
          <a:ext cx="4552336" cy="416469"/>
        </a:xfrm>
        <a:prstGeom prst="roundRect">
          <a:avLst/>
        </a:prstGeom>
        <a:solidFill>
          <a:schemeClr val="accent3">
            <a:hueOff val="4800000"/>
            <a:satOff val="-26665"/>
            <a:lumOff val="-13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ອວຍພອນຜູ້ທີ່ສາບແຊ່ງພວກເຮົາ</a:t>
          </a:r>
          <a:endParaRPr lang="en" sz="20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0330" y="3430385"/>
        <a:ext cx="4511676" cy="375809"/>
      </dsp:txXfrm>
    </dsp:sp>
    <dsp:sp modelId="{CEAA776C-8B24-4DC1-B312-AB0E31048D47}">
      <dsp:nvSpPr>
        <dsp:cNvPr id="0" name=""/>
        <dsp:cNvSpPr/>
      </dsp:nvSpPr>
      <dsp:spPr>
        <a:xfrm>
          <a:off x="0" y="3836017"/>
          <a:ext cx="4552336" cy="416469"/>
        </a:xfrm>
        <a:prstGeom prst="roundRect">
          <a:avLst/>
        </a:prstGeom>
        <a:solidFill>
          <a:schemeClr val="accent3">
            <a:hueOff val="5400000"/>
            <a:satOff val="-29998"/>
            <a:lumOff val="-15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ເຮັດດີຕໍ່ຜູ້ທີ່ຊັງພວກເຮົາ</a:t>
          </a:r>
          <a:endParaRPr lang="en" sz="20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0330" y="3856347"/>
        <a:ext cx="4511676" cy="375809"/>
      </dsp:txXfrm>
    </dsp:sp>
    <dsp:sp modelId="{B4020DE7-C031-47F9-8BF7-26F150AE38EA}">
      <dsp:nvSpPr>
        <dsp:cNvPr id="0" name=""/>
        <dsp:cNvSpPr/>
      </dsp:nvSpPr>
      <dsp:spPr>
        <a:xfrm>
          <a:off x="0" y="4261979"/>
          <a:ext cx="4552336" cy="416469"/>
        </a:xfrm>
        <a:prstGeom prst="roundRect">
          <a:avLst/>
        </a:prstGeom>
        <a:solidFill>
          <a:schemeClr val="accent3">
            <a:hueOff val="6000000"/>
            <a:satOff val="-33331"/>
            <a:lumOff val="-1666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ມີຄວາມຮັກ ແລະ ຄວາມເອື້ອເຟື້ອເຜື່ອແຜ່</a:t>
          </a:r>
          <a:endParaRPr lang="en" sz="20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0330" y="4282309"/>
        <a:ext cx="4511676" cy="375809"/>
      </dsp:txXfrm>
    </dsp:sp>
    <dsp:sp modelId="{1866F153-6C31-41A7-B10F-4C46FA2B11A6}">
      <dsp:nvSpPr>
        <dsp:cNvPr id="0" name=""/>
        <dsp:cNvSpPr/>
      </dsp:nvSpPr>
      <dsp:spPr>
        <a:xfrm>
          <a:off x="0" y="4687941"/>
          <a:ext cx="4552336" cy="416469"/>
        </a:xfrm>
        <a:prstGeom prst="roundRect">
          <a:avLst/>
        </a:prstGeom>
        <a:solidFill>
          <a:schemeClr val="accent3">
            <a:hueOff val="6600000"/>
            <a:satOff val="-36664"/>
            <a:lumOff val="-18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ມີຄວາມເມດຕາກະລຸນາ ແລະ ຖ່ອມໂຕ</a:t>
          </a:r>
          <a:endParaRPr lang="en" sz="20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0330" y="4708271"/>
        <a:ext cx="4511676" cy="375809"/>
      </dsp:txXfrm>
    </dsp:sp>
    <dsp:sp modelId="{9CAAA3BE-A63B-46CC-BAB5-05A28116553D}">
      <dsp:nvSpPr>
        <dsp:cNvPr id="0" name=""/>
        <dsp:cNvSpPr/>
      </dsp:nvSpPr>
      <dsp:spPr>
        <a:xfrm>
          <a:off x="0" y="5113903"/>
          <a:ext cx="4552336" cy="416469"/>
        </a:xfrm>
        <a:prstGeom prst="roundRect">
          <a:avLst/>
        </a:prstGeom>
        <a:solidFill>
          <a:schemeClr val="accent3">
            <a:hueOff val="7200000"/>
            <a:satOff val="-39997"/>
            <a:lumOff val="-20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ອື່ນໆ...</a:t>
          </a:r>
          <a:endParaRPr lang="en" sz="20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0330" y="5134233"/>
        <a:ext cx="4511676" cy="375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4BF5C-A3D2-176E-2E3D-648C463BE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3DC589-E25C-B757-BE9E-0B1CEF003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1D0EE1-1712-2B36-2FDE-C42CCCC24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C0577B-D64D-AD0A-4BC2-031C60E9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96DA50-5630-C44C-C57B-497146F9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3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4534CA-2FB8-8C91-4346-552889F94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C93804-2F84-47B3-EDE3-8F9957ADE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D05AA6-4AA2-587E-B888-87FD3E49F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4E5BDD-3E56-4A61-4266-3B4A90530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611A76-2492-330C-1B88-762F822C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31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DA6FA9-BE27-8FF7-6A3E-D7EFB1EE54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ED9946-6880-AD5C-B039-06C63D27B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4FD675-9F57-0C66-040F-74977F96A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A3722E-446C-A1FC-9FF1-6CDF687FA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1C5AFF-DC78-F63C-9303-2A5E1A84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563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175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47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026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421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820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192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7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043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5B5976-487B-8F44-CE49-A7DE654A7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A23958-FE15-3E9D-E884-B8C4694FC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9ACDFD-43B7-BAA4-E6FB-3375A8F4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6B823D-A25E-13F2-33AD-3B767D8EA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D0FC61-2C1E-F4B1-0D7A-E9D30B3B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720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499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678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162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1A79E-549A-C747-002E-734E321E6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EB62AB-A3F6-9950-FFA6-51B96E3CD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9D9BEF-2AF2-50CA-5D2C-60C18DA94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2E6132-8D92-DD4A-13AC-09468D63E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D30BC-1E3C-7235-A329-EF465C33B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860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99BC26-2162-1210-E75B-A3D0DF81F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0E3261-6A66-7E69-672F-52EC11733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6F74B3-6BC3-DAF2-06C8-B0B000B88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BEE098-21AD-CD55-EEAD-C5FB6759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11/01/2026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1361F1-531A-0E59-4C11-C64C7E4A5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2A67E4-D355-3D0C-379C-FE3596FA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235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8C20CD-C23A-82B7-DA20-5187B405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EF3A0E-25B2-B831-E937-23E1C7FD5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589F94-ACCB-DBBF-2224-8AE348FAD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18FEC91-7920-CA97-99D9-0DDCEFBBF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CDF17E-0FF6-8B34-E77D-2B6435585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2B0D73C-1077-E1E4-80B2-DEFB818A6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11/01/2026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9D1D9D5-3254-0C0F-3C31-FCBFD7E6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C62E477-1EB1-B431-8234-A35047A6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91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998641-A926-28F2-4F3B-0DD5E5BC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AF17AA8-C1E7-52D0-3185-3C912393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11/01/2026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A5CB1B-BAEA-B808-7F77-9FF71A441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45435D-4696-15B2-9E8B-53FF97F74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67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D8A6756-EA25-C945-3472-AB1939B8D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11/01/2026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7DD77D-BAAE-079A-E1F6-FA3545DE3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52C64A-8BA1-D026-6698-EF9BEA72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507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E0B7C-B9C4-77F6-AD9E-6A26B44B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361E91-CC33-3CEA-4B3B-A27D6EF3C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742D3D-A1FF-6EA7-CE47-DDA34D96C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A66E89-D434-00F1-08D4-4089E66B9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11/01/2026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45C45A-4EA3-BDE7-6304-D4E0AE267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6062D2-B704-74F1-0A1B-30596BF05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241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218472-746A-7759-4324-9AB84B256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566080-FBC4-C077-A75A-CBFAAE9FC2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DFB1F7-FC82-1CD3-76BE-2BC4CE42F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933A0C-56DD-D5E5-B36E-1CCEABE52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11/01/2026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73B61F-5B0A-85EE-01C8-E3C481C1F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80A33A-82C4-1A2B-7DD8-0102602E0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2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870CC23-57C3-E120-B38C-CAE1B63AA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AE8C79-C095-92CF-0BFE-46CC89698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A0DD04-BC09-1C6B-C2FD-F191B7DFF3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7E6A3A-F224-4FC7-B416-924F80EC68CF}" type="datetimeFigureOut">
              <a:rPr lang="es-ES" smtClean="0"/>
              <a:t>11/01/2026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039673-25FA-A0E6-E2AD-0D1825550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E86EBF-5E0C-F021-F364-89689CFE7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50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87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1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2.jpeg"/><Relationship Id="rId9" Type="http://schemas.microsoft.com/office/2007/relationships/diagramDrawing" Target="../diagrams/drawing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25.jpe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microsoft.com/office/2007/relationships/hdphoto" Target="../media/hdphoto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27.jpeg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5" Type="http://schemas.openxmlformats.org/officeDocument/2006/relationships/diagramLayout" Target="../diagrams/layout1.xml"/><Relationship Id="rId10" Type="http://schemas.openxmlformats.org/officeDocument/2006/relationships/diagramData" Target="../diagrams/data2.xml"/><Relationship Id="rId4" Type="http://schemas.openxmlformats.org/officeDocument/2006/relationships/diagramData" Target="../diagrams/data1.xml"/><Relationship Id="rId9" Type="http://schemas.openxmlformats.org/officeDocument/2006/relationships/image" Target="../media/image28.jpeg"/><Relationship Id="rId14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5B9581F-37D4-1B07-E991-9D968FABC924}"/>
              </a:ext>
            </a:extLst>
          </p:cNvPr>
          <p:cNvSpPr txBox="1"/>
          <p:nvPr/>
        </p:nvSpPr>
        <p:spPr>
          <a:xfrm>
            <a:off x="6671582" y="131174"/>
            <a:ext cx="3762375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25400">
              <a:bevelT h="25400" prst="softRound"/>
              <a:contourClr>
                <a:schemeClr val="bg1"/>
              </a:contourClr>
            </a:sp3d>
          </a:bodyPr>
          <a:lstStyle/>
          <a:p>
            <a:pPr algn="ctr"/>
            <a:r>
              <a:rPr lang="lo-LA" sz="6600" b="1" dirty="0">
                <a:ln w="9525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2">
                      <a:lumMod val="75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ຊີວິດ ແລະ ຄວາມຕາຍ</a:t>
            </a:r>
            <a:endParaRPr lang="en" sz="6600" b="1" dirty="0">
              <a:ln w="9525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2">
                    <a:lumMod val="75000"/>
                  </a:scheme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73A3C40-1FA1-28F6-83A6-D1B30970FC41}"/>
              </a:ext>
            </a:extLst>
          </p:cNvPr>
          <p:cNvSpPr txBox="1"/>
          <p:nvPr/>
        </p:nvSpPr>
        <p:spPr>
          <a:xfrm>
            <a:off x="9660836" y="5022574"/>
            <a:ext cx="2247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o-LA" b="1" dirty="0">
                <a:solidFill>
                  <a:srgbClr val="705248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ບົດຮຽນທີ </a:t>
            </a:r>
            <a:r>
              <a:rPr lang="en" b="1" dirty="0">
                <a:solidFill>
                  <a:srgbClr val="705248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3 </a:t>
            </a:r>
            <a:r>
              <a:rPr lang="lo-LA" b="1" dirty="0">
                <a:solidFill>
                  <a:srgbClr val="705248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ສໍາລັບສະບາໂຕທີ</a:t>
            </a:r>
            <a:r>
              <a:rPr lang="en" b="1" dirty="0">
                <a:solidFill>
                  <a:srgbClr val="705248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17</a:t>
            </a:r>
            <a:r>
              <a:rPr lang="lo-LA" b="1" dirty="0">
                <a:solidFill>
                  <a:srgbClr val="705248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ມັງກອນ</a:t>
            </a:r>
            <a:r>
              <a:rPr lang="en" b="1" dirty="0">
                <a:solidFill>
                  <a:srgbClr val="705248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36639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A8ED624-9D7D-8664-AFB8-B631F94228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2245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8" name="Imagen 7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286A91D2-8216-057A-08CC-DBB597E792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904279" y="1249681"/>
            <a:ext cx="6179873" cy="55327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5857F6A-C095-A8A2-0B19-42F9D38B12AA}"/>
              </a:ext>
            </a:extLst>
          </p:cNvPr>
          <p:cNvSpPr txBox="1"/>
          <p:nvPr/>
        </p:nvSpPr>
        <p:spPr>
          <a:xfrm>
            <a:off x="0" y="112460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25400">
              <a:bevelT w="50800" h="38100" prst="riblet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lo-LA" sz="28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ຈົ່ງປະພຶດຕົນໃຫ້ສົມກັບພຣະກິດຕິຄຸນ</a:t>
            </a:r>
            <a:endParaRPr lang="en" sz="28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E1B369-1D9E-615E-8E29-15F94A472DE4}"/>
              </a:ext>
            </a:extLst>
          </p:cNvPr>
          <p:cNvSpPr txBox="1"/>
          <p:nvPr/>
        </p:nvSpPr>
        <p:spPr>
          <a:xfrm>
            <a:off x="1171575" y="621569"/>
            <a:ext cx="9848850" cy="40011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innerShdw blurRad="38100">
              <a:prstClr val="black"/>
            </a:inn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rgbClr val="C00000"/>
                </a:solidFill>
                <a:effectLst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ພຽງແຕ່ເຈົ້າທັງຫລາຍດໍາເນີນຊີວິດໃຫ້ສົມກັບຂ່າວປະເສີດເລື່ອງພຣະຄຣິດ</a:t>
            </a:r>
            <a:r>
              <a:rPr lang="en" sz="2000" b="1" dirty="0">
                <a:solidFill>
                  <a:srgbClr val="C00000"/>
                </a:solidFill>
                <a:effectLst/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600" b="1" dirty="0">
                <a:solidFill>
                  <a:srgbClr val="C00000"/>
                </a:solidFill>
                <a:effectLst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sz="1600" b="1" dirty="0">
                <a:solidFill>
                  <a:srgbClr val="C00000"/>
                </a:solidFill>
                <a:effectLst/>
                <a:latin typeface="Saysettha OT" panose="020B0504020207020204" pitchFamily="34" charset="-34"/>
                <a:cs typeface="Saysettha OT" panose="020B0504020207020204" pitchFamily="34" charset="-34"/>
              </a:rPr>
              <a:t> 1:27)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AE2CE9-0274-4D43-9942-B39D5011E2FD}"/>
              </a:ext>
            </a:extLst>
          </p:cNvPr>
          <p:cNvSpPr txBox="1"/>
          <p:nvPr/>
        </p:nvSpPr>
        <p:spPr>
          <a:xfrm>
            <a:off x="107847" y="1198650"/>
            <a:ext cx="56931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ການສະແດງອອກ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ການປະພຶດຂອງທ່ານ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ຄໍານີ້ແມ່ນແປມາຈາກພາສາກຣິກ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en" b="1" i="1" dirty="0">
                <a:latin typeface="Saysettha OT" panose="020B0504020207020204" pitchFamily="34" charset="-34"/>
                <a:cs typeface="Saysettha OT" panose="020B0504020207020204" pitchFamily="34" charset="-34"/>
              </a:rPr>
              <a:t>politeuomai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ເຊິ່ງມີິຄວາມໝາຍວ່າ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ດໍາເນີນຊີວິດໃນຖານະພົນລະເມືອງ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ອຈ ໂປໂລໄດ້ກະຕຸ້ນຊາວຟິລິບປອຍ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ລວມເຖິງພວກເຮົາພ້ອມ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ເພື່ອໃຫ້ພວກເຮົາດໍາເນີນການປະພຶດໃຫ້ສົມກັບເປັນພົນລະເມືອງແຫ່ງສະຫວັນ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. 3:20).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0DED917-3A45-774F-E7B1-0D2D7061E2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6849404"/>
              </p:ext>
            </p:extLst>
          </p:nvPr>
        </p:nvGraphicFramePr>
        <p:xfrm>
          <a:off x="7708488" y="1249681"/>
          <a:ext cx="4552336" cy="5532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78269A1-699D-16BC-C228-75A0F3D46377}"/>
              </a:ext>
            </a:extLst>
          </p:cNvPr>
          <p:cNvSpPr txBox="1"/>
          <p:nvPr/>
        </p:nvSpPr>
        <p:spPr>
          <a:xfrm>
            <a:off x="107846" y="5774766"/>
            <a:ext cx="56931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ລາວຮູ້ວ່າຄວາມແຕກແຍກເກີດຈາກຄວາມທະນົງໂຕ ແລະ ການປະພຶດທີ່ບໍ່ເໝາະສົມຕໍ່ກັນແລະກັນ, ດັ່ງນັ້ນ ລາວຈຶ່ງກະຕຸ້ນໃຫ້ພວກເຮົາປະພຶດຕົນເອງໃຫ້ສົມສັກສີກັບຂ່າວປະເສີດ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0C6D4B7-9D20-B815-EF5A-EE61390C4734}"/>
              </a:ext>
            </a:extLst>
          </p:cNvPr>
          <p:cNvSpPr txBox="1"/>
          <p:nvPr/>
        </p:nvSpPr>
        <p:spPr>
          <a:xfrm>
            <a:off x="107847" y="4907735"/>
            <a:ext cx="56931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ອຈ ໂປໂລໄດ້ໃຊ້ຄໍາແນະນໍານີ້ເປັນບົດນໍາໜ້າສູ່ຫົວຂໍ້ທີ່ລາວສົນໃຈຄື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ຄວາມເປັນໜຶ່ງດຽວຂອງຄຣິດຕະຈັກ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68B38EE-64C9-A95D-3230-944CEDEAD9E9}"/>
              </a:ext>
            </a:extLst>
          </p:cNvPr>
          <p:cNvSpPr txBox="1"/>
          <p:nvPr/>
        </p:nvSpPr>
        <p:spPr>
          <a:xfrm>
            <a:off x="107847" y="4040705"/>
            <a:ext cx="5796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ເຮົາສາມາດສະຫລຸບໄດ້ຄື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ແຕ່ຈົ່ງເຮັດຄວາມຍຸຕິທໍາ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ຈົ່ງຮັກຄວາມເມດຕາ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ແລະຍ່າງຢ່າງຖ່ອມໂຕກັບພຣະເຈົ້າ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ມກ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6:8 )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FB704FC-DAFB-756A-F565-6B76A1C168F0}"/>
              </a:ext>
            </a:extLst>
          </p:cNvPr>
          <p:cNvSpPr txBox="1"/>
          <p:nvPr/>
        </p:nvSpPr>
        <p:spPr>
          <a:xfrm>
            <a:off x="107847" y="3173675"/>
            <a:ext cx="56993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ໃນບົດເທດສະໜາຢູ່ທີ່ພູເຂົາ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ພຣະເຢຊູໄດ້ຊົງສອນພວກເຮົາວ່າ ພົນລະເມືອງຂອງສະຫວັນຄວນຈະດໍາເນີນຊີວິດແບບໃດ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890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281E67-1297-409F-A645-84E6F03B3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F5281E67-1297-409F-A645-84E6F03B3D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7405FA-29A5-4AC8-81EA-015E145AB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CF7405FA-29A5-4AC8-81EA-015E145AB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9F61FF-67C8-4E94-A7F4-EF124B047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79F61FF-67C8-4E94-A7F4-EF124B0472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20B733-CB77-40DA-9183-28D7BCA4F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1B20B733-CB77-40DA-9183-28D7BCA4FF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CD8606-9A25-41B4-BD22-9840D73DA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11CD8606-9A25-41B4-BD22-9840D73DAD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17A204-F19F-40B4-90D9-23A7DA14A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0017A204-F19F-40B4-90D9-23A7DA14A7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04EBED-2F60-4EB8-B9BD-90F2F5E89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6">
                                            <p:graphicEl>
                                              <a:dgm id="{C504EBED-2F60-4EB8-B9BD-90F2F5E89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3B242C-B012-4820-983A-469EDDD96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FB3B242C-B012-4820-983A-469EDDD96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131B4B-270C-496D-855B-7EA2741A0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A0131B4B-270C-496D-855B-7EA2741A0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AA776C-8B24-4DC1-B312-AB0E31048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dgm id="{CEAA776C-8B24-4DC1-B312-AB0E31048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020DE7-C031-47F9-8BF7-26F150AE3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6">
                                            <p:graphicEl>
                                              <a:dgm id="{B4020DE7-C031-47F9-8BF7-26F150AE38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66F153-6C31-41A7-B10F-4C46FA2B1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6">
                                            <p:graphicEl>
                                              <a:dgm id="{1866F153-6C31-41A7-B10F-4C46FA2B1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AAA3BE-A63B-46CC-BAB5-05A281165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9CAAA3BE-A63B-46CC-BAB5-05A2811655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6" grpId="0">
        <p:bldSub>
          <a:bldDgm bld="one"/>
        </p:bldSub>
      </p:bldGraphic>
      <p:bldP spid="7" grpId="0"/>
      <p:bldP spid="11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5796C525-2524-4E06-2454-97EE290A3C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087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5963B97-6F90-2FB0-AA7E-750C4343FD01}"/>
              </a:ext>
            </a:extLst>
          </p:cNvPr>
          <p:cNvSpPr txBox="1"/>
          <p:nvPr/>
        </p:nvSpPr>
        <p:spPr>
          <a:xfrm>
            <a:off x="0" y="200028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lo-LA" sz="3200" b="1" dirty="0">
                <a:ln/>
                <a:solidFill>
                  <a:schemeClr val="accent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ຕໍ່ສູ້ຮ່ວມກັນເພື່ອພຣະກິດຕິຄຸນ</a:t>
            </a:r>
            <a:endParaRPr lang="en" sz="3200" b="1" dirty="0">
              <a:ln/>
              <a:solidFill>
                <a:schemeClr val="accent1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D4E9A76-6A13-DEE8-8AF4-252970561211}"/>
              </a:ext>
            </a:extLst>
          </p:cNvPr>
          <p:cNvSpPr txBox="1"/>
          <p:nvPr/>
        </p:nvSpPr>
        <p:spPr>
          <a:xfrm>
            <a:off x="265050" y="771994"/>
            <a:ext cx="11287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76483F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“…</a:t>
            </a:r>
            <a:r>
              <a:rPr lang="lo-LA" b="1" dirty="0">
                <a:solidFill>
                  <a:srgbClr val="76483F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ເພື່ອວ່າຖ້າເຮົາມາຫາພວກເຈົ້າ ຫລື ບໍ່ມາກໍ່ຕາມ ເຮົາກໍ່ຈະໄດ້ຍິນຂ່າວຂອງພວກເຈົ້າວ່າ ເຈົ້າທັງຫລາຍຕັ້ງໝັ້ນຄົງຢູ່ເປັນນໍ້າໜຶ່ງໃຈດຽວກັນ ຕໍ່ສູ້ເໝືອນຢ່າງເປັນຄົນໆດຽວ ເພື່ອຄວາມເຊື່ອອັນເກີດຈາກຂ່າວປະເສີດນັ້ນ</a:t>
            </a:r>
            <a:r>
              <a:rPr lang="en" b="1" dirty="0">
                <a:solidFill>
                  <a:srgbClr val="76483F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400" b="1" dirty="0">
                <a:solidFill>
                  <a:srgbClr val="76483F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rgbClr val="76483F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sz="1400" b="1" dirty="0">
                <a:solidFill>
                  <a:srgbClr val="76483F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1:27b)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57979A-1B1F-F91D-9960-9186BDFF3F5E}"/>
              </a:ext>
            </a:extLst>
          </p:cNvPr>
          <p:cNvSpPr txBox="1"/>
          <p:nvPr/>
        </p:nvSpPr>
        <p:spPr>
          <a:xfrm>
            <a:off x="2845213" y="1623934"/>
            <a:ext cx="64561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ການເປັນຄົນຊອບທໍາ ແລະ ສັດຊື່ ບໍ່ໄດ້ໝາຍຄວາມວ່າຊີິວິດຈະປາສະຈາກຄວາມຂັດແຍ້ງ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1:30).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ໃນທາງກົງກັນຂ້າມ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ໂຢບ ຜູ້ທີ່ພຣະເຈົ້າໄດ້ປະກາດວ່າ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ເປັນຜູ້ທີ່ຊັດສື່ ແລະ ດີບໍ່ມີທີ່ຕໍານິ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(Job 1:8),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ກໍ່ຍັງຕ້ອງຜະເຊີນກັບຄວາມຂັດແຍ້ງອັນແສນເຈັບປວດຈາກຝີມືຂອງສັດຕູ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pic>
        <p:nvPicPr>
          <p:cNvPr id="6" name="Imagen 5" descr="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D80EA016-F598-B686-AF3D-08C11DA90B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54" y="1623934"/>
            <a:ext cx="2619313" cy="1964485"/>
          </a:xfrm>
          <a:prstGeom prst="roundRect">
            <a:avLst>
              <a:gd name="adj" fmla="val 1266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BF8D2D96-378A-79CF-273A-F39A819C4D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0661" y="1623934"/>
            <a:ext cx="2743200" cy="18914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grupo de personas sentadas en una sala&#10;&#10;El contenido generado por IA puede ser incorrecto.">
            <a:extLst>
              <a:ext uri="{FF2B5EF4-FFF2-40B4-BE49-F238E27FC236}">
                <a16:creationId xmlns:a16="http://schemas.microsoft.com/office/drawing/2014/main" id="{E65F36A5-1B90-DC82-54E7-3D71303E88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453" y="3732472"/>
            <a:ext cx="2619313" cy="1475546"/>
          </a:xfrm>
          <a:prstGeom prst="round2DiagRect">
            <a:avLst>
              <a:gd name="adj1" fmla="val 0"/>
              <a:gd name="adj2" fmla="val 20657"/>
            </a:avLst>
          </a:prstGeom>
          <a:ln w="28575" cap="sq">
            <a:solidFill>
              <a:srgbClr val="76483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uesto&#10;&#10;El contenido generado por IA puede ser incorrecto.">
            <a:extLst>
              <a:ext uri="{FF2B5EF4-FFF2-40B4-BE49-F238E27FC236}">
                <a16:creationId xmlns:a16="http://schemas.microsoft.com/office/drawing/2014/main" id="{A01869D3-62FE-429C-1AB8-CAFCC671454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46789" y="3804253"/>
            <a:ext cx="2747072" cy="2975329"/>
          </a:xfrm>
          <a:prstGeom prst="roundRect">
            <a:avLst>
              <a:gd name="adj" fmla="val 11111"/>
            </a:avLst>
          </a:prstGeom>
          <a:ln w="762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Imagen 13" descr="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32B02681-8B54-D5D4-D603-7BBBEAE3B4B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53" y="5352072"/>
            <a:ext cx="2619313" cy="147554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6483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55AAEEF-EC64-00B8-9BFC-08B2668D8631}"/>
              </a:ext>
            </a:extLst>
          </p:cNvPr>
          <p:cNvSpPr txBox="1"/>
          <p:nvPr/>
        </p:nvSpPr>
        <p:spPr>
          <a:xfrm>
            <a:off x="2845210" y="5418814"/>
            <a:ext cx="64561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ເມື່ອພວກເຮົາຜະເຊີນກັບຄວາມຂັດແຍ້ງກັບຄວາມຊົ່ວຮ້າຍ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ພວກເຮົາຕ້ອງບໍ່ຫວາດກົວຜູ້ທີ່ຕໍ່ຕ້ານພວກເຮົາ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1:28).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ຈົ່ງໃຫ້ພວກເຮົາຈື່ໄວ້ວ່າ ຊາຕານເປັນສັດຕູທີ່ຜ່າຍແພ້ແລ້ວ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ເພາະພຣະເຢຊູໄດ້ຊົງເປັນຜູ້ຊະນະທີ່ໄມ້ກາງແຂນແລ້ວ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ລກ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10:18;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2:15).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74E5B4C-2C09-FC11-D350-C25857F5C5ED}"/>
              </a:ext>
            </a:extLst>
          </p:cNvPr>
          <p:cNvSpPr txBox="1"/>
          <p:nvPr/>
        </p:nvSpPr>
        <p:spPr>
          <a:xfrm>
            <a:off x="2845211" y="4537037"/>
            <a:ext cx="6456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ຄວາມສາມັກຄີນີ້ ຕ້ອງຄຽງຄູ່ໄປກັບການອະທິຖານ ແລະ ສຶກສາພຣະວັດຈະນະໄປພ້ອມກັນ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ອຟຊ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6:18; Phil. 2:16).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8E3ED77-6695-B46C-99C0-5F9C7164484D}"/>
              </a:ext>
            </a:extLst>
          </p:cNvPr>
          <p:cNvSpPr txBox="1"/>
          <p:nvPr/>
        </p:nvSpPr>
        <p:spPr>
          <a:xfrm>
            <a:off x="2845210" y="3357484"/>
            <a:ext cx="64561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ໃນສົງຄາມທີ່ພວກເຮົາກໍາລັງຜະເຊີນຢູ່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ຄວາມສາມັກຄີແມ່ນບົດບາດທີ່ສໍາຄັນ, ອຈ ໂປໂລ ໄດ້ໜູນໃຈໃຫ້ພວກເຮົາຮ່ວມກັນຕໍ່ສູ້ ເພື່ອປົກປ້ອງພຣະກິດຕິຄຸນ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1:27b).</a:t>
            </a:r>
          </a:p>
        </p:txBody>
      </p:sp>
    </p:spTree>
    <p:extLst>
      <p:ext uri="{BB962C8B-B14F-4D97-AF65-F5344CB8AC3E}">
        <p14:creationId xmlns:p14="http://schemas.microsoft.com/office/powerpoint/2010/main" val="135657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B51DF-605F-39E0-9AD1-1A4C9B81A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8A97356D-5C5C-9CFB-C86B-AE518F7434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0877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9B19FB3-4820-ED12-5DA7-EFF2E1250272}"/>
              </a:ext>
            </a:extLst>
          </p:cNvPr>
          <p:cNvSpPr txBox="1"/>
          <p:nvPr/>
        </p:nvSpPr>
        <p:spPr>
          <a:xfrm>
            <a:off x="0" y="200028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lo-LA" sz="3200" b="1" dirty="0">
                <a:ln/>
                <a:solidFill>
                  <a:schemeClr val="accent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ຂໍ້ຄິດເພີ່ມເຕີມ</a:t>
            </a:r>
            <a:endParaRPr lang="en" sz="3200" b="1" dirty="0">
              <a:ln/>
              <a:solidFill>
                <a:schemeClr val="accent1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2" name="CuadroTexto 4">
            <a:extLst>
              <a:ext uri="{FF2B5EF4-FFF2-40B4-BE49-F238E27FC236}">
                <a16:creationId xmlns:a16="http://schemas.microsoft.com/office/drawing/2014/main" id="{8E9ACD1A-5E3E-CF72-808E-61B802E02D23}"/>
              </a:ext>
            </a:extLst>
          </p:cNvPr>
          <p:cNvSpPr txBox="1"/>
          <p:nvPr/>
        </p:nvSpPr>
        <p:spPr>
          <a:xfrm>
            <a:off x="526943" y="1623934"/>
            <a:ext cx="1142225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ອຈ ໂປໂລໄດ້ເນັ້ນວ່າ ຕ້ອງມີຄວາມສາມັກຄີໃນທ່າມກາງຜູ້ທີ່ເຊື່ອຖື, ໜູນໃຈພວກເຂົາໃຫ້ຢືນຢັດໝັ້ນຄົງໃນຂ່າວປະເສີດທີ່ໄດ້ຮັບ.</a:t>
            </a: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ບໍ່ໃຫ້ເນັ້ນໄປທີ່ຄວາມພູມໃຈໃນຕົນເອງ, ແຕ່ວ່າຊ່ວຍກັນແບກພາລະຂອງຄຣິດຕະຈັກຮ່ວມກັນ. ສິ່ງເຫລົ່ານີ້ເປັນສິ່ງທີ່ພຣະເຢຊູໄດ້ຊົງອະທິຖານເພື່ອຜູ້ຕິດຕາມພຣະອົງ ແລະ ຊ່ວຍໃຫ້ພວກເຂົາມີຄວາມເຂັ້ມແຂງຂຶ້ນກ້າທີ່ຈະເປັນພຣະຍານໃຫ້ແກ່ຄຣິດຕະຈັກ ແລະ ໃຫ້ແກ່ໂລກ.</a:t>
            </a:r>
          </a:p>
          <a:p>
            <a:pPr>
              <a:spcBef>
                <a:spcPts val="600"/>
              </a:spcBef>
            </a:pPr>
            <a:endParaRPr lang="lo-LA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ຄຣິດສະຕຽນທີ່ຖືກຕ້ອງບໍ່ແມ່ນການຢູ່ເພື່ອຍົກຍໍຕົນເອງຂຶ້ນ, ແຕ່ເປັນການຖ່ອມຕົວເອງລົງເພື່ອຄົນອື່ນ. ສະແຫວງຫາຄວາມເປັນໜຶ່ງທາງດ້ານຈິດວິນຍານ ແລະ ໃຫ້ຄຸນສົມບັດຂອງພຣະເຢຊູໄດ້ຄັດເກົານິໄສເກົ່າຂອງເຮົາອອກ. ຖ້າວ່າພວກເຮົາຍ່າງໄປກັບພຣະອົງຢ່າງຖ່ອມໂຕກັບພຣະອົງ ແລະ ກັບຄົນອື່ນໆແລ້ວ ພວກເຮົາຈະກາຍເປັນພະຍານອັນຊົງພະລັງທີ່ສະທ້ອນເຖິງຄວາມຮັກຂອງພຣະອົງຕໍ່ມະນຸດ.</a:t>
            </a:r>
          </a:p>
        </p:txBody>
      </p:sp>
    </p:spTree>
    <p:extLst>
      <p:ext uri="{BB962C8B-B14F-4D97-AF65-F5344CB8AC3E}">
        <p14:creationId xmlns:p14="http://schemas.microsoft.com/office/powerpoint/2010/main" val="5331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06C337-1DCA-1997-5FA0-02E1CB455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9B5DEB2-D673-8EFF-4A33-0B30B0CB71E1}"/>
              </a:ext>
            </a:extLst>
          </p:cNvPr>
          <p:cNvSpPr txBox="1"/>
          <p:nvPr/>
        </p:nvSpPr>
        <p:spPr>
          <a:xfrm>
            <a:off x="2344840" y="1048635"/>
            <a:ext cx="893276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4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ພວກເຮົາມີຊີວິດຢູ່ໃນສວນຂອງພຣະເຈົ້າມາຈັກປີແລ້ວ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lang="lo-LA" sz="24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ແລະ ເຮົາໄດ້ນໍາຜົນປະໂຫຍດອັນໃດມາຖວາຍພຣະອົງແດ່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lang="lo-LA" sz="24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ພວກເຮົາກໍາລັງຜະເຊີນໜ້າກັບສາຍພຣະເນດຂອງພຣະເຈົ້າທີ່ຊົງກວດກາພວກເຮົາໄດ້ແນວໃດ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lang="lo-LA" sz="24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ຄວາມຮັກຂອງພວກເຮົາໄດ້ເພີ່ມພູນຂຶ້ນຫລືບໍ່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,</a:t>
            </a:r>
            <a:r>
              <a:rPr lang="lo-LA" sz="24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ຄວາມເຄົາຣົບ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4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ຄວາມອ່ອນນ້ອມຖ່ອມໂຕໃນພຣະອົງ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lang="lo-LA" sz="24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ພວກເຮົາໄດ້ຊາບຊຶ້ງໃນພຣະເມດຕາຂອງພຣະອົງຫລືບໍ່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lang="lo-LA" sz="24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ພວກເຮົາສະແຫວງຫາທີ່ຈະເປັນຄົນທີ່ອວຍພອນໃຫ້ແກ່ຜູ້ຄົນອ້ອມຂ້າງພວກເຮົາບໍ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lang="lo-LA" sz="24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ພວກເຮົາໄດ້ເປີດເຜີຍພຣະວິນຍານບໍຣິສຸດໃຫ້ແກ່ຄົນໃນຄອບຄົວຂອງພວກເຮົາຫລືບໍ່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lang="lo-LA" sz="24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ພວກເຮົາໄດ້ສອນພຣະຄໍາຂອງພຣະອົງໃຫ້ແກ່ລູກຫລານຂອງພວກເຮົາ ແລະ ເຮັດໃຫ້ພວກເຂົາໄດ້ຮູ້ຈັກສິ່ງທີ່ພຣະອົງໄດ້ເຮັດແລ້ວຫລືບໍ່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lang="lo-LA" sz="24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ຄຣິດສະຕຽນຕ້ອງເປັນຕົວແທນຂອງພຣະເຈົ້າເຢຊູໂດຍການເປັນຄົນດີ ແລະ ເຮັດສິ່ງທີ່ດີ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4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ແລ້ວຊີວິດຈະເປັນດັ່ງນໍ້າຫອມ ທີ່ມີຄວາມໜ້າຮັກໃນອຸປະນິໄສ, ເຊິ່ງຈະສະແດງໃຫ້ເຫັນວ່າ ພວກເຮົາເປັນບຸດຂອງພຣະເຈົ້າ, ເປັນຜູ້ສືບທອດແຫ່ງສະຫວັນ</a:t>
            </a:r>
            <a:r>
              <a:rPr lang="en" sz="24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DF436DB-2BB6-71D9-7F7F-18505294BE55}"/>
              </a:ext>
            </a:extLst>
          </p:cNvPr>
          <p:cNvSpPr txBox="1"/>
          <p:nvPr/>
        </p:nvSpPr>
        <p:spPr>
          <a:xfrm>
            <a:off x="6280177" y="5914717"/>
            <a:ext cx="4677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EGW (You Shall Receive Power, December 10)</a:t>
            </a:r>
          </a:p>
        </p:txBody>
      </p:sp>
    </p:spTree>
    <p:extLst>
      <p:ext uri="{BB962C8B-B14F-4D97-AF65-F5344CB8AC3E}">
        <p14:creationId xmlns:p14="http://schemas.microsoft.com/office/powerpoint/2010/main" val="388209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8E6779-75C9-A5CF-3A0F-1D1E6042A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B2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375" y="369858"/>
            <a:ext cx="8688746" cy="6118285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Imagen 6" descr="Imagen que contiene edificio, persona, hombre, mujer&#10;&#10;El contenido generado por IA puede ser incorrecto.">
            <a:extLst>
              <a:ext uri="{FF2B5EF4-FFF2-40B4-BE49-F238E27FC236}">
                <a16:creationId xmlns:a16="http://schemas.microsoft.com/office/drawing/2014/main" id="{AD7186A6-9CC9-2EAF-2D4C-690990607A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" b="4511"/>
          <a:stretch>
            <a:fillRect/>
          </a:stretch>
        </p:blipFill>
        <p:spPr>
          <a:xfrm>
            <a:off x="354672" y="543152"/>
            <a:ext cx="8384153" cy="5771697"/>
          </a:xfrm>
          <a:prstGeom prst="rect">
            <a:avLst/>
          </a:prstGeom>
          <a:effectLst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B20154F-8AAB-FCAE-1D8F-EC41CAF14595}"/>
              </a:ext>
            </a:extLst>
          </p:cNvPr>
          <p:cNvSpPr txBox="1"/>
          <p:nvPr/>
        </p:nvSpPr>
        <p:spPr>
          <a:xfrm>
            <a:off x="8891121" y="254006"/>
            <a:ext cx="3167529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en-US" sz="4800" b="1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</a:t>
            </a:r>
            <a:r>
              <a:rPr lang="lo-LA" sz="4800" b="1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ພາະວ່າຖ້າເຮົາມີຊີວິດ ພຣະຄຣິດເປັນຊີວິດນັ້ນ ຖ້າເຮົາຕາຍກໍ່ເປັນປະໂຫຍດແກ່ເຮົາ</a:t>
            </a: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ຟລປ 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1:21</a:t>
            </a:r>
          </a:p>
        </p:txBody>
      </p:sp>
    </p:spTree>
    <p:extLst>
      <p:ext uri="{BB962C8B-B14F-4D97-AF65-F5344CB8AC3E}">
        <p14:creationId xmlns:p14="http://schemas.microsoft.com/office/powerpoint/2010/main" val="31674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CA508E9-0C2F-04EE-CAD3-DB6FAD2CCB8E}"/>
              </a:ext>
            </a:extLst>
          </p:cNvPr>
          <p:cNvSpPr txBox="1"/>
          <p:nvPr/>
        </p:nvSpPr>
        <p:spPr>
          <a:xfrm>
            <a:off x="4696030" y="3874038"/>
            <a:ext cx="698689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  <a:latin typeface="Saysettha OT" panose="020B0504020207020204" pitchFamily="34" charset="-34"/>
                <a:cs typeface="Saysettha OT" panose="020B0504020207020204" pitchFamily="34" charset="-34"/>
              </a:rPr>
              <a:t>ຢູ່ເພື່ອພຣະຄຣິດ ຫລື ຈະຕາຍເພື່ອພຣອົງ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  <a:p>
            <a:pPr lvl="1">
              <a:spcBef>
                <a:spcPts val="12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ອຈ ໂປໂລ ຍົກຍ້ອງພຣະເຢຊູຄຣິດ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1:10-20, 25-26)</a:t>
            </a:r>
          </a:p>
          <a:p>
            <a:pPr lvl="1">
              <a:spcBef>
                <a:spcPts val="12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ຈະຢູ່ ຫລື ຈະຕາຍເພື່ອພຣະເຢຊູຄຣິດ?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1:21-22)</a:t>
            </a:r>
          </a:p>
          <a:p>
            <a:pPr lvl="1">
              <a:spcBef>
                <a:spcPts val="12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ຄວາມຄິດ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2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ດ້ານ ຂອງ ອຈ ໂປໂລ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1:23-24)</a:t>
            </a:r>
          </a:p>
          <a:p>
            <a:pPr>
              <a:spcBef>
                <a:spcPts val="1200"/>
              </a:spcBef>
            </a:pP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  <a:latin typeface="Saysettha OT" panose="020B0504020207020204" pitchFamily="34" charset="-34"/>
                <a:cs typeface="Saysettha OT" panose="020B0504020207020204" pitchFamily="34" charset="-34"/>
              </a:rPr>
              <a:t>ການຢູ່ເພື່ອພຣະຄຣິດໝາຍຄວາມວ່າແນວໃດ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  <a:p>
            <a:pPr lvl="1">
              <a:spcBef>
                <a:spcPts val="12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ປະພຶດຕົນເອງໃຫ້ເໝາະສົມກັບພຣະຄຸນ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1:27a)</a:t>
            </a:r>
          </a:p>
          <a:p>
            <a:pPr lvl="1">
              <a:spcBef>
                <a:spcPts val="12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ຕໍ່ສູ້ຮ່ວມກັນເພື່ອພຣະກິດຕິຄຸນ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(Philippians 1:27b-30)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584D60-18BA-0678-C54C-0B1378B73E48}"/>
              </a:ext>
            </a:extLst>
          </p:cNvPr>
          <p:cNvSpPr txBox="1"/>
          <p:nvPr/>
        </p:nvSpPr>
        <p:spPr>
          <a:xfrm>
            <a:off x="295276" y="85548"/>
            <a:ext cx="7362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ອຈ ໂປໂລ ກໍາລັງລໍຖ້າການພິພາກສາຈາກຈັກກະພັດເນໂຣຜູ້ໂຫດຫ້ຽມ </a:t>
            </a:r>
            <a:r>
              <a:rPr lang="en-US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(Nero)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ອະນາຄົດຂອງລາວແມ່ນຂຶ້ນກັບອາລົມຂອງຈັກກະພັດ</a:t>
            </a:r>
            <a:r>
              <a:rPr lang="en-US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ກາຍຊາ</a:t>
            </a:r>
            <a:r>
              <a:rPr lang="en-US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ຫລາຍກວ່າຄວາມຍຸຕິທໍາ.</a:t>
            </a:r>
            <a:r>
              <a:rPr lang="en-US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ເນໂຣ ບໍ່ໄດ້ປາກົດໃນພຣະຄໍາພີ ແຕ່ເຮົາສາມາດຮູ້ໄດ້ເພາະເພິ່ນແມ່ນຫົວໜ້າຂອງຈັກກະພັດໂຣມມັນ ໃນຊ່ວງນັ້ນ</a:t>
            </a:r>
            <a:r>
              <a:rPr lang="en-US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</a:t>
            </a:r>
            <a:endParaRPr lang="en" sz="16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5" name="Imagen 4" descr="Imagen que contiene persona, edificio, hombre, gente&#10;&#10;El contenido generado por IA puede ser incorrecto.">
            <a:extLst>
              <a:ext uri="{FF2B5EF4-FFF2-40B4-BE49-F238E27FC236}">
                <a16:creationId xmlns:a16="http://schemas.microsoft.com/office/drawing/2014/main" id="{8ACAB702-227B-93FC-8AA6-0401C48F3F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89279" y="119959"/>
            <a:ext cx="3707446" cy="3498730"/>
          </a:xfrm>
          <a:prstGeom prst="rect">
            <a:avLst/>
          </a:prstGeom>
          <a:ln w="38100" cap="sq">
            <a:solidFill>
              <a:srgbClr val="F55D2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Imagen que contiene foto, viejo, tabla, fuego&#10;&#10;El contenido generado por IA puede ser incorrecto.">
            <a:extLst>
              <a:ext uri="{FF2B5EF4-FFF2-40B4-BE49-F238E27FC236}">
                <a16:creationId xmlns:a16="http://schemas.microsoft.com/office/drawing/2014/main" id="{5A984E75-9235-133A-2277-EF565F16E1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6807" y="3616464"/>
            <a:ext cx="2695575" cy="3125304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577FA352-1C5F-F410-391B-89568D68C3C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8168" y="6466405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Forma&#10;&#10;El contenido generado por IA puede ser incorrecto.">
            <a:extLst>
              <a:ext uri="{FF2B5EF4-FFF2-40B4-BE49-F238E27FC236}">
                <a16:creationId xmlns:a16="http://schemas.microsoft.com/office/drawing/2014/main" id="{0114DAD2-D8FB-B9C8-3772-C8083F8057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8168" y="6045126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Forma&#10;&#10;El contenido generado por IA puede ser incorrecto.">
            <a:extLst>
              <a:ext uri="{FF2B5EF4-FFF2-40B4-BE49-F238E27FC236}">
                <a16:creationId xmlns:a16="http://schemas.microsoft.com/office/drawing/2014/main" id="{8A1E8E96-0DDB-2FDF-32C8-66D45FE4AD0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8168" y="5179583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Forma&#10;&#10;El contenido generado por IA puede ser incorrecto.">
            <a:extLst>
              <a:ext uri="{FF2B5EF4-FFF2-40B4-BE49-F238E27FC236}">
                <a16:creationId xmlns:a16="http://schemas.microsoft.com/office/drawing/2014/main" id="{283D31CF-5041-0E57-A452-19270C327D5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8168" y="4748981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&#10;&#10;El contenido generado por IA puede ser incorrecto.">
            <a:extLst>
              <a:ext uri="{FF2B5EF4-FFF2-40B4-BE49-F238E27FC236}">
                <a16:creationId xmlns:a16="http://schemas.microsoft.com/office/drawing/2014/main" id="{C883712A-ACDD-4BB5-D497-30C1E0842EC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8168" y="4354605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cono&#10;&#10;El contenido generado por IA puede ser incorrecto.">
            <a:extLst>
              <a:ext uri="{FF2B5EF4-FFF2-40B4-BE49-F238E27FC236}">
                <a16:creationId xmlns:a16="http://schemas.microsoft.com/office/drawing/2014/main" id="{9A20F7CA-C8B9-C52E-F5A8-3D9BAEE98E9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7030" y="3870658"/>
            <a:ext cx="657658" cy="352425"/>
          </a:xfrm>
          <a:prstGeom prst="rect">
            <a:avLst/>
          </a:prstGeom>
        </p:spPr>
      </p:pic>
      <p:pic>
        <p:nvPicPr>
          <p:cNvPr id="28" name="Imagen 27" descr="Icono&#10;&#10;El contenido generado por IA puede ser incorrecto.">
            <a:extLst>
              <a:ext uri="{FF2B5EF4-FFF2-40B4-BE49-F238E27FC236}">
                <a16:creationId xmlns:a16="http://schemas.microsoft.com/office/drawing/2014/main" id="{9710B8C8-7BBC-FC12-2216-37CE206B7A8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7030" y="5547795"/>
            <a:ext cx="657658" cy="3524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B4F159F-A519-936A-20D3-A4E7F6EAE216}"/>
              </a:ext>
            </a:extLst>
          </p:cNvPr>
          <p:cNvSpPr txBox="1"/>
          <p:nvPr/>
        </p:nvSpPr>
        <p:spPr>
          <a:xfrm>
            <a:off x="295275" y="2550506"/>
            <a:ext cx="73628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ຢ່າງໃດກໍ່ຕາມ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ຖ້າວ່າຄວາມຕາຍຂອງເພິ່ນຈະເປັນປະໂຫຍດຕໍ່ຂ່າວປະເສີດ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ດັ່ງທີ່ເພິ່ນຖືກຄຸກຕັດອິດສະຫລະ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ເພິ່ນກໍ່ເຕັມໃຈທີ່ຈະສະຫລະຊີວິດຂອງເພິ່ນເພື່ອພຣະເຢຊູຄຣິດ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BE769E4-4F91-94EA-246A-30AAACAB5B87}"/>
              </a:ext>
            </a:extLst>
          </p:cNvPr>
          <p:cNvSpPr txBox="1"/>
          <p:nvPr/>
        </p:nvSpPr>
        <p:spPr>
          <a:xfrm>
            <a:off x="295275" y="1330598"/>
            <a:ext cx="73628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 ອຈ ໂປໂລ ຮູ້ວ່າຊະຕາກໍາຂອງລາວບໍ່ໄດ້ຢູ່ໃນມືຂອງ ເນໂຣຢ່າງແທ້ຈິງ ແຕ່ຢູ່ໃນມືຂອງພຣະເຈົ້າ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ເພາະສະນັ້ນ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ລາວຈຶ່ງໝັ້ນໃຈວ່າ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ໂດຍການອະທິຖານຈາກຜູ້ຄົນທີ່ມີຄວາມເຊື່ອຈາກຫລາຍໆໂບດເພື່ອລາວ ລາວຈະໄດ້ຮັບການປ່ອຍໂຕ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44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ED0E7C6-E451-E2EC-A258-F67F397255C8}"/>
              </a:ext>
            </a:extLst>
          </p:cNvPr>
          <p:cNvSpPr txBox="1"/>
          <p:nvPr/>
        </p:nvSpPr>
        <p:spPr>
          <a:xfrm>
            <a:off x="408766" y="1351508"/>
            <a:ext cx="701992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ຢູ່ເພື່ອພຣະຄຣິດ ຫລື ຕາຍເພື່ອພຣະອົງ?</a:t>
            </a:r>
            <a:endParaRPr lang="en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0118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BA37461A-A810-2BF0-6CAC-358A013496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4400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E6DEE6-8984-C0E4-6596-00411FF97FA3}"/>
              </a:ext>
            </a:extLst>
          </p:cNvPr>
          <p:cNvSpPr txBox="1"/>
          <p:nvPr/>
        </p:nvSpPr>
        <p:spPr>
          <a:xfrm>
            <a:off x="1" y="172277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contourW="25400">
              <a:bevelT h="25400" prst="softRound"/>
              <a:contourClr>
                <a:schemeClr val="accent3">
                  <a:lumMod val="75000"/>
                </a:schemeClr>
              </a:contourClr>
            </a:sp3d>
          </a:bodyPr>
          <a:lstStyle/>
          <a:p>
            <a:pPr algn="ctr"/>
            <a:r>
              <a:rPr lang="lo-LA" sz="2800" b="1" spc="300" dirty="0">
                <a:ln w="15875">
                  <a:noFill/>
                  <a:prstDash val="solid"/>
                </a:ln>
                <a:solidFill>
                  <a:srgbClr val="697DB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ອຈ ໂປໂລ ຍົກຍ້ອງພຣະເຢຊູຂຶ້ນ</a:t>
            </a:r>
            <a:endParaRPr lang="en" sz="2800" b="1" spc="300" dirty="0">
              <a:ln w="15875">
                <a:noFill/>
                <a:prstDash val="solid"/>
              </a:ln>
              <a:solidFill>
                <a:srgbClr val="697DBA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E2C81B-0833-C1E1-D548-3934E29DB94F}"/>
              </a:ext>
            </a:extLst>
          </p:cNvPr>
          <p:cNvSpPr txBox="1"/>
          <p:nvPr/>
        </p:nvSpPr>
        <p:spPr>
          <a:xfrm>
            <a:off x="0" y="690473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ເພາະເປັນຄວາມມຸ້ງມາດປາດຖະໜາ ແລະ ຄວາມຫວັງຂອງເຮົາວ່າ ເຮົາຈະບໍ່ມີຄວາມລະອາຍໃນສິ່ງໃດເລີຍ, ແຕ່ເມື່ອກ່ອນທຸກເທື່ອມີໃຈກ້າສະເໝີສັນໃດ ບັດນີ້ກໍຂໍໃຫ້ເປັນຢ່າງດຽວກັນສັນນັ້ນ ພຣະຄຣິດຈະຊົງຮັບພຣະກຽດຕິຍົດໃນຮ່າງກາຍຂອງເຮົາສະເໝີ ເຖິງແມ່ນເຮົາຈະມີຊີວິດຢູ່ ຫລື ຕາຍກໍຕາມ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.” </a:t>
            </a:r>
            <a:r>
              <a:rPr lang="en" sz="1200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sz="1200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1:20)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3F8635-DB1A-85FC-6E69-281539611746}"/>
              </a:ext>
            </a:extLst>
          </p:cNvPr>
          <p:cNvSpPr txBox="1"/>
          <p:nvPr/>
        </p:nvSpPr>
        <p:spPr>
          <a:xfrm>
            <a:off x="3478798" y="1493559"/>
            <a:ext cx="57414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ອຈ ໂປໂລຍິນດີກັບຄວາມທຸກທໍລະມານທີ່ລາວຜະເຊີນ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ເຊິ່ງມີຫລາຍຢ່າງ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1:24; 2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ຄຣທ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11:23-27).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ແນ່ນອນວ່າ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ລາວບໍ່ໄດ້ຍິນດີຍ້ອນເຫດຜົນດ້ວຍການຖືກຂົ່ມເຫັນ ແລະ ຖືກທໍລະມານເທົ່ານັ້ນ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ແຕ່ຍິນດີຍ້ອນການທີ່ລາວຖືກຂົ່ມເຫັງ ແລະ ຖືກທໍລະມານນັ້ນແມ່ນເພື່ອຜົນປະໂຫຍດຂອງຄຣິດຕະຈັກຂອງພຣະຄຣິດ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1:24b;</a:t>
            </a:r>
            <a:b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2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ຄຣທ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11:28).</a:t>
            </a:r>
          </a:p>
        </p:txBody>
      </p:sp>
      <p:pic>
        <p:nvPicPr>
          <p:cNvPr id="4" name="Imagen 3" descr="Imagen que contiene perro, hombre, tabla, grupo&#10;&#10;El contenido generado por IA puede ser incorrecto.">
            <a:extLst>
              <a:ext uri="{FF2B5EF4-FFF2-40B4-BE49-F238E27FC236}">
                <a16:creationId xmlns:a16="http://schemas.microsoft.com/office/drawing/2014/main" id="{77274124-6AB0-65E7-0120-2DC7121CF5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37" y="1555164"/>
            <a:ext cx="2797176" cy="2740032"/>
          </a:xfrm>
          <a:prstGeom prst="rect">
            <a:avLst/>
          </a:prstGeom>
          <a:ln w="38100" cap="sq">
            <a:solidFill>
              <a:srgbClr val="465A9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ACBC3ACC-2621-93EA-F31A-03100E42C14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1499" y="4667770"/>
            <a:ext cx="1847301" cy="2056745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magen que contiene texto, foto, grupo, hombre&#10;&#10;El contenido generado por IA puede ser incorrecto.">
            <a:extLst>
              <a:ext uri="{FF2B5EF4-FFF2-40B4-BE49-F238E27FC236}">
                <a16:creationId xmlns:a16="http://schemas.microsoft.com/office/drawing/2014/main" id="{E2D236A5-9AB7-0F14-CFBD-B1C003252C3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99877" y="1459913"/>
            <a:ext cx="2388923" cy="2724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6483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30F703C-8C91-47F8-404C-C7B61DA7087D}"/>
              </a:ext>
            </a:extLst>
          </p:cNvPr>
          <p:cNvSpPr txBox="1"/>
          <p:nvPr/>
        </p:nvSpPr>
        <p:spPr>
          <a:xfrm>
            <a:off x="203200" y="4534286"/>
            <a:ext cx="98361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ໃນຈົດໝາຍຂອງລາວທີ່ສົ່ງຫາເມືອງຟິລິບປອຍ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ເພິ່ນໄດ້ເຮັດໃຫ້ຊັດເຈນວ່າໃນຂະນະນັ້ນລາວບໍ່ໄດ້ຄາດຫວັງວ່າຈະຍົກຍ້ອງພຣະເຢຊູດ້ວຍຄວາມຕາຍຂອງລາວ ແຕ່ມີຄວາມຫວັງວ່າ ໂດຍຜ່ານຄໍາອະທິຖານຂອງຄຣິດຕະຈັກ ແລະ ຜ່ານການເຮັດວຽກຂອງພຣະວິນຍານບໍຣິສຸດນັ້ນ ລາວຈະໄດ້ຮັບການປົດປ່ອຍ ແລະ ຮັບໃຊ້ພຣະຄຣິດຕໍ່ໄປດ້ວຍຊີວິດຂອງລາວ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1:19, 25-26).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DFEB025-3047-918B-9617-B0F0BEC568CF}"/>
              </a:ext>
            </a:extLst>
          </p:cNvPr>
          <p:cNvSpPr txBox="1"/>
          <p:nvPr/>
        </p:nvSpPr>
        <p:spPr>
          <a:xfrm>
            <a:off x="3478798" y="3485396"/>
            <a:ext cx="57414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ໂດຍການໄດ້ຮັບການທຸກທໍລະມານຄືກັນກັບພຣະເຢຊູ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—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ແມ້ກະທັ້ງເຖິງແກ່ຄວາມຕາຍ, ອຈ ໂປໂລກໍ່ຍັງຍົກຍ້ອງພຣະເຢຊູ</a:t>
            </a:r>
            <a:br>
              <a:rPr lang="es-ES" b="1" dirty="0"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1:20 ).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CE9D845-D687-8C44-B629-793DDBA55EFA}"/>
              </a:ext>
            </a:extLst>
          </p:cNvPr>
          <p:cNvSpPr txBox="1"/>
          <p:nvPr/>
        </p:nvSpPr>
        <p:spPr>
          <a:xfrm>
            <a:off x="203200" y="5791834"/>
            <a:ext cx="98361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ເນື່ອງຈາກຄວາມຊົ່ວຮ້າຍທີ່ແຜ່ຫລາຍໃນໂລກຂອງພວກເຮົາ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ການດໍາເນີນຊີວິດຕາມແບບຢ່າງຂອງພຣະຄຣິດມັກຈະກ່ຽວຂ້ອງກັບການທົນທຸກທໍລະມານ ແບບດຽວກັນກັບພຣະອົງ ໃນບາງຄັ້ງກໍ່ຕ້ອງເສຍຊີວິດຄືກັບພຣະອົງ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(2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ຕມທ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3:12).</a:t>
            </a:r>
          </a:p>
        </p:txBody>
      </p:sp>
    </p:spTree>
    <p:extLst>
      <p:ext uri="{BB962C8B-B14F-4D97-AF65-F5344CB8AC3E}">
        <p14:creationId xmlns:p14="http://schemas.microsoft.com/office/powerpoint/2010/main" val="204729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A4EE5C67-C28B-5920-4EEE-8F742EA9FD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104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78E344E-BCA5-560B-BB57-43533D1A6FBE}"/>
              </a:ext>
            </a:extLst>
          </p:cNvPr>
          <p:cNvSpPr txBox="1"/>
          <p:nvPr/>
        </p:nvSpPr>
        <p:spPr>
          <a:xfrm>
            <a:off x="0" y="142879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ຢູ່ເພື່ອພຣະຄຣິດ ຫລື ຈະຕາຍເພື່ອພຣະອົງ?</a:t>
            </a:r>
            <a:endParaRPr lang="en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63500">
                  <a:schemeClr val="accent1">
                    <a:lumMod val="75000"/>
                    <a:alpha val="40000"/>
                  </a:schemeClr>
                </a:glo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9B2653-45FB-144C-F1B0-64F843EEAE86}"/>
              </a:ext>
            </a:extLst>
          </p:cNvPr>
          <p:cNvSpPr txBox="1"/>
          <p:nvPr/>
        </p:nvSpPr>
        <p:spPr>
          <a:xfrm>
            <a:off x="1490662" y="750221"/>
            <a:ext cx="92106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ເພາະວ່າຖ້າເຮົາມີຊີວິດ ພຣະຄຣິດເປັນຊີວິດນັ້ນ ຖ້າເຮົາຕາຍກໍເປັນປະໂຫຍດແກ່ເຮົາ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.” </a:t>
            </a:r>
            <a:r>
              <a:rPr lang="en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1:21)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EB4F8F5-0033-652D-1453-186A9FF5CFD2}"/>
              </a:ext>
            </a:extLst>
          </p:cNvPr>
          <p:cNvSpPr txBox="1"/>
          <p:nvPr/>
        </p:nvSpPr>
        <p:spPr>
          <a:xfrm>
            <a:off x="4498413" y="1281782"/>
            <a:ext cx="5609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ມື້ນີ້ຮາກເຫງົ້າຂອງຄວາມທໍລະມານທັງປວງແມ່ນຢູ່ທີ່ສົງຄາມຄັ້ງໃຫຍ່ລະຫວ່າງຄວາມດີ ແລະ ຄວາມຊົ່ວ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ລະຫວ່າງພຣະຄຣິດ ແລະ ຊາຕານ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7" name="Imagen 6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97FB4531-D7B7-FD5D-3579-2410F40240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76386" y="1281782"/>
            <a:ext cx="1851253" cy="232371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55B9593E-A811-747F-E40B-10B84996DD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60" y="1360443"/>
            <a:ext cx="4258852" cy="2395605"/>
          </a:xfrm>
          <a:prstGeom prst="snip2DiagRect">
            <a:avLst>
              <a:gd name="adj1" fmla="val 985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BA625D81-8326-52CB-4F5B-03FC206CB3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60" y="4064033"/>
            <a:ext cx="4258852" cy="2555727"/>
          </a:xfrm>
          <a:prstGeom prst="snip2DiagRect">
            <a:avLst>
              <a:gd name="adj1" fmla="val 0"/>
              <a:gd name="adj2" fmla="val 8588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8245A93-8F27-E7B1-C036-139684C3E5AD}"/>
              </a:ext>
            </a:extLst>
          </p:cNvPr>
          <p:cNvSpPr txBox="1"/>
          <p:nvPr/>
        </p:nvSpPr>
        <p:spPr>
          <a:xfrm>
            <a:off x="4498412" y="3649136"/>
            <a:ext cx="74604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ແຕ່ວ່າພວກເຮົາໃຊ້ອາວຸດແຫ່ງຄວາມຈິງ ແລະ ຄວາມຊອບທໍາ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(2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ຄຣທ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6:4-7).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ເຊິ່ງເປັນອາວຸດອັນຊົງພະລົງ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ເພື່ອທີ່ຈະທໍາລາຍປ້ອມປະການຂອງສັດຕູ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(2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ຄຣທ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10:3-5).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C7C9449-4796-1F1A-A2E7-BE62D6C3F01B}"/>
              </a:ext>
            </a:extLst>
          </p:cNvPr>
          <p:cNvSpPr txBox="1"/>
          <p:nvPr/>
        </p:nvSpPr>
        <p:spPr>
          <a:xfrm>
            <a:off x="4492035" y="4478869"/>
            <a:ext cx="6075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ແຕ່ແມ່ນຫຍັງຈະເກີດຂຶ້ນຖ້າວ່າໃນສົງຄາມແມ່ນຄວາມຕາຍຂອງຜູ້ຊອບທໍາ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ຕາມຄໍາກ່າວຂອງ ອຈ ໂປໂລ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ສິ່ງນີ້ແມ່ນຜົນດີ, ຜົນປະໂຫຍດຂອງພວກເຮົາ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1:21).</a:t>
            </a:r>
          </a:p>
        </p:txBody>
      </p:sp>
      <p:pic>
        <p:nvPicPr>
          <p:cNvPr id="19" name="Imagen 18" descr="Imagen que contiene persona, hombre, montar a caballo, joven&#10;&#10;El contenido generado por IA puede ser incorrecto.">
            <a:extLst>
              <a:ext uri="{FF2B5EF4-FFF2-40B4-BE49-F238E27FC236}">
                <a16:creationId xmlns:a16="http://schemas.microsoft.com/office/drawing/2014/main" id="{EF6FEA52-C68D-C286-B087-E5B9D4F35DC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42808" y="4649594"/>
            <a:ext cx="1443360" cy="2015936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641B137-7AA2-65BC-145F-76FBAC88EF09}"/>
              </a:ext>
            </a:extLst>
          </p:cNvPr>
          <p:cNvSpPr txBox="1"/>
          <p:nvPr/>
        </p:nvSpPr>
        <p:spPr>
          <a:xfrm>
            <a:off x="4498411" y="2311571"/>
            <a:ext cx="56091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ນີ້ແມ່ນສົງຄາມທາງດ້ານຈິດວິນຍານ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ເຊິ່ງຕ້ອງຕໍ່ສູ້ດ້ວຍອາວຸດຝ່າຍຈິດວິນຍານເຊັ່ນກັນ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ຜູ້ທີ່ຕິດຕາມຊາຕານໃຊ້ອາວຸດທີ່ຜິດຕໍ່ຜູ້ທີ່ເຊື່ອ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ຂີ້ຕົວະ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ວິພາກວິຈານ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ກົດດັນຈາກໝູ່ເພື່ອນ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..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B5176E-8645-2DE4-59F3-116327B022B7}"/>
              </a:ext>
            </a:extLst>
          </p:cNvPr>
          <p:cNvSpPr txBox="1"/>
          <p:nvPr/>
        </p:nvSpPr>
        <p:spPr>
          <a:xfrm>
            <a:off x="4492034" y="5563158"/>
            <a:ext cx="6075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ສໍາລັບພວກເຮົາຜູ້ທີ່ສັດຊື່ຕໍ່ພຣະຄຣິດແລ້ວ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ຄວາມຕາຍເຮັດໃຫ້ພວກເຮົາພົ້ນຈາກນໍ້າມືຂອງສັດຕູ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ປົດປ່ອຍພວກເຮົາອອກຈາກຄວາມທຸກທໍລະມານທັງປວງ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ສພສ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14:32;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ອຊຢ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57:1).</a:t>
            </a:r>
          </a:p>
        </p:txBody>
      </p:sp>
    </p:spTree>
    <p:extLst>
      <p:ext uri="{BB962C8B-B14F-4D97-AF65-F5344CB8AC3E}">
        <p14:creationId xmlns:p14="http://schemas.microsoft.com/office/powerpoint/2010/main" val="355216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/>
      <p:bldP spid="17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FE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5C496A-45D8-539F-C9BA-9582CFEA7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66506CCF-5BF1-2B7D-D9BD-06E80132FD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0877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B74230A-1F49-955F-2DB1-953E33A0DCF8}"/>
              </a:ext>
            </a:extLst>
          </p:cNvPr>
          <p:cNvSpPr txBox="1"/>
          <p:nvPr/>
        </p:nvSpPr>
        <p:spPr>
          <a:xfrm>
            <a:off x="0" y="200028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lo-LA" sz="3200" b="1" dirty="0">
                <a:ln/>
                <a:solidFill>
                  <a:schemeClr val="accent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ຂໍ້ຄິດເພີ່ມເຕີມ</a:t>
            </a:r>
            <a:endParaRPr lang="en" sz="3200" b="1" dirty="0">
              <a:ln/>
              <a:solidFill>
                <a:schemeClr val="accent1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2" name="CuadroTexto 4">
            <a:extLst>
              <a:ext uri="{FF2B5EF4-FFF2-40B4-BE49-F238E27FC236}">
                <a16:creationId xmlns:a16="http://schemas.microsoft.com/office/drawing/2014/main" id="{1CAE7DE2-2895-AEB9-6749-D18E2045482D}"/>
              </a:ext>
            </a:extLst>
          </p:cNvPr>
          <p:cNvSpPr txBox="1"/>
          <p:nvPr/>
        </p:nvSpPr>
        <p:spPr>
          <a:xfrm>
            <a:off x="526943" y="1623934"/>
            <a:ext cx="1142225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ພຣະເຢຊູແມ່ນຄວາມໝາຍໃນການດໍາເນີນຊີວິດຂອງພວກເຮົາ ບໍ່ແມ່ນຕົນເອງ, ບໍ່ແມ່ນຄວາມສໍາເລັດ ຫລື ຄວາມສະດວກສະບາຍ</a:t>
            </a: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ທຸກໆມື້ທີ່ພວກເຮົາຢູ່ ແມ່ນເພື່ອພັນທະກິດຂອງພຣະອົງ, ເພື່ອພຣະນາມຂອງພຣະອົງ ບໍ່ແມ່ນຕົນເອງ</a:t>
            </a: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ການຕັດສິນໃຈ, ການປະພຶດ, ແລະ ການເຮັດສິ່ງຕ່າງໆຂອງພວກເຮົາ ຄວນຈະມາຈາກຕົວຢ່າງທີ່ພຣະອົງຊົງເຮັດໃຫ້ເຮົາຕິດຕາມ</a:t>
            </a:r>
          </a:p>
          <a:p>
            <a:pPr>
              <a:spcBef>
                <a:spcPts val="600"/>
              </a:spcBef>
            </a:pPr>
            <a:endParaRPr lang="lo-LA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endParaRPr lang="lo-LA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ອຈ ໂປໂລບໍ່ໄດ້ຕ້ອງການທີ່ຈະໃຫ້ເຮົາຕາຍທັນທີ, ແຕ່ໝາຍຄວາມວ່າ:</a:t>
            </a:r>
          </a:p>
          <a:p>
            <a:pPr>
              <a:spcBef>
                <a:spcPts val="600"/>
              </a:spcBef>
            </a:pP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-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ໃນຖານະຜູ້ເຊື່ອ, ຄວາມຕາຍບໍ່ແມ່ນການສູນເສຍຊີວິດ ແຕ່ມັນເປັນການນໍາການພັກຜ່ອນ ແລະ ມີຄວາມຫວັງໃນການຟື້ນຄືນມາ ໃນວັນທີ່ພຣະເຢຊູສະເດັດກັບມາ.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ເຮົາບໍ່ຕ້ອງຢ້ານຄວາມາຍ ເພາະວ່າພຣະເຢຊູໄດ້ເອົາຊະນະຄວາມຕາຍແລ້ວ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ອຈ ໂປໂລເຊື່ອ ແລະ ໄວ້ວາງໃຈໃນພຣະເຢຊູຢ່າງສົມບູນ ແມ້ກະທັ້ງຄວາມຕາຍ ກໍ່ບໍ່ສາມາດແຍກພວກເຮົາອອກຈາກພຮະອົງໄດ້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endParaRPr lang="lo-LA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ຊີວິດທີ່ມີພຣະເຢຊູບໍ່ແມ່ນຊີວິດທີ່ເສຍເວລາ, ຊີວິດທີ່ຕາຍໃນພຣະຄຣິດກໍ່ບໍ່ແມ່ນການສິ້ນສຸດ</a:t>
            </a:r>
          </a:p>
          <a:p>
            <a:pPr>
              <a:spcBef>
                <a:spcPts val="600"/>
              </a:spcBef>
            </a:pPr>
            <a:endParaRPr lang="lo-LA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9490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C74D47-2449-D61A-8194-A2AA36FA0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5155BCBC-C0D8-80D9-39CB-80F27A658C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9870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1AB753B-6521-4081-3CAB-885A3853951F}"/>
              </a:ext>
            </a:extLst>
          </p:cNvPr>
          <p:cNvSpPr txBox="1"/>
          <p:nvPr/>
        </p:nvSpPr>
        <p:spPr>
          <a:xfrm>
            <a:off x="0" y="4864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lo-LA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A8252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ຄວາມຄິດ </a:t>
            </a:r>
            <a:r>
              <a:rPr 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A8252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2</a:t>
            </a:r>
            <a:r>
              <a:rPr lang="lo-LA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A8252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ດ້ານ ຂອງອຈ ໂປໂລ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rgbClr val="A8252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236ED0-9208-C01D-95D0-F5E6BF304721}"/>
              </a:ext>
            </a:extLst>
          </p:cNvPr>
          <p:cNvSpPr txBox="1"/>
          <p:nvPr/>
        </p:nvSpPr>
        <p:spPr>
          <a:xfrm>
            <a:off x="266700" y="691283"/>
            <a:ext cx="11658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ເຮົາລັ່ງເລໃຈຢູ່ໃນລະຫວ່າງສອງຝ່າຍນີ້ ຄືວ່າເຮົາມີຄວາມປາຖະໜາທີ່ຈະຈາກໄປເພື່ອຢູ່ກັບພຣະຄຣິດຊຶ່ງປະເສີດຫລາຍກວ່າ ແຕ່ການທີ່ເຮົາຍັງມີຊີວິດຢູ່ໃນຮ່າງກາຍນີ້ ກໍ່ເປັນສິ່ງຈໍາເປັນສໍາລັບພວກເຈົ້າຫລາຍກວ່ານັ້ນອີກ </a:t>
            </a:r>
            <a:r>
              <a:rPr lang="en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1:23-24</a:t>
            </a:r>
            <a:r>
              <a:rPr lang="en" sz="11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en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)</a:t>
            </a:r>
            <a:endParaRPr lang="es-ES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F1F75E-D7D1-6E9E-298E-F72DB175F88C}"/>
              </a:ext>
            </a:extLst>
          </p:cNvPr>
          <p:cNvSpPr txBox="1"/>
          <p:nvPr/>
        </p:nvSpPr>
        <p:spPr>
          <a:xfrm>
            <a:off x="266700" y="1429562"/>
            <a:ext cx="1101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ເຖິງວ່າລາວຈະບໍ່ສາມາດຕັດສິນໃຈໄດ້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ແຕ່ລາວກໍ່ຍັງລັງເລເຖິງສອງທາງທີ່ເປັນໄປໄດ້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1:23-24):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914A918F-417B-0117-4C1C-4EEF5260DD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9859397"/>
              </p:ext>
            </p:extLst>
          </p:nvPr>
        </p:nvGraphicFramePr>
        <p:xfrm>
          <a:off x="342898" y="2084296"/>
          <a:ext cx="2933701" cy="112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21FBE145-AAF7-6E81-C73C-54F370002006}"/>
              </a:ext>
            </a:extLst>
          </p:cNvPr>
          <p:cNvSpPr txBox="1"/>
          <p:nvPr/>
        </p:nvSpPr>
        <p:spPr>
          <a:xfrm>
            <a:off x="123825" y="3313154"/>
            <a:ext cx="6742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ການພິຈາລະນາຂໍ້ພຣະຄໍາພີຂໍ້ນີ້ພຽງຢ່າງດຽວ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ພວກເຮົາຈະເຂົ້າໃຈທັນທີວ່າ ອຈ ໂປໂລ ສອນວ່າ ຖ້າວ່າພວກເຮົາເສຍຊີດ ພວກເຮົາຈະໄດ້ໄປຢູ່ກັບພຣະຄຣິດໃນທັນທີ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ເຊິ່ງມັນຈະຂັດແຍ້ງກັບຂໍ້ພຣະຄໍາພີອື່ນໆ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ປຍຈ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9:5;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ພສສ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6:5).</a:t>
            </a:r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4CDB3BF5-0185-4E76-6A29-A6116F62D0D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917" y="1951077"/>
            <a:ext cx="5106258" cy="4744998"/>
          </a:xfrm>
          <a:prstGeom prst="roundRect">
            <a:avLst>
              <a:gd name="adj" fmla="val 755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B77BDBD-4D77-E4DA-86A7-3C056241C8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5458125"/>
              </p:ext>
            </p:extLst>
          </p:nvPr>
        </p:nvGraphicFramePr>
        <p:xfrm>
          <a:off x="3276599" y="2015936"/>
          <a:ext cx="3513867" cy="112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2A2B15E1-F9B1-88C3-1C1C-4CB2A3BB950C}"/>
              </a:ext>
            </a:extLst>
          </p:cNvPr>
          <p:cNvSpPr txBox="1"/>
          <p:nvPr/>
        </p:nvSpPr>
        <p:spPr>
          <a:xfrm>
            <a:off x="94390" y="5636867"/>
            <a:ext cx="67722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ໃນອີກໂອກາດໜຶ່ງ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ລາວໄດ້ປຽບທຽບຮ່າງກາຍ ກັບເຕັ້ນທີ່ຖືກທໍາລາຍ 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ຕາຍ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ເພື່ອທີ່ຈະໄດ້ຮັບການສວມຄວາມເປັນອໍາມະຕະໃສ່ 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(2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ຄຣທ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5:1-4).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ຢ່າງໃດກໍ່ຕາມ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ລາວໄດ້ບອກວ່າສິ່ງນີ້ຈະເກີດຂຶ້ນໃນວັນສະເດັດກັບມາຄັ້ງທີສອງຂອງພຣະຄຣິດ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ບໍ່ແມ່ນເກີດຂຶ້ນໃນຂະນະທີ່ຕາຍ 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(1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ຄຣທ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15:42, 51-54).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93E1803-AEFD-3802-EBEB-BC34BF7B54E3}"/>
              </a:ext>
            </a:extLst>
          </p:cNvPr>
          <p:cNvSpPr txBox="1"/>
          <p:nvPr/>
        </p:nvSpPr>
        <p:spPr>
          <a:xfrm>
            <a:off x="94390" y="4475010"/>
            <a:ext cx="66960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ໃນຈົດໝາຍສະບັບດຽວກັນກັບທີ່ລາວໄດ້ຂຽນໄປເຖິງຊາວຟິລິບປອຍ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ລາວບອກວ່າ ເພື່ອທີ່ຈະໄດ້ຢູ່ກັບພຣະຄຣິດ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ລາວຈະຕ້ອງລໍຖ້າເວລາແຫ່ງການຟື້ນຄືນຊີບ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3:8-11).</a:t>
            </a:r>
          </a:p>
        </p:txBody>
      </p:sp>
    </p:spTree>
    <p:extLst>
      <p:ext uri="{BB962C8B-B14F-4D97-AF65-F5344CB8AC3E}">
        <p14:creationId xmlns:p14="http://schemas.microsoft.com/office/powerpoint/2010/main" val="178425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  <p:bldP spid="9" grpId="0"/>
      <p:bldGraphic spid="2" grpId="0" uiExpand="1">
        <p:bldSub>
          <a:bldDgm bld="one"/>
        </p:bldSub>
      </p:bldGraphic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1D75BC-AF8B-00C1-EFD0-FCC4FC053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FAFE6D-C8F3-D6B1-1BDE-1F98E98261FD}"/>
              </a:ext>
            </a:extLst>
          </p:cNvPr>
          <p:cNvSpPr txBox="1"/>
          <p:nvPr/>
        </p:nvSpPr>
        <p:spPr>
          <a:xfrm>
            <a:off x="4752976" y="674400"/>
            <a:ext cx="701992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8800" b="1" dirty="0">
                <a:ln w="22225">
                  <a:solidFill>
                    <a:srgbClr val="00766E"/>
                  </a:solidFill>
                  <a:prstDash val="solid"/>
                </a:ln>
                <a:solidFill>
                  <a:srgbClr val="E5A5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ການຢູ່ເພື່ອພຣະຄຣິດ</a:t>
            </a:r>
          </a:p>
          <a:p>
            <a:pPr algn="ctr"/>
            <a:r>
              <a:rPr lang="lo-LA" sz="8800" b="1" dirty="0">
                <a:ln w="22225">
                  <a:solidFill>
                    <a:srgbClr val="00766E"/>
                  </a:solidFill>
                  <a:prstDash val="solid"/>
                </a:ln>
                <a:solidFill>
                  <a:srgbClr val="E5A5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ໝາຍຄວາມວ່າແນວໃດ?</a:t>
            </a:r>
            <a:endParaRPr lang="en" sz="8800" b="1" dirty="0">
              <a:ln w="22225">
                <a:solidFill>
                  <a:srgbClr val="00766E"/>
                </a:solidFill>
                <a:prstDash val="solid"/>
              </a:ln>
              <a:solidFill>
                <a:srgbClr val="E5A5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6032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2099</TotalTime>
  <Words>2258</Words>
  <Application>Microsoft Office PowerPoint</Application>
  <PresentationFormat>Panorámica</PresentationFormat>
  <Paragraphs>85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Aptos</vt:lpstr>
      <vt:lpstr>Arial</vt:lpstr>
      <vt:lpstr>Saysettha OT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89</cp:revision>
  <dcterms:created xsi:type="dcterms:W3CDTF">2025-12-30T08:43:05Z</dcterms:created>
  <dcterms:modified xsi:type="dcterms:W3CDTF">2026-01-11T15:25:29Z</dcterms:modified>
</cp:coreProperties>
</file>