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340" r:id="rId8"/>
    <p:sldId id="260" r:id="rId9"/>
    <p:sldId id="341" r:id="rId10"/>
    <p:sldId id="261" r:id="rId11"/>
    <p:sldId id="342" r:id="rId12"/>
    <p:sldId id="332" r:id="rId13"/>
    <p:sldId id="335" r:id="rId14"/>
    <p:sldId id="336" r:id="rId15"/>
    <p:sldId id="325" r:id="rId16"/>
  </p:sldIdLst>
  <p:sldSz cx="12192000" cy="6858000"/>
  <p:notesSz cx="6858000" cy="9144000"/>
  <p:embeddedFontLst>
    <p:embeddedFont>
      <p:font typeface="Saysettha OT" panose="020B0504020207020204" pitchFamily="34" charset="-34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1" autoAdjust="0"/>
    <p:restoredTop sz="94716"/>
  </p:normalViewPr>
  <p:slideViewPr>
    <p:cSldViewPr snapToGrid="0">
      <p:cViewPr varScale="1">
        <p:scale>
          <a:sx n="101" d="100"/>
          <a:sy n="101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ມີຄວາມເມດຕາ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ມີຄວາມກະຣຸນາ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ມີຄວາມຖ່ອມໂຕ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ມີໃຈອ່ອນນ້ອມ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ອົດທົນຕໍ່ຄວາມທຸກຍາກ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ອົດທົນຕໍ່ກັນແລະກັນ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ໃຫ້ອະໄພຕໍ່ຕົນເອງ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ຜົນປະໂຫຍດ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ຄວາມຮັບຜິດຊອບ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ໂດຍການປະພຶດແບບທີ່ກ່າວມາ: ພວກເຮົາກໍ່ຈະໄດ້ພຣະພອນ ທັງເປັນພຣະພອນໃຫ້ແກ່ຄົນອື່ນພ້ອມ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ຂໍໃຫ້ການປະພຶດຂອງພວກເຮົາເປັນທີ່ຖວາຍກຽດແດ່ພຣະເຈົ້າ, ແລະ ຂໍໃຫ້ເປັນກໍາລັງໃຈໃຫ້ແກ່ຜູ້ອື່ນໃນການຕິດຕາມພຣະເຈົ້າ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ໃຫ້ສັນຕິສຸກຂອງພຣະເຈົ້າປົກຄອງພວກເຮົາ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ຍັງຄົງສືບຕໍ່ເປັນນໍ້າໜຶ່ງໃຈດຽວກັນ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ມີໃຈຊື່ນຊົມຍິນດີຕໍ່ກັນແລະກັນ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ສຶກສາພຣະວັດຈະນະຂອງພຣະເຈົ້າຮ່ວມກັນ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ແບ່ງປັນສິ່ງທີ່ເຮົາໄດ້ຮຽນຮູ້ໃຫ້ແກ່ຜູ້ອື່ນ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ຮ້ອງເພງສັນຣະເສີນ ແລະ ເພງຝ່າຍຈິດວິນຍານ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ເຮັດສິ່ງຕ່າງໆ ໃນພຣະນາມຂອງພຣະເຢຊູ</a:t>
          </a:r>
          <a:r>
            <a:rPr lang="en-US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ຕາມນໍ້າພຣະໄທພຣະອົງ</a:t>
          </a:r>
          <a:r>
            <a:rPr lang="en-US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ມີຄວາມເມດຕາ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ມີຄວາມກະຣຸນາ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ມີຄວາມຖ່ອມໂຕ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ມີໃຈອ່ອນນ້ອມ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ອົດທົນຕໍ່ຄວາມທຸກຍາກ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ອົດທົນຕໍ່ກັນແລະກັນ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ໃຫ້ອະໄພຕໍ່ຕົນເອງ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ໂດຍການປະພຶດແບບທີ່ກ່າວມາ: ພວກເຮົາກໍ່ຈະໄດ້ພຣະພອນ ທັງເປັນພຣະພອນໃຫ້ແກ່ຄົນອື່ນພ້ອມ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ຜົນປະໂຫຍດ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ຂໍໃຫ້ການປະພຶດຂອງພວກເຮົາເປັນທີ່ຖວາຍກຽດແດ່ພຣະເຈົ້າ, ແລະ ຂໍໃຫ້ເປັນກໍາລັງໃຈໃຫ້ແກ່ຜູ້ອື່ນໃນການຕິດຕາມພຣະເຈົ້າ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ຄວາມຮັບຜິດຊອບ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ໃຫ້ສັນຕິສຸກຂອງພຣະເຈົ້າປົກຄອງພວກເຮົາ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ຍັງຄົງສືບຕໍ່ເປັນນໍ້າໜຶ່ງໃຈດຽວກັນ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ມີໃຈຊື່ນຊົມຍິນດີຕໍ່ກັນແລະກັນ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ສຶກສາພຣະວັດຈະນະຂອງພຣະເຈົ້າຮ່ວມກັນ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ແບ່ງປັນສິ່ງທີ່ເຮົາໄດ້ຮຽນຮູ້ໃຫ້ແກ່ຜູ້ອື່ນ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ຮ້ອງເພງສັນຣະເສີນ ແລະ ເພງຝ່າຍຈິດວິນຍານ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ເຮັດສິ່ງຕ່າງໆ ໃນພຣະນາມຂອງພຣະເຢຊູ</a:t>
          </a:r>
          <a:r>
            <a:rPr lang="en-U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ຕາມນໍ້າພຣະໄທພຣະອົງ</a:t>
          </a:r>
          <a:r>
            <a:rPr lang="en-US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4202694"/>
            <a:ext cx="344207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8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ດໍາເນີນຊີວິດກັບພຣະຄຣິດ</a:t>
            </a:r>
            <a:endParaRPr lang="en" sz="48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7673482" y="6442360"/>
            <a:ext cx="4148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11 </a:t>
            </a:r>
            <a:r>
              <a:rPr lang="lo-LA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14</a:t>
            </a:r>
            <a:r>
              <a:rPr lang="lo-LA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ມີນາ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C9C2DF-9D82-6D21-EF7C-7BB59DFC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A28C59C-B05C-1DDB-F80E-C9D6B3707F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3760CD5-6A48-B355-133C-AD8318ADDEEF}"/>
              </a:ext>
            </a:extLst>
          </p:cNvPr>
          <p:cNvSpPr txBox="1"/>
          <p:nvPr/>
        </p:nvSpPr>
        <p:spPr>
          <a:xfrm>
            <a:off x="-28217" y="40214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2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" sz="2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5D629-BB07-5D8C-4620-5F767A5A79E1}"/>
              </a:ext>
            </a:extLst>
          </p:cNvPr>
          <p:cNvSpPr txBox="1"/>
          <p:nvPr/>
        </p:nvSpPr>
        <p:spPr>
          <a:xfrm>
            <a:off x="589281" y="1368893"/>
            <a:ext cx="1111504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ເສື້ອຜ້າໃໝ່ໝາຍເຖິງ: ການດໍາເນີນຊີວິດດັ່ງທີ່ພຣະອົງຊົງເປັນແບບຢ່າງໃຫ້, ສວມຄວາມຮັກ, ຄວາມຖ່ອມໃຈ... ສະທ້ອນເຖິງການເປັນພຣະຍານໃຫ້ແກ່ພຣະອົງ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ເປັນຫຍັງພວກເຮົາຕ້ອງສວມເສື້ອຜ້າໃໝ່ໃສ່? 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ເພາະວ່າຊີວິດເກົ່ານັ້ນບໍ່ເໝາະສົມກັບພຣະເຈົ້າ, ເສື້ອຜ້າເກົ່າປຽບເໝືອນຊີວິດເກົ່າທີ່ເຕັມໄປດ້ວຍຄວາມບາບ, ຄວາມເຫັນແກ່ໂຕ ແລະ ຄວາມບໍ່ບໍຣິສຸດ. ເມື່ອເຮົາຍອມຮັບເອົາພຣະຄຣິດແລ້ວ ເຮົາຕ້ອງປ່ຽນຈາກຊີວິດເກົ່າສູ່ຊີວິດໃໝ່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ຊີວິດຂອງຜູ້ທີ່ຕິດຕາມພຣະເຈົ້າ ບໍ່ໄດ້ຈະສິ້ນສຸດສະເພາະໃນໂລກນີ້ ແຕ່ເພື່ອຊີວິດນິຣັນດອນ ສະນັ້ນ ຜູ້ທີ່ຈະຢູ່ກັບພຣະເຈົ້າຈະຕ້ອງໄດ້ສວມເສື້ອຝ່າຍຈິດວິນຍານຢູ່ສະເໝີ.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ເສື້ອຜ້າໃໝ່ບໍ່ໄດ້ໝາຍເຖິງພຽງການປ່ຽນແປງນິໄສ ຫລື ພຶດຕິກໍາ ແຕ່ເປັນການປ່ຽນຫົວໃຈ ເພາະຖ້າຫົວໃຈ,ຈິດໃຈປ່ຽນ ຊີວິດກໍ່ປ່ຽນເຊັ່ນກັນ.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ຖ້າພວກເຮົາບໍ່ສວມເສື້ອແຫ່ງຈິດວິນຍານ, ຄວາມຊອບທໍາແລ້ວ ເຮົາຈະຖືກດຶງໄປຕາມຄ່ານິຍົມຂອງໂລກ, ສະນັ້ນ ເສື້ອຜ້າໃໝ່ຈຶ່ງຊ່ວຍປົກປ້ອງຈິດໃຈຂອງພວກເຮົາ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highlight>
                  <a:srgbClr val="FFFF00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ຊີວິດຈະເປັນແນວໃດ? ຖ້າວ່າພວກເຮົາຍອມຮັບເອົາພຣະເຢຊູ ແຕ່ ພວກເຮົາບໍ່ຍອມສວມເສື້ອຜ້າໃໝ່?</a:t>
            </a:r>
          </a:p>
        </p:txBody>
      </p:sp>
    </p:spTree>
    <p:extLst>
      <p:ext uri="{BB962C8B-B14F-4D97-AF65-F5344CB8AC3E}">
        <p14:creationId xmlns:p14="http://schemas.microsoft.com/office/powerpoint/2010/main" val="21644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ລັກສະນະຂອງການມີຊີວິດໃໝ່ໃນພຣະເຢຊູ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106016"/>
            <a:ext cx="102965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32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ສາຍໄຍແຫ່ງຄວາມສົມບູນແບບ</a:t>
            </a:r>
            <a:endParaRPr lang="en" sz="32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ແລ້ວນອກຈາກສິ່ງທັງປວງນີ້ ຈົ່ງເອົາຄວາມຮັກເປັນສາຍຜູກມັດທຸກສິ່ງໄວ້ໃຫ້ເຖິງຄວາມຄົບຖ້ວນ</a:t>
            </a:r>
            <a:r>
              <a:rPr lang="en" b="1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ພວກເຮົາແມ່ນ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ໄພ່ພົນຂອງພຣະເຈົ້າທີ່ພຣະອົງຊົງເລືອກໄວ້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3:12).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ທ່ານເປໂຕບອກພວກເຮົາວ່າ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ສິ່ງນີ້ເຮັດໃຫ້ພວກເຮົາໄດ້ຮັບຜົນປະໂຫຍດ ແລະ ມີຄວາມຮັບຜິດຊອບຫລາຍ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2:9).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 ຜູ້ທີ່ພຣະເຈົ້າຊົງຄັດສັນເອົາ ຄວນປະພຶດຕົນແບບໃດ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469591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ສິ່ງທັງໝົດເຫລົ່ານີ້ ຈະກາຍເປັນຮູບແບບແຫ່ງຄວາມສົມບູນໄດ້ໂດຍ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3:14).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ສິ່ງເຫລົ່ານີ້ແມ່ນຜົນປະໂຫຍດຂອງພວກເຮົາ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02809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135289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lo-LA" sz="28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ອາຫານຈາກເບື້ອງເທິງ</a:t>
            </a:r>
            <a:endParaRPr lang="en" sz="28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ຈົ່ງໃຫ້ພຣະທໍາຂອງພຣະຄຣິດສະຖິດຢູ່ໃນໃຈຂອງພວກເຈົ້າຢ່າງບໍຣິບູນ ຈົ່ງສັ່ງສອນແລະເຕືອນສະຕິກັນ ແລະ ກັນ ດ້ວຍປັນຍາທຸກຢ່າງ ຈົ່ງຮ້ອງເພງດ້ວຍເພງຍ້ອງຍໍສັນຣະເສີນ, ເພງນະມັດສະການ ແລະ ເພງຍ້ອງຍໍສັນຣະເສີນຝ່າຍພຣະວິນຍານ ຄືຈົ່ງຮ້ອງເພງຖວາຍແດ່ພຣະເຈົ້າດ້ວຍໃຈໂມທະນາ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3:15-17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ສະແດງໃຫ້ພວກເຮົາເຫັນເຖິງວິທີການທີ່ຈະໄດ້ຮັບການບໍາລຸງລ້ຽງແບບສະຫວັນ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ແລະບາງຄັ້ງພວກເຮົາບໍ່ສາມາດເຮັດໄດ້ໂດຍລໍາພັງ ແຕ່ຕ້ອງການຄວາມສາມັກຄີຂອງຄຣິດຕະຈັກເຂົ້າມາຊ່ວຍ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661759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ບົດເພງ ເປັນສິ່ງໜຶ່ງທີ່ພວກເຮົາສາມາດນໍາໃຊ້ຕໍ່ສູ້ເມື່ອພວກເຮົາຮູ້ສຶກທໍ້ແທ້ໄດ້, ເມື່ອພວກເຮົາເປີດໃຈຮັບແສງສະຫວ່າງແຫ່ງການສະຖິດຂອງພຣະຜູ້ຊ່ວຍໃຫ້ລອດ ພວກເຮົາກໍ່ຈະມີສຸຂະພາບທີ່ດີ ແລະ ໄດ້ຮັບພຣະພອນຂອງພຣະອົງ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(Ellen G. White, “The Ministry of Healing,” p. 254)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ຈົ່ງປູກຝັງຕົນເອງ ແລະ ຄົນອ້ອມຂ້າງໃຫ້ມີຈິດໃຈທີ່ເມດຕາ, ອ່ອນໂຍນ ແລະ ເຫັນອົກເຫັນໃຈຕໍ່ຜູ້ອື່ນ ແລະ ຢ່າເອີ້ນຄຸນລັກສະນະເຫລົ່ານີ້ວ່າ ຄວາມອ່ອນແອ ເພາະຄຸນລັກສະນະເຫລົ່ານີ້ແມ່ນຄຸນລັກສະນະຂອງພຣະຄຣິດ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ຈົ່ງລະມັດລະວັງເຖິງອິດທິພົນຂອງການກະທໍາຂອງພວກເຮົາ ແລະ ຈົ່ງໃຫ້ອິດທິພົນຂອງການກະທໍາຂອງພວກເຮົານັ້ນເປັນສິ່ງທີ່ບໍຣິສຸດ ແລະຫອມຫວານ ຈົນພວກເຮົາບໍ່ຮູ້ສຶກອັບອາຍທີ່ຕ້ອງໃຫ້ຜູ້ອື່ນຮຽນແບບໃນສິ່ງທີ່ພວກເຮົາກະທໍາ.</a:t>
            </a:r>
            <a:endParaRPr lang="en-US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ເຊັ່ນດຽວກັນກັບແມ່ນໍ້າ ທີ່ມາລວມກັນເປັນແມ່ນໍ້າ, ສິ່ງເລັກນ້ອຍກໍ່ປະກອບກັນເປັນຊີວິດ, ຊີວິດພວກເຮົາກໍ່ປຽບເໝືອນແມ່ນໍ້າທີ່ສະຫງົບບໍຣິສຸດ, ໄຫລລື່ນໄປ ຫລື ວ່າພວກເຮົາອາດຈະເປັນແມ່ນໍ້າທີ່ໄຫລແບບປັ່ນປ່ວນ ເຕັມໄປດ້ວຍຄວາມສົກກະປົກ ແລະ ຂີ້ຕົມ? ສະນັ້ນ ໃນຊີວິດນີ້ ພວກເຮົາຄວນທີ່ຈະມອບຕົວຂອງພວກເຮົາເອງໃຫ້ຢູ່ພາຍໃຕ້ການຝຶກຝົນຂອງພຣະວິນຍານບໍຣິສຸດ, ຜ່ານການຊໍາຣະໃຫ້ບໍຣິສຸດໂດຍພຣະວິນຍານ, ແລະ ພວກເຮົາຈະເຕີບໂຕຂຶ້ນເລື້ອຍໆ ດັ່ງທີ່ພຣະຄຣິດຢາກໃຫ້ເປັນ.</a:t>
            </a:r>
            <a:endParaRPr lang="en" sz="24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5914295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48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ແລ້ວນອກຈາກສິ່ງທັງປວງນີ້ ຈົ່ງເອົາຄວາມຮັກເປັນສາຍຜູກມັດທຸກສິ່ງໄວ້ໃຫ້ເຖິງຄວາມຄົບຖ້ວນ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40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006DA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ທັດສະນະຄະຕິແບບໂລກ ຫລື ແບບສະຫວັນ</a:t>
            </a:r>
            <a:r>
              <a:rPr lang="en" sz="2000" b="1" dirty="0">
                <a:solidFill>
                  <a:srgbClr val="006DA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ຈຸດມຸ່ງໝາຍຂອງພວກເຮົາ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3:1-4)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ຕາຍຈາກສິ່ງຕ່າງໃນໂລກນີ້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ສ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ວມໃນສິ່ງທີ່ເປັນສະຫວັນໃສ່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3:7-11)</a:t>
            </a: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A9009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ລັກສະນະຂອງການມີຊີວິດໃໝ່ໃນພຣະເຢຊູ</a:t>
            </a:r>
            <a:r>
              <a:rPr lang="en" sz="2000" b="1" dirty="0">
                <a:solidFill>
                  <a:srgbClr val="A9009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ສາຍໄຍແຫ່ງຄວາມສົມບູນແບບ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3:12-14)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ອາຫານຈາກເບື້ອງເທິງ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ເມື່ອພວກເຮົາຖືກຈຸ່ມລົງໃນແມ່ນໍ້າຕອນຮັບບັບຕິສະມາ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ພວກເຮົາໄດ້ຕາຍຈາກຊີວິດແຫ່ງຄວາມບາບ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ຕອນທີ່ພວກເຮົາໄດ້ຂຶ້ນມາຈາກນໍ້າ ພວກເຮົາກໍ່ກາຍເປັນຜູ້ທີ່ມີຊີວິດໃໝ່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ດ້ວຍເຫດຜົນບາງປະການ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ວິຖີຊີວິດແບບເກົ່າຂອງພວກເຮົາກໍ່ພະຍາຍາມກັບມາອີກ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ນັ້ນແມ່ນເຫດຜົນທີ່ອັກຄະທູດໂປໂລ ກະຕຸ້ນໃຫ້ພວກເຮົາເອົາຄວາມສົນໃຈຂອງພວກເຮົານັ້ນໄປທີ່ສະຫວັນ ແລະ ຫັນຫລັງໃຫ້ກັບສິ່ງຕ່າງໆທີ່ຢູ່ໃນໂລກ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84798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ພວກເຮົາໄດ້ລະຖິ້ມຊີວິດ ແລະ ຄວາມຄິດແບບເກົ່າໆ ຈາກນັ້ນເປັນຕົ້ນມາ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ພວກເຮົາກໍ່ດໍາເນີນຊີວິດ ແລະ ຄິດແຕກຕ່າງອອກໄປ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ພວກເຮົາໄດ້ເຊົາມີທັດສະນະຄະຕິແບບຊາວໂລກ ແຕ່ວ່າມີທັດສະນະຄະຕິແບບຊາວສະຫວັນ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87879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ທັດສະນະຄະຕິ ແບບໂລກ ຫລື ແບບສະຫວັນ</a:t>
            </a:r>
            <a:endParaRPr lang="e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9276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36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ຈຸດມຸ່ງໝາຍຂອງພວກເຮົາ</a:t>
            </a:r>
            <a:endParaRPr lang="en" sz="36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ຈົ່ງເອົາໃຈໃສ່ສິ່ງທີ່ຢູ່ເບື້ອງເທິງ ບໍ່ແມ່ນສິ່ງທີ່ຢູ່ແຜ່ນດິນໂລກນີ້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ໂດຍເລີ່ມຈາກເຫດຜົນທີ່ວ່າພວກເຮົາໄດ້ຮັບການຍົກຂຶ້ນມາ ພ້ອມກັບພຣະຄຣິດໃນຕອນທີ່ຮັບບັບຕິສະມາ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2:12),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ຂໍໃຫ້ພວກເຮົາຕິດຕາມພຣະເຢຊູໄປຍັງສະຖານທີ່ ທີ່ພຣະອົງສະເດັດໄປຫລັງຈາກທີ່ພຣະອົງຟື້ນຄືນພຣະຊົນແລ້ວ.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ເບື້ອງເທິງ ບ່ອນທີ່ພຣະຄຣິດຊົງສະຖິດຢູ່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83550"/>
            <a:ext cx="4400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ຕາຍແລ້ວ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ຊີວິດຂອງພວກເຮົານັ້ນ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ແມ່ນຢູ່ໃນພຣະຄຣິດ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3:3).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ຊີວິດທີ່ກ່າວເຖິງນີ້ແມ່ນຊີວິດທີ່ພວກເຮົາໄດ້ຮັບ ເມື່ອພວກເຮົາຍອມຮັບເອົາພຣະຄຣິດ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ແນ່ນອນ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ເຮົາຈະໄປເຖິງຈຸດນັ້ນໄດ້ກໍ່ຕໍ່ເມື່ອພຣະເຢຊູຊົງພາພວກເຮົາໄປ ໃນການສະເດັດກັບມາຄັ້ງທີສອງຂອງພຣະອົງ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3:4).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ໃນລະຫວ່າງນີ້, ພວກເຮົາຕ້ອງຕັ້ງເປົ້າໝາຍຂອງພວກເຮົາໄວ້ໃນສະຫວັນ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ແຕ່ວ່າຊີວິດນັ້ນ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ເພື່ອທີ່ຈະດໍາຣົງຢູ່ໄດ້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ຈໍາເປັນຕ້ອງໄດ້ຮັບການບໍາລຸງລ້ຽງທຸກໆມື້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4:16).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ໃນທຸກໆມື້ພວກເຮົາຕ້ອງສະແຫວງຫາ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ສິ່ງທີ່ຢູ່ເບື້ອງເທິງ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ໃຫ້ພວກເຮົາຈ້ອງມອງໄປທີ່ພຣະເຢຊູ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ຮຣ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12:2).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47C8BF-CFD7-CC52-7951-5D8C1B72B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6B4A33-C2BB-3B75-BF1B-4174B21EF513}"/>
              </a:ext>
            </a:extLst>
          </p:cNvPr>
          <p:cNvSpPr txBox="1"/>
          <p:nvPr/>
        </p:nvSpPr>
        <p:spPr>
          <a:xfrm>
            <a:off x="0" y="32667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o-LA" sz="2800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" sz="2800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566388-39AC-0C93-31F7-D9F2731459DE}"/>
              </a:ext>
            </a:extLst>
          </p:cNvPr>
          <p:cNvSpPr txBox="1"/>
          <p:nvPr/>
        </p:nvSpPr>
        <p:spPr>
          <a:xfrm>
            <a:off x="548641" y="1257300"/>
            <a:ext cx="108915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ການມີຈິດໃຈແບບຝ່າຍໂລກ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ໃຫ້ຄວາມສໍາຄັນກັບຊັບສິນ, ເງິນທອງ, ແລະ ຄວາມສໍາເລັດ, ເບິ່ງເຫັນແຕ່ສິ່ງທີ່ຢູ່ທາງໜ້າ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ໃຫ້ຄວາມສໍາຄັນກັບຊື່ສຽງ ແລະ ຕໍາແໜ່ງ, ບັນຫາກໍ່ຄື: ສິ່ງເຫລົ່ານີ້ບໍ່ຖາວອນ ແລະ ບໍ່ສາມາດນໍາພວກເຮົາໄປສູ່ສະຫວັນໄດ້.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54004BF7-2B8F-1566-4450-653A27CF6B00}"/>
              </a:ext>
            </a:extLst>
          </p:cNvPr>
          <p:cNvSpPr txBox="1"/>
          <p:nvPr/>
        </p:nvSpPr>
        <p:spPr>
          <a:xfrm>
            <a:off x="548641" y="2260253"/>
            <a:ext cx="1089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ການມີຈິດໃຈແບບຝ່າຍສະຫວັນ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ໃຫ້ພຣະເຢຊູເປັນສູນກາງຂອງຊີວິດ, ໃຫ້ຄວາມສໍາຄັນກັບຄຸນຄ່າຝ່າຍຈິດວິນຍານ, ເບິ່ງຊີວິດໃນມຸມມອງຂອງນິຣັນດອນ, ເລືອກເຮັດໃນສິ່ງທີ່ພຣະເຈົ້າພໍພຣະໄທ.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CAF1F7F2-14AA-5B09-6E87-61C30911C31E}"/>
              </a:ext>
            </a:extLst>
          </p:cNvPr>
          <p:cNvSpPr txBox="1"/>
          <p:nvPr/>
        </p:nvSpPr>
        <p:spPr>
          <a:xfrm>
            <a:off x="548641" y="3105834"/>
            <a:ext cx="1089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FF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ຄົນທີ່ມີຈິດໃຈແບບສະຫວັນ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ໃຊ້ຊີວິດດ້ວຍຄວາມຮັກ, ໃຫ້ອະໄພຄົນອື່ນ, ຮັບໃຊ້ຜູ້ອື່ນ, ກຽມພ້ອມສໍາລັບແຜ່ນດິນສະຫວັນ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0CCDE9AC-D86E-AF2F-62E4-197B0B69D522}"/>
              </a:ext>
            </a:extLst>
          </p:cNvPr>
          <p:cNvSpPr txBox="1"/>
          <p:nvPr/>
        </p:nvSpPr>
        <p:spPr>
          <a:xfrm>
            <a:off x="548641" y="3766751"/>
            <a:ext cx="1089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ພວກເຮົາຢູ່ໃນໂລກ ແຕ່ບໍ່ຄວນເປັນຂອງໂລກ, ເປົ້າໝາຍຊີວິດຂອງພວກເຮົາຄືແຜ່ນດິນສະຫວັນ, ການຕັດສິນໃຈປະຈໍາວັນຂອງພວກເຮົານັ້ນ ສະທ້ອນວ່າພວກເຮົາມີຄວາມຄິດແບບໃດ. ຄວາມຄິດຂອງພວກເຮົານໍາໄປສູ່ການກະທໍາ ແລະ ການກະທໍາກໍ່ນໍາໄປສູ່ອະນາຄົດຂອງພວກເຮົາ.</a:t>
            </a: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23FB37B9-5133-F827-221C-678611590FEC}"/>
              </a:ext>
            </a:extLst>
          </p:cNvPr>
          <p:cNvSpPr txBox="1"/>
          <p:nvPr/>
        </p:nvSpPr>
        <p:spPr>
          <a:xfrm>
            <a:off x="548641" y="4981666"/>
            <a:ext cx="108915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ສະນັ້ນ: ຢ່າປ່ອຍໃຫ້ຄວາມກັງວົນຂອງໂລກເຮັດໃຫ້ຫົວໃຈຂອງພວກເຮົາຫ່າງໄກຈາກພຣະເຈົ້າ. ເຖິງວ່າພວກເຮົາຈະເຮັດວຽກ, ຮຽນ, ຫລື ເບິ່ງແຍງຄອບຄົວໃນໂລກນີ້ ແຕ່ຫົວໃຈຂອງພວກເຮົາສາມາດຍຶດຕິດກັບສິ່ງທີ່ຢູ່ສະຫວັນໄດ້ສະເໝີ.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ຈົ່ງໃຊ້ຊີວິດທຸກມື້ນີ້ໃຫ້ຄືກັບເປັນການຕຽມຕົວສໍາລັບແຜ່ນດິນສະຫວັນ ເພາະຊີວິດນິຣັນດອນມີຄ່າຫລາຍກວ່າສິ່ງໃດໃນໂລກນີ້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ໃນຊີວິດປະຈໍາວັນຂອງພວກເຮົາ, ພວກເຮົາໄດ້ໃຊ້ເວລາຄິດເລື່ອງສະຫວັນ ຫລື ເລື່ອງຝ່າຍໂລກ ຫລາຍກວ່າກັນ?</a:t>
            </a:r>
          </a:p>
        </p:txBody>
      </p:sp>
    </p:spTree>
    <p:extLst>
      <p:ext uri="{BB962C8B-B14F-4D97-AF65-F5344CB8AC3E}">
        <p14:creationId xmlns:p14="http://schemas.microsoft.com/office/powerpoint/2010/main" val="25650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  <p:bldP spid="9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18016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400" b="1" spc="30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ຕາຍຈາກສິ່ງຕ່າງໆໃນໂລກນີ້</a:t>
            </a:r>
            <a:endParaRPr lang="en" sz="2400" b="1" spc="30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ເຫດສະນັ້ນພວກເຈົ້້າຕ້ອງປະຫານຕັນຫາຝ່າຍໂລກນີ້ ທີ່ດໍາເນີນການຢູ່ໃນພວກເຈົ້າເຊັ່ນ: ການຜິດສິນທໍາທາງເພດ, ການຊົ່ວຮ້າຍ, ຣາຄະຕັນຫາ, ຄວາມປາຖະໜາໃນທາງຊົ່ວຮ້າຍ ແລະ ຄວາມໂລບ ຊຶ່ງເປັນການຂາບໄຫວ້ຮູບເຄົາຣົບ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ເນື່ອງຈາກວ່າພວກເຮົາໄດ້ຟື້ນຄືນມາພ້ອມກັບພຣະຄຣິດ ແລະ ດໍາເນີນຊີວິດໂດຍຄິດເຖິງສິ່ງທີ່ເປັນສະຫວັນ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ພວກເຮົາຕ້ອງກໍາຈັດໃຫ້ສິ້ນຊາກສິ່ງທີ່ຂັດຂວາງພວກເຮົາບໍ່ໃຫ້ບັນລຸເປົ້າໝາຍ 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ສິ່ງທີ່ເປັນຂອງຝ່າຍໂລກນີ້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981990"/>
            <a:ext cx="51070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ທໍາມະຊາດຂອງມະນຸດບໍ່ໄດ້ປ່ຽນແປງຫຍັງໄປຫລາຍຕັ້ງແຕ່ສະໄໝຂອງ ອຈ.ໂປໂລ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ເພາະພວກເຮົາຍັງຄົງຖືກຫວ່ານລ້ອມໄປດ້ວຍກິເຫລດຕັນຫາແບບດຽວກັນກັບສະໄໝກ່ອນ ບໍ່ວ່າຈະເປັນທາງການກະທໍາ ຫລືທາງຝ່າຍຈິດວິນຍານກໍ່ຕາມ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ເພື່ອບໍ່ໃຫ້ຜູ້ໃດເຂົ້າໃຈຜິດໄດ້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ຊີ້ໃຫ້ເຫັນເຖິງເຫດຜົນຫລັກຂອງຄວາມຄິດພື້ນຖານແບບຊາວໂລກ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ເຊິ່ງລາວໄດ້ອະທິບາຍເພີ່ມເຕີມໃນພາຍຫລັງ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ການຜິດສິນທໍາທາງເພດ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ຄວາມບໍ່ບໍຣິສຸດ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ຣາຄະຕັນຫາ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ຄວາມປາຖະໜາໃນທາງຊົ່ວຮ້າຍ ແລະ ຄວາມໂລບ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3:5 ).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ເປັນຫຍັງພວກເຮົາຕ້ອງ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ກໍາຈັດໃຫ້ສິ້ນຊາກ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ສິ່ງເຫລົ່ານີ້ອອກຈາກຄວາມຄິດ ແລະ ການກະທໍາຂອງພວກເຮົາທັງໝົດອອກໄປ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ເພາະວ່າສິ່ງເຫລົ່ານີ້ຈະນໍາ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ພຣະພິໂລດຂອງພຣະເຈົ້າ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ມາໃຫ້ພວກເຮົາ. ເພາະສະນັ້ນມັນຈຶ່ງຂັດຕໍ່ຫລັກການດໍາເນີນຊີວິດແຫ່ງສະຫວັນຂອງພວກເຮົາ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3:6).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ຈົ່ງກໍາຈັດສິ່ງທີ່ເປັນຂອງໂລກນີ້ ກ່ອນທີ່ສິ່ງທີ່ເປັນຂອງໂລກນີ້ຈະກໍາຈັດພວກເຮົາ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64458-BB5B-4F90-80BD-1053E72C2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804C6-17C7-5C7F-1632-8E6F9D21B27D}"/>
              </a:ext>
            </a:extLst>
          </p:cNvPr>
          <p:cNvSpPr txBox="1"/>
          <p:nvPr/>
        </p:nvSpPr>
        <p:spPr>
          <a:xfrm>
            <a:off x="-6726" y="42400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2400" b="1" spc="300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ອະທິບາຍເພີ່ມເຕີມ</a:t>
            </a:r>
            <a:endParaRPr lang="en" sz="2400" b="1" spc="300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27FBEB-7559-C3EB-5566-E7B2C354327B}"/>
              </a:ext>
            </a:extLst>
          </p:cNvPr>
          <p:cNvSpPr txBox="1"/>
          <p:nvPr/>
        </p:nvSpPr>
        <p:spPr>
          <a:xfrm>
            <a:off x="194552" y="1495066"/>
            <a:ext cx="1178944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ການຕາຍຕໍ່ໂລກ ບໍ່ໄດ້ໝາຍຄວາມວ່າໃຫ້ພວກເຮົາເຊົາໃຊ້ຊີວິດໃນໂລກນີ້. ແຕ່ໝາຍເຖິງ ການທີ່ຈະບໍ່ໃຫ້ຄວາມປາຖະໜາເຮັດບາບນັ້ນ ມາຄຸມຊີວິດຂອງພວກເຮົາ. ບໍ່ຍຶດຕິດກັບຄວາມໂລບ, ຄວາມທະເຍີທະຍານເຮັດບາບ ຫລື ຄວາມເຫັນແກ່ໂຕ, ໃຫ້ພວກເຮົາປ່ອຍວາງສິ່ງທີ່ຂັດຂວາງຕໍ່ພຣະປະສົງຂອງພຣະເຈົ້າ.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ພຣະຄໍາພີບອກວ່າ: ເມື່ອພວກເຮົາຮັບເອົາພຣະຄຣິດແລ້ວ ພວກເຮົາກໍ່ມີຊີວິດໃໝ່ ແລະ ຊີວິດເກົ່າກໍ່ຖືກລະຖິ້ມແລ້ວ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ຕາຍຕໍ່ບາບ: ເຊົາເຮັດໃນສິ່ງທີ່ພຣະເຈົ້າບໍ່ພໍພຣະໄທ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ຕາຍຕໍ່ຄວາມຄິດແບບໂລກ: ບໍ່ໃຫ້ໂລກກໍານົດຄຸນຄ່າຊີວິດ ແລະ ເປົ້າໝາຍຂອງພວກເຮົາ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ມີຊີວິດໃໝ່ໃນພຣະຄຣິດ: ດໍາເນີນຊີວິດດ້ວຍຄວາມຮັກ ແລະ ຄວາມບໍຣິສຸດ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ການຕາຍຕໍ່ບາບນັ້ນມັນບໍ່ງ່າຍເລີຍ, ແຕ່ພຣະເຈົ້າຈະຊົງປະທານພຣະຄຸນຂອງພຣະອົງໃຫ້ພວກເຮົາເອົາຊະນະໄດ້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ຖ້າພວກເຮົາຍອມປະຖິ້ມສິ່ງຊົ່ວຄາວ, ພວກເຮົາກໍ່ຈະໄດ້ຮັບສິ່ງທີ່ເປັນນິຣັນ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ຢ່າຢ້ານທີ່ຈະປະຖິ້ມສິ່ງເກົ່າໆ ເພາະສິ່ງໃໝ່ໆທີ່ພຣະເຈົ້າໃຫ້ນັ້ນ ດີກວ່າສະເໝີ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ການຕາຍຕໍ່ຝ່າຍໂລກ ຊ່ວຍໃຫ້ພວກເຮົາມີຄວາມສໍາພັນກັບພຣະເຈົ້າດີຂຶ້ນແບບໃດ?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70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13252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2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ສວມສິ່ງທີ່ເປັນຂອງສະຫວັນໃສ່</a:t>
            </a:r>
            <a:endParaRPr lang="en" sz="2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ສວມສະພາບມະນຸດຄົນໃໝ່ແລ້ວ ໄດ້ຖືກຊົງສ້າງຂຶ້ນໃຫ້ເປັນຄົນໃໝ່ຢູ່ສະເໝີ ໄດ້ເຮັດໃຫ້ພວກເຈົ້າເປັນ    ເໝືອນພຣະອົງຫລາຍຂຶ້ນ ເພື່ອໃຫ້ຮູ້ຈັກພຣະອົງຢ່າງຄົບຖ້ວນບໍຣິບູນ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68893"/>
            <a:ext cx="8069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ຕາມແບບຫລັກຂອງສຸພາສິດທີ່ແທ້ຈິງ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ໄດ້ເພີ່ມຫລັກ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5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ປະການຂອງການຄິດແບບຊາວໂລກ ທີ່ພວກເຂົາກະທໍາ ແຕ່ເປັນສິ່ງທີ່ພວກເຮົາຄວນຫລີກລ້ຽງ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ຄວາມຄຽດຮ້າຍ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ຄວາມຂັດເຄືອງໃຈ, ການຄິດປອງຮ້າຍ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ຄໍາສຽດສີ ແລະ ຄໍາຊົ່ວຊ້າລາມົກ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ຢ່າໃຫ້ອອກຈາກປາກຂອງພວກເຈົ້າຈັກເທື່ອ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3:8),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ຈົບໂດຍການກະທໍາໃນປະການທີ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6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en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ເ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ຊິ່ງຊົ່ວຮ້າຍທີ່ສຸດ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ຢ່າຕົວະເຊິ່ງກັນແລະກັນ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3:9).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37789"/>
            <a:ext cx="5887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ເມື່ອຖອດເສື້ອຜ້າເປິະເປື້ອນເຫລົ່ານັ້ນອອກແລ້ວ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ພວກເຮົາຈໍາເປັນຕ້ອງໄດ້ສວມ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ເສື້ອຜ້າທີ່ດີ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ຖ້າວ່າພວກເຮົາສວມເສື້ອຜ້າໃໝ່ນີ້ແລ້ວ ພວກເຮົາກໍ່ຈະໄດ້ຮັບການຟື້ນຟູນຢ່າງຕໍ່ເນື່ອງ, ເຕີບໂຕໃນຄວາມບໍຣິສຸດຂື້ນເລື້ອຍໆ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094338" y="2846221"/>
            <a:ext cx="8069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 ໂປໂລ ສັນນິຖານວ່າພວກເຮົາໄດ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ລະຖິ້ມຕົວຕົນເກົ່າຂອງພວກເຮົາພ້ອມກັບການກະທໍາຕ່າງໆຕັ້ງແຕ່ຕອນທີ່ເຮົາໄດ້ຮັບບັບຕິສະມາໄປແລ້ວ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3:9).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ພວກເຮົາໄດ້ຖອດ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ເສື້ອຜ້າທີ່ເປິະເປື້ອນ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ເມື່ອພວກເຮົາຍອມໃຫ້ພຣະເຢຊູໄດ້ຊໍາລະຄວາມຜິດບາບຂອງພວກເຮົາໄປ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ຊກຣຢ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3:4 ).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45301" y="5456825"/>
            <a:ext cx="59474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ເມື່ອພວກເຮົາໄດ້ຮັບການຟື້ນຟູໂດຍການຊົງນໍາຂອງພຣະວິນຍານບໍຣິສຸດ ແລະ ໄດ້ຮັບການຟື້ນຟູຂາກການສຶກສາພຣະວັດຈະນະແລ້ວ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ອຸປະສັກທີ່ເປັນໂຕແຍກພວກເຮົາອອກໄປຈາກພຣະຄຣິດ ກໍ່ຈະຄ່ອຍໆຈາງຫາຍໄປ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2621</Words>
  <Application>Microsoft Office PowerPoint</Application>
  <PresentationFormat>Panorámica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Saysettha OT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2026-02-01T14:37:42Z</dcterms:created>
  <dcterms:modified xsi:type="dcterms:W3CDTF">2026-03-04T07:34:40Z</dcterms:modified>
</cp:coreProperties>
</file>