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Saysettha OT" panose="020B0504020207020204" pitchFamily="34" charset="-34"/>
      <p:regular r:id="rId1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16"/>
  </p:normalViewPr>
  <p:slideViewPr>
    <p:cSldViewPr snapToGrid="0">
      <p:cViewPr varScale="1">
        <p:scale>
          <a:sx n="99" d="100"/>
          <a:sy n="99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ສັດຕູຂອງພຣະຄໍາພີ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ທາງທີ່ຖືກ ແລະ ທາງທີ່ຜິດໃນການອ່ານພຣະຄໍາພີ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ພຣະຄໍາພີແມ່ນຫຍັງ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ຜົນຕາມມາດ້ານດີ ໃນການອ່ານພຣະຄໍາພີ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lo-LA" sz="20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ມິດສະຫາຍຂອງພຣະຄໍາພີ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ວິທີທີ່ບໍ່ຖືກຕ້ອງ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ຄົ້ນຫາສິ່ງທີ່ສອດຄ້ອງກັບມຸມມອງຂອງພວກເຮົາ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ເລືອກຂໍ້ພຣະຄໍາພີແບບສຸ່ມ, ໂດຍບໍ່ມີຈຸດປະສົງ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ວິທີທີ່ຖືກຕ້ອງ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ສະແຫວງຫາພຣະປະສົງຂອງພຣະອົງ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ເຮັດການສຶກສາຢ່າງເປັນລະບົບ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ເລືອກສ່ວນທີ່ພວກເຮົາມັກ, ແລະ ປະຕິເສດສ່ວນທີ່ບໍ່ມັກ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ຢ່າປະຕິເສດຂໍ້ພຣະຄໍາພີໃດໆ ແຕ່ໃຫ້ວິເຄາະທຸກໆຂໍ້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ເຮັດໃຫ້ພວກເຮົາເຫັນໂຕຕົນທີ່ແທ້ຈິງຂອງພວກເຮົາ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ຊ່ວຍຮັກສາພວກເຮົາຈາກການເຮັດຄວາມບາບ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ເປັນອາຫານຝ່າຍຈິດວິນຍານ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ຢຣມຢ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ເຮັດໃຫ້ເຕີບໂຕທາງຈິດວິນຍານ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ໃຫ້ຊີວິດແກ່ພວກເຮົາ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ເມື່ອພວກເຮົາຍອມຮັບເອົາພຣະຄໍາພີໃນທາງເຫລົ່ານີ້...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ສະແດງໃຫ້ພວກເຮົາເຫັນສະຖານະຄວາມສໍາພັນກັບພຣະເຈົ້າ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ບອກພວກເຮົາເຖິງວິທີເສີມສ້າງຄວາມສໍາພັນ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ພວກເຮົາກໍາລັງປະສົບກັບການປ່ຽນແປງເທື່ອລະໜ້ອຍ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ພວກເຮົາກໍາລັງເຂົ້າໃກ້ກັບພຣະເຢຊູ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ເຮັດໃຫ້ພວກເຮົາສະຫລາດໃນເລື່ອງຄວາມລອດ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ພວກເຮົາເຕີບໃຫຍ່ໃນຄວາມຮູ້ກ່ຽວກັບຄວາມຈິງ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ຄວາມເຊື່ອຂອງພວກເຮົາເຕີບໂຕ ແລະ ເຂັ້ມແຂງ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ພວກເຮົາມີຄວາມຫວັງ</a:t>
          </a:r>
          <a:endParaRPr lang="en" sz="16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ພວກເຮົາຮູ້ວ່າ ຊີວິດທີ່ດີກວ່າ, ຊີວິດນິຣັນ ແລະ ຊີວິດທີ່ມະຫັດສະຈັນ ຖ້າພວກເຮົາຢູ່</a:t>
          </a:r>
          <a:endParaRPr lang="en" sz="16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ສັດຕູຂອງພຣະຄໍາພີ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ທາງທີ່ຖືກ ແລະ ທາງທີ່ຜິດໃນການອ່ານພຣະຄໍາພີ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ພຣະຄໍາພີແມ່ນຫຍັງ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ຜົນຕາມມາດ້ານດີ ໃນການອ່ານພຣະຄໍາພີ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ມິດສະຫາຍຂອງພຣະຄໍາພີ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ວິທີທີ່ບໍ່ຖືກຕ້ອງ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ຄົ້ນຫາສິ່ງທີ່ສອດຄ້ອງກັບມຸມມອງຂອງພວກເຮົາ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ເລືອກຂໍ້ພຣະຄໍາພີແບບສຸ່ມ, ໂດຍບໍ່ມີຈຸດປະສົງ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ເລືອກສ່ວນທີ່ພວກເຮົາມັກ, ແລະ ປະຕິເສດສ່ວນທີ່ບໍ່ມັກ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ວິທີທີ່ຖືກຕ້ອງ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ສະແຫວງຫາພຣະປະສົງຂອງພຣະອົງ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ເຮັດການສຶກສາຢ່າງເປັນລະບົບ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ຢ່າປະຕິເສດຂໍ້ພຣະຄໍາພີໃດໆ ແຕ່ໃຫ້ວິເຄາະທຸກໆຂໍ້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ເຮັດໃຫ້ພວກເຮົາເຫັນໂຕຕົນທີ່ແທ້ຈິງຂອງພວກເຮົາ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ຊ່ວຍຮັກສາພວກເຮົາຈາກການເຮັດຄວາມບາບ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ເປັນອາຫານຝ່າຍຈິດວິນຍານ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ຢຣມຢ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ເຮັດໃຫ້ເຕີບໂຕທາງຈິດວິນຍານ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ໃຫ້ຊີວິດແກ່ພວກເຮົາ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ເມື່ອພວກເຮົາຍອມຮັບເອົາພຣະຄໍາພີໃນທາງເຫລົ່ານີ້...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ສະແດງໃຫ້ພວກເຮົາເຫັນສະຖານະຄວາມສໍາພັນກັບພຣະເຈົ້າ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ບອກພວກເຮົາເຖິງວິທີເສີມສ້າງຄວາມສໍາພັນ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ພວກເຮົາກໍາລັງປະສົບກັບການປ່ຽນແປງເທື່ອລະໜ້ອຍ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ພວກເຮົາກໍາລັງເຂົ້າໃກ້ກັບພຣະເຢຊູ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ເຮັດໃຫ້ພວກເຮົາສະຫລາດໃນເລື່ອງຄວາມລອດ</a:t>
          </a:r>
          <a:endParaRPr lang="en" sz="16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ພວກເຮົາເຕີບໃຫຍ່ໃນຄວາມຮູ້ກ່ຽວກັບຄວາມຈິງ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ຄວາມເຊື່ອຂອງພວກເຮົາເຕີບໂຕ ແລະ ເຂັ້ມແຂງ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ພວກເຮົາມີຄວາມຫວັງ</a:t>
          </a:r>
          <a:endParaRPr lang="en" sz="16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ພວກເຮົາຮູ້ວ່າ ຊີວິດທີ່ດີກວ່າ, ຊີວິດນິຣັນ ແລະ ຊີວິດທີ່ມະຫັດສະຈັນ ຖ້າພວກເຮົາຢູ່</a:t>
          </a:r>
          <a:endParaRPr lang="en" sz="16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lo-LA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ບົດບາດຂອງ</a:t>
            </a:r>
          </a:p>
          <a:p>
            <a:pPr algn="ctr"/>
            <a:r>
              <a:rPr lang="lo-LA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405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4 </a:t>
            </a:r>
            <a:r>
              <a:rPr lang="lo-LA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25</a:t>
            </a:r>
            <a:r>
              <a:rPr lang="lo-LA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ເມສາ</a:t>
            </a:r>
            <a:r>
              <a:rPr lang="en" sz="1600" b="1" dirty="0">
                <a:solidFill>
                  <a:srgbClr val="7B280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200" b="1" dirty="0">
                <a:solidFill>
                  <a:srgbClr val="D3E2E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ເພາະວ່າພຣະທໍາຂອງພຣະເຈົ້າປະກອບດ້ວຍຊີວິດ ແລະ ຣິດເດດ ຄົມກວ່າດາບສອງຄົມທຸກດວງ ແທງຊອດເຖິງຈິດໃຈ ແລະ ວິນຍານ ຕະຫລອດທັງຄໍ່ກະດູກ ແລະ ໄຂໃນກະດູກເຊື່ອມຕິດຕໍ່ກັນ ຈຶ່ງສັງເກດຮູ້ຄວາມຄິດ ແລະ ຄວາມມຸ່ງໝາຍໃນໃຈໄດ້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D3E2E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474575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213418"/>
            <a:ext cx="674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ພຣະຄໍາພີແມ່ນປຶ້ມທີ່ຂາຍດີທີ່ສຸດໃນໂລກ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ຂາຍດີກວ່າໜັງສືທີ່ຂາຍດີເປັນອັນດັບສອງ ເຖິງຫ້າເທົ່າ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ແຕ່ວ່າບໍ່ໄດ້ເປັນແບບນີ້ສະເໝີໄປ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ຖ້າບໍ່ແມ່ນການຄຸ້ມຄອງທີ່ພິເສດຈາກພຣະເຈົ້າແລ້ວ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ພຣະຄໍາພີຄົງຈະສູນຫາຍໄປດົນແລ້ວ, ຍ້ອນຫຍັງ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ແມ່ນຫຍັງເຮັດໃຫ້ພຣະຄໍາພີເປັນໄດ້ທັງສິ່ງທີ່ຜູ້ຄົນຮັກ ແລະ ສິ່ງທີ່ຜູ້ຄົນກຽດຊັງ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ເຄີຍມີຊ່ວງເວລາໜຶ່ງ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ທີ່ການຄອບຄອງພຣະຄໍາພີ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ອ່ານພຣະຄໍາພີ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ຫລື ແມ້ແຕ່ການເວົ້າກ່ຽວກັບພຣະຄໍາພີນັ້ນ ອາດເປັນເຫດຜົນໃຫ້ຕ້ອງຕິດຄຸກ,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ຖືກທໍລະມານ ຫລືແມ້ກະທັ້ງຖືກປະຫານຊີວິດ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409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ສັດຕູຂອງພຣະຄໍາພີ</a:t>
            </a:r>
            <a:endParaRPr lang="en" sz="36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215763" y="660975"/>
            <a:ext cx="118016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ຈົ່ງເອົາຄວາມພົ້ນເປັນເຄື່ອງຄຽນປ້ອງກັນຫົວໄວ້ ແລະ ຈົ່ງຖືພຣະແສງຂອງພຣະວິນຍານຄືພຣະທໍາຂອງພຣະເຈົ້າ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ຄິດກ່ຽວກັບພຣະວັດຈະນະຂອງພຣະເຈົ້ານັ້ນສາມາດເຮັດຫຍັງໄດ້ແດ່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ສ້າງ ແລະ ໃຫ້ຊີວິດ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33:6),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ເຮັດໃຫ້ຄົນທີ່ຕາຍຟື້ນຄືນມາ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971509"/>
            <a:ext cx="8610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ຂ້ອຍຈະປ່ອຍໃຫ້ມັນເຮັດແບບນີ້ໄດ້ບໍ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ຂ້ອຍຈະບໍ່ມີເວລາອ່ານພຣະຄໍາພີບໍ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ການອ່ານພຣະຄໍາພີຈະປ່ຽນແປງພວກເຮົາ ແລະ ເຮັດໃຫ້ພວກເຮົາເຂັ້ມແຂງຂຶ້ນເພື່ອຕໍ່ສູ້ກັບສັດຕູທີ່ຮ້າຍກາດ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ຊາຕານຮູ້ວ່າມັນບໍ່ມີພະລັງທີ່ຈະຕໍ່ຕ້ານພຣະຄໍາພີ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ເພາະສະນັ້ນມັນຈຶ່ງພະຍາຍາມທໍາລາຍໂດຍທາງກາຍະພາບ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ທໍາລາຍພຣະຄໍາພີ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ມັນລົ້ມເຫລວ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ເພາະສະມາຄົມພຣະຄໍາພີໄດ້ເລີ່ມແຈກຢາຍສໍາເນົາພຣະຄໍາພີເປັນຈໍານວນຫລາຍ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ຊາຕານຈຶ່ງພະຍາຍາມເຮັດໃຫ້ພຣະຄໍາພີເສຍຊື່ສຽງໂດຍການວິພາກວິຈານຢ່າງຮຸນແຮງ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ຕອນນີ້ມັນກໍ່ພະຍາຍາມຂັດຂວາງການອ່ານພຣະຄໍາພີຂອງພວກເຮົາໂດຍໃຫ້ພວກເຮົາເສຍເວລາໄປກັບສິ່ງອື່ນໆ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174571" y="2046218"/>
            <a:ext cx="6889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ແລ້ວພຣະຄໍາພີ ເຊິ່ງເປັນພຣະວັດຈະນະຂອງພຣະເຈົ້າສາມາດເຮັດຫຍັງໄດ້ແດ່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ມີອໍານາດທີ່ຈະປົກປ້ອງພວກເຮົາ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6:17)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ແລະປ່ຽນແປງພວກເຮົາ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4:12).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ພຣະເຢຊູຊົງໃຊ້ພຣະວັດຈະນະເພື່ອປົກປ້ອງພຣະອົງເອງ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ຈາກການລໍ້ລວງ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119268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ວິທີທີ່ຖືກຕ້ອງ</a:t>
            </a:r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ວິທີທີ່ບໍ່ຖືກຕ້ອງ</a:t>
            </a:r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ໃນການອ່ານພຣະຄໍາພີ</a:t>
            </a:r>
            <a:endParaRPr lang="en" sz="20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ຈົ່ງອົດສາພະຍາຍາມສະແດງຕົນ ເໝືອນເປັນຄົນທີ່ພິສູດແລ້ວຕໍ່ພຣະພັກພຣະເຈົ້າ ເປັນຄົນງານທີ່ບໍ່ຕ້ອງອາຍ ແລະ ໃຊ້ພຣະທໍາແຫ່ງຄວາມຈິງຢ່າງຖືກຕ້ອງ </a:t>
            </a:r>
            <a:r>
              <a:rPr lang="en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2:15)</a:t>
            </a:r>
            <a:endParaRPr lang="es-ES" sz="1050" b="1" dirty="0">
              <a:solidFill>
                <a:srgbClr val="7030A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470699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ການສຶກສາພຣະຄໍາພີຄວນເປັນໄປຢ່າງມີເຫດຜົນ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ແຕ່ເຫດຜົນຂອງພວກເຮົາຕ້ອງຍອມໃຫ້ພຣະວິນຍານບໍຣິສຸດຊົງນໍາທາງ ເພື່ອທີ່ຈະໄດ້ເຂົ້າໃຈຈຸດສໍາຄັນຂອງພຣະຄໍາພີໄດ້ຢ່າງຖືກຕ້ອງ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ເປັນຫັຍງ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ເພາະເຫດຜົນຂອງພວກເຮົາມີຂໍ້ຈໍາກັດ ແລະ ບໍ່ເປັນຕາເຊື່ອຖືສະເໝີໄປ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ນັ້ນເປັນເຫດຜົນວ່າ ເວລາທີ່ອ່ານພຣະຄໍາພີ ເຮົາຈຶ່ງຕ້ອງສະແຫວງຫາສະຕິປັນຍາຈາກຜູ້ທີ່ຂຽນພຣະຄໍາພີ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95592" y="104890"/>
            <a:ext cx="8381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ພຣະຄໍາພີແມ່ນຫຍັງ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ແກ່ນແທ້ຂອງກົດບັນຍັດ ລ້ວນແຕ່ເປັນຄວາມຈິງ, ການຕັດສິນອັນຍຸດຕິທໍາຂອງພຣະອົງກໍດໍາລົງຢູ່ສືບໄປເປັນນິດ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547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ໃນສັງຄົມຂອງພວກເຮົາ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ແມ້ແຕ່ໃນສັງຄົມຄຣິດສຕຽນ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ກໍ່ມີຄວາມເຊື່ອວ່າຄວາມຈິງເປັນສິ່ງທີ່ບໍ່ຄົງທີ່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ມັນສາມາດປັບປ່ຽນໄດ້ຕະຫລອດເວລາ</a:t>
            </a:r>
            <a:endParaRPr lang="en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31070" y="4533339"/>
            <a:ext cx="5000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ຂໍ້ອ້າງໃດໆ, ຄວາມຈິງໃດໆ ຈະຕ້ອງໄດ້ຮັບການພິສູດຈາກພຣະຄໍາພີກ່ອນ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ເມື່ອມີຄວາມຂັດແຍ່ງລະຫວ່າງຄວາມຈິງໃນພຣະຄໍາພີ ແລະ ສິ່ງທີ່ເຮົາຄິດວ່າເປັນຄວາມຈິງ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ມີຄວາມເປັນໄປໄດ້ສອງປະການຄື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ພວກເຮົາເຂົ້າໃຈຜິດ ຫລືວ່າ ພວກເຮົາຕີຄວາມໝາຍຂອງພຣະຄໍາພີຜິດ. ເພາະພຣະຄໍາພີບໍ່ໄດ້ຜິດ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ພຣະຄໍາພີ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ໃນຖານະພຣະວັດຈະນະຂອງພຣະເຈົ້າ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ກ່າວວ່າເປັນ </a:t>
            </a:r>
            <a:r>
              <a:rPr lang="lo-L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ຄວາມຈິງທີ່ສົມບູນ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119:160;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17:17;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1:18).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ມີຄວາມ </a:t>
            </a:r>
            <a:r>
              <a:rPr lang="lo-L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ບໍຣິສຸດ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</a:t>
            </a:r>
            <a:r>
              <a:rPr lang="lo-L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ເປັນເກາະປ້ອງກັນ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ຈາກເລ່ລ່ຽມຂອງສັດຕູ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ສພສ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30:5).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ຖ້າວ່າພວກເຮົາເພີ່ມຄໍາຂອງພວກເຮົາເຂົ້າໄປ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ທີ່ຄິດວ່າເປັນຄວາມຈິງ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ພວກເຮົາກໍ່ຈະກາຍເປັນຄົນຂີ້ຕົວະຕໍ່ໜ້າພຣະພັກຂອງພຣະເຈົ້າ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ສພສ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15825" y="100913"/>
            <a:ext cx="9963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ຜົນຕາມມາດ້ານດີ ໃນການອ່ານພຣະຄໍາພີ</a:t>
            </a:r>
            <a:endParaRPr lang="en" sz="28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ຂ້ານ້ອຍຖືຮັກສາຖ້ອຍຄໍາຂອງພຣະອົງໄວ້ຢູ່ໃນຈິດໃຈ ເພື່ອວ່າຈະບໍ່ໄດ້ເຮັດບາບຕໍ່ສູ້ພຣະອົງ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ແມ້ແຕ່ສັດຕູຂອງພຣະຄໍາພີ ກໍ່ບໍ່ສາມາດປະຕິເສດໄດ້ວ່າ ພຣະຄໍາພີນັ້ນປ່ຽນແປງຊີວິດຜູ້ຄົນໄດ້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ປຽບທຽບພຣະຄໍາພີດັ່ງດາບທີ່ມີພະລັງມະຫາສານ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431730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ບໍ່ມີປຶ້ມຫົວໃດສົ່ງຜົນຕໍ່ຊີວິດຂອງພວກເຮົາຄືກັນກັບພຣະຄໍາພີ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ເມື່ອພວກເຮົາເຕັມໃຈທີ່ຈະນໍາຄໍາສອນຂອງພຣະຄໍາພີມາໃຊ້ໃນຊີວິດປະຈໍາວັນ ພວກເຮົາກໍ່ຈະປ່ຽນແປງໄປໃນທາງທີ່ດີ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ເມື່ອພວກເຮົາອ່ານພຣະຄໍາພີດ້ວຍໃຈທີ່ເປີດກວ້າງ ແລະ ຂໍໃຫ້ພຣະເຈົ້າຊົງປະທານການຊົງນໍາຂອງພຣະວິນຍານບໍຣິສຸດ ຊີວິດຂອງພວກເຮົາກໍ່ຈະປ່ຽນແປງໄປ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84524"/>
            <a:ext cx="5843083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4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ມິດສະຫາຍຂອງພຣະຄໍາພີ</a:t>
            </a:r>
            <a:endParaRPr lang="en" sz="24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ດ້ວຍເຫດນີ້ ພວກເຮົາຈຶ່ງໂມທະນາຂອບພຣະຄຸນພຣະເຈົ້າໂດຍບໍ່ຢຸດຢັ້ງເພາະພວກເຈົ້າໄດ້ຮັບເອົາພຣະຄໍາຂອງພຣະເຈົ້າ ທີ່ໄດ້ຍິນຈາກພວກເຮົານັ້ນ ບໍ່ເໝືອນເປັນຂໍ້ຄວາມຂອງມະນຸດ, ແຕ່ເປັນຈິງຄືເປັນພຣະຄໍາຂອງພຣະເຈົ້າທີ່ດໍາເນີນງານຢູ່ພາຍໃນເຈົ້າທັງຫລາຍທີ່ເຊື່ອ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ທສລນ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ຜູ້ທີ່ຮັກພຣະຄໍາພີ ຈະນັບຖືພຣະຄໍາພີໃນຖານະເປັນພຣະວັດຈະນະຂອງພຣະເຈົ້າ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ທສລນ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ແລ້ວພວກເຮົາຈະເຊື່ອແບບນັ້ນໄດ້ແນວໃດ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584373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ບອກພວກເຮົາວ່າ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ສໍາລັບສິ່ງນີ້ ພວກເຮົາຈໍາເປັນຕ້ອງມີວິຈາລະນາຍານຝ່າຍຈິດວິນຍານ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ນັ້ນກໍ່ຄື ຄວາມສາມາດໃນການເຂົ້າໃຈສິ່ງທີ່ເປັນຝ່າຍວິນຍານ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(1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2:14).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ການໄຈ້ແຍກພຣະວັດຈະນະອັນສັກສິດກັບສິ່ງອື່ນ ຈຶ່ງເປັນວຽກງານຂອງພຣະວິນຍານບໍຣິສຸດທີ່ຢູ່ໃນໂຕຂອງພວກເຮົາ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ພຣະຄໍາພີເຜີຍຄວາມຈິງດ້ວຍຄວາມລຽບງ່າຍ ແລະ ການປັບໃຫ້ເຂົ້າກັບຄວາມຕ້ອງການ ແລະ ຄວາມປາຖະໜາຂອງຫົວໃຈມະນຸດຢ່າງສົມບູນແບບ, ເຊິ່ງເຮັດໃຫ້ຜູ້ທີ່ມີຄວາມຮູ້ສູງທີ່ສຸດປະຫລາດໃຈ ແລະ ຫລົງໄຫລ, ໃນຂະນະດຽວກັນກໍ່ຊ່ວຍໃຫ້ຜູ້ທີ່ຕໍ່າຕ້ອຍ ແລະ ຂາດການສຶກສາ ເຂົ້າໃຈຫົນທາງແຫ່ງຄວາມລອດ ແລະ ເມື່ອເຖິງເວລານັ້ນ ຄວາມຈິງທີ່ກ່າວໄວ້ຢ່າງລຽບງ່າຍເຫລົ່ານີ້ ກໍ່ຄອບຄຸມເຖິງເລື່ອງທີ່ສູງສົ່ງ, ກ້າວໄກ ແລະ ເກີນກວ່າທີ່ມະນຸດຈະເຂົ້າໃຈໄດ້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>
              <a:spcBef>
                <a:spcPts val="600"/>
              </a:spcBef>
            </a:pPr>
            <a:endParaRPr lang="lo-LA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ຍິ່ງພວກເຮົາຄົ້ນຄວ້າພຣະຄໍາພີຫລາຍເທົ່າໃດ, ຄວາມເຊື່ອໝັ້ນຂອງພວກເຮົາກໍ່ຍິ່ງເລິກຊຶ້ງຫລາຍຂຶ້ນເທົ່ານັ້ນ ເພາະແມ່ນພຣະວັດຈະນະຂອງພຣະເຈົ້າຜູ້ຊົງພຣະຊົນຢູ່.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1552</Words>
  <Application>Microsoft Office PowerPoint</Application>
  <PresentationFormat>Panorámica</PresentationFormat>
  <Paragraphs>65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Saysettha OT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2026-03-14T15:12:41Z</dcterms:created>
  <dcterms:modified xsi:type="dcterms:W3CDTF">2026-04-20T05:20:17Z</dcterms:modified>
</cp:coreProperties>
</file>