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3" autoAdjust="0"/>
    <p:restoredTop sz="94337"/>
  </p:normalViewPr>
  <p:slideViewPr>
    <p:cSldViewPr snapToGrid="0">
      <p:cViewPr varScale="1">
        <p:scale>
          <a:sx n="101" d="100"/>
          <a:sy n="101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lo-LA" sz="2000" b="1" dirty="0">
              <a:solidFill>
                <a:schemeClr val="tx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ຈະສຶກສາພຣະຄໍາພີວິທີໃດ?</a:t>
          </a:r>
          <a:endParaRPr lang="es-ES" sz="2000" dirty="0">
            <a:solidFill>
              <a:schemeClr val="tx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ໃຊ້ເວລາ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ສະຖານທີ່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ເທັກນິກ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lo-LA" sz="2000" b="1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ປະໂຫຍດຂອງການສຶກສາພຣະຄໍາພີ</a:t>
          </a:r>
          <a:endParaRPr lang="es-ES" sz="2000" dirty="0">
            <a:solidFill>
              <a:schemeClr val="accent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ປະໂຫຍດຈາກການແບ່ງປັນພຣະຄໍາ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ປະໂຫຍດຈາກການມີພຣະຄໍາລ້ຽງຮ່າງກາຍ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ການສຶກສາພຣະຄໍາພີທີ່ເລິກເຊິ່ງ ປະກອບດ້ວຍ 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4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ສ່ວນດັ່ງນີ້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ອະທິຖານ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ອ່ານ ແລະ ທໍາຄວາມເຂົ້າໃຈ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[</a:t>
          </a:r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ຈຸດປະສົງ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ອະທິຖານ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ແບ່ງປັນ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ທູນຂໍໃຫ້ພຣະວິນຍານບໍຣິສຸດເປັນຜູ້ນໍາພາ</a:t>
          </a:r>
          <a:endParaRPr lang="en" sz="2000" b="1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lo-LA" sz="18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ເລືອກຂໍ້ພຣະຄໍາຂອງພຣະເຈົ້າ</a:t>
          </a:r>
          <a:endParaRPr lang="en" sz="1800" b="1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ພຣະອົງຈະຊົງສອນໃຫ້ຫົວໃຈຂອງພວກເຮົາສາມາດເຂົ້າໃຈພຣະຄໍາພີໄດ້</a:t>
          </a:r>
          <a:endParaRPr lang="es-ES" sz="1800" b="1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lo-LA" sz="1800" b="1" kern="1200" dirty="0">
              <a:solidFill>
                <a:prstClr val="black"/>
              </a:solidFill>
              <a:effectLst/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ຈົດບັນທຶກຂໍ້ນັ້ນໄວ້ ເພື່ອຈະໄດ້ຈົດຈໍາໄດ້ຢ່າງແນ່ນອນ</a:t>
          </a:r>
          <a:endParaRPr lang="en" sz="1800" b="1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lo-L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ຂີດກ້ອງຂໍ້ພຣະຄໍາທີ່ເຫັນວ່າສໍາຄັນ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lo-L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ຂຽນຄວາມຄິດກ່ຽວກັບຂໍ້ພຣະຄໍາຂໍ້ນັ້ນ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ທູນຂໍພຣະເຈົ້າໃຫ້ຊ່ວຍນໍາຂໍ້ຄວາມໃນພຣະຄໍາພີໄປປະຍຸກໃຊ້ໃນຊີວິດຈິງ</a:t>
          </a:r>
          <a:endParaRPr lang="en" sz="1600" b="1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lo-LA" sz="18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ຄິດເຖິງຄົນທີ່ພວກເຮົາຈະນໍາພຣະຄໍາພີໄປແບ່ງປັນໃຫ້</a:t>
          </a:r>
          <a:endParaRPr lang="en" sz="1800" b="1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lo-LA" sz="24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ວິທີອື່ນໆໃນການອ່ານພຣະຄໍາພີ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lo-LA" sz="20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ປຽບທຽບຂໍ້ຄວາມແຕ່ລະຂໍ້ຄວາມ </a:t>
          </a:r>
          <a:r>
            <a:rPr lang="en" sz="20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ອຊຢ</a:t>
          </a:r>
          <a:r>
            <a:rPr lang="en" sz="20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lo-LA" sz="20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ສຶກສາແຕ່ລະບໍຣິບົດ ຫລືໝົດບົດ </a:t>
          </a:r>
          <a:endParaRPr lang="en" sz="2000" b="1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lo-LA" sz="20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ສຶກສາເປັນຫົວຂໍ້ ຫລື ເປັນຄໍາ, ໂດຍມີໜັງສືຄູ່ມືຈາກຄຣິດຕະຈັກມາຊ່ວຍອະທິບາຍ</a:t>
          </a:r>
          <a:endParaRPr lang="en" sz="2000" b="1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lo-LA" sz="20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ນໍາໃຊ້ ປຶ້ມຄໍາແນະນໍາ, ປຶ້ມອະທິບາຍ ຈາກຄຣິດຕະຈັກມາຊ່ວຍອະທິບາຍ</a:t>
          </a:r>
          <a:endParaRPr lang="en" sz="2000" b="1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lo-LA" sz="18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ອ່ານ ແລະ ປຽບທຽບຂໍ້ພຣະຄໍາຈາກໜັງສື </a:t>
          </a:r>
          <a:r>
            <a:rPr lang="en" sz="18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es-ES" sz="1800" b="1" dirty="0" err="1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Conflict</a:t>
          </a:r>
          <a:r>
            <a:rPr lang="es-ES" sz="18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es-ES" sz="1800" b="1" dirty="0" err="1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of</a:t>
          </a:r>
          <a:r>
            <a:rPr lang="es-ES" sz="18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es-ES" sz="1800" b="1" dirty="0" err="1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the</a:t>
          </a:r>
          <a:r>
            <a:rPr lang="es-ES" sz="18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es-ES" sz="1800" b="1" dirty="0" err="1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Ages</a:t>
          </a:r>
          <a:r>
            <a:rPr lang="en" sz="18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” series </a:t>
          </a:r>
          <a:r>
            <a:rPr lang="lo-LA" sz="18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ໂດຍທ່ານາງ ເອເລັນ ຈີ ໄວທ໌</a:t>
          </a:r>
          <a:endParaRPr lang="en" sz="1800" b="1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ຈະສຶກສາພຣະຄໍາພີວິທີໃດ?</a:t>
          </a:r>
          <a:endParaRPr lang="es-ES" sz="2000" kern="1200" dirty="0">
            <a:solidFill>
              <a:schemeClr val="tx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ໃຊ້ເວລາ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ສະຖານທີ່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ເທັກນິກ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ປະໂຫຍດຂອງການສຶກສາພຣະຄໍາພີ</a:t>
          </a:r>
          <a:endParaRPr lang="es-ES" sz="2000" kern="1200" dirty="0">
            <a:solidFill>
              <a:schemeClr val="accent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ປະໂຫຍດຈາກການແບ່ງປັນພຣະຄໍາ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ປະໂຫຍດຈາກການມີພຣະຄໍາລ້ຽງຮ່າງກາຍ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ການສຶກສາພຣະຄໍາພີທີ່ເລິກເຊິ່ງ ປະກອບດ້ວຍ 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4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ສ່ວນດັ່ງນີ້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ອະທິຖານ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ທູນຂໍໃຫ້ພຣະວິນຍານບໍຣິສຸດເປັນຜູ້ນໍາພາ</a:t>
          </a:r>
          <a:endParaRPr lang="en" sz="2000" b="1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ພຣະອົງຈະຊົງສອນໃຫ້ຫົວໃຈຂອງພວກເຮົາສາມາດເຂົ້າໃຈພຣະຄໍາພີໄດ້</a:t>
          </a:r>
          <a:endParaRPr lang="es-ES" sz="1800" b="1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ອ່ານ ແລະ ທໍາຄວາມເຂົ້າໃຈ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[</a:t>
          </a: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ຈຸດປະສົງ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ເລືອກຂໍ້ພຣະຄໍາຂອງພຣະເຈົ້າ</a:t>
          </a:r>
          <a:endParaRPr lang="en" sz="1800" b="1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black"/>
              </a:solidFill>
              <a:effectLst/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ຈົດບັນທຶກຂໍ້ນັ້ນໄວ້ ເພື່ອຈະໄດ້ຈົດຈໍາໄດ້ຢ່າງແນ່ນອນ</a:t>
          </a:r>
          <a:endParaRPr lang="en" sz="1800" b="1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ຂີດກ້ອງຂໍ້ພຣະຄໍາທີ່ເຫັນວ່າສໍາຄັນ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ຂຽນຄວາມຄິດກ່ຽວກັບຂໍ້ພຣະຄໍາຂໍ້ນັ້ນ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ອະທິຖານ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ທູນຂໍພຣະເຈົ້າໃຫ້ຊ່ວຍນໍາຂໍ້ຄວາມໃນພຣະຄໍາພີໄປປະຍຸກໃຊ້ໃນຊີວິດຈິງ</a:t>
          </a:r>
          <a:endParaRPr lang="en" sz="1600" b="1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ແບ່ງປັນ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ຄິດເຖິງຄົນທີ່ພວກເຮົາຈະນໍາພຣະຄໍາພີໄປແບ່ງປັນໃຫ້</a:t>
          </a:r>
          <a:endParaRPr lang="en" sz="1800" b="1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ວິທີອື່ນໆໃນການອ່ານພຣະຄໍາພີ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ປຽບທຽບຂໍ້ຄວາມແຕ່ລະຂໍ້ຄວາມ </a:t>
          </a:r>
          <a:r>
            <a:rPr lang="en" sz="20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ອຊຢ</a:t>
          </a:r>
          <a:r>
            <a:rPr lang="en" sz="20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ສຶກສາແຕ່ລະບໍຣິບົດ ຫລືໝົດບົດ </a:t>
          </a:r>
          <a:endParaRPr lang="en" sz="2000" b="1" kern="1200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ສຶກສາເປັນຫົວຂໍ້ ຫລື ເປັນຄໍາ, ໂດຍມີໜັງສືຄູ່ມືຈາກຄຣິດຕະຈັກມາຊ່ວຍອະທິບາຍ</a:t>
          </a:r>
          <a:endParaRPr lang="en" sz="2000" b="1" kern="1200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ນໍາໃຊ້ ປຶ້ມຄໍາແນະນໍາ, ປຶ້ມອະທິບາຍ ຈາກຄຣິດຕະຈັກມາຊ່ວຍອະທິບາຍ</a:t>
          </a:r>
          <a:endParaRPr lang="en" sz="2000" b="1" kern="1200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ອ່ານ ແລະ ປຽບທຽບຂໍ້ພຣະຄໍາຈາກໜັງສື </a:t>
          </a:r>
          <a:r>
            <a:rPr lang="en" sz="18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es-ES" sz="1800" b="1" kern="1200" dirty="0" err="1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Conflict</a:t>
          </a:r>
          <a:r>
            <a:rPr lang="es-ES" sz="18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es-ES" sz="1800" b="1" kern="1200" dirty="0" err="1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of</a:t>
          </a:r>
          <a:r>
            <a:rPr lang="es-ES" sz="18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es-ES" sz="1800" b="1" kern="1200" dirty="0" err="1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the</a:t>
          </a:r>
          <a:r>
            <a:rPr lang="es-ES" sz="18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es-ES" sz="1800" b="1" kern="1200" dirty="0" err="1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Ages</a:t>
          </a:r>
          <a:r>
            <a:rPr lang="en" sz="18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” series </a:t>
          </a:r>
          <a:r>
            <a:rPr lang="lo-LA" sz="18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ໂດຍທ່ານາງ ເອເລັນ ຈີ ໄວທ໌</a:t>
          </a:r>
          <a:endParaRPr lang="en" sz="1800" b="1" kern="1200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411415"/>
            <a:ext cx="5005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ວິທີສຶກສາພຣະຄໍາພີ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 </a:t>
            </a:r>
            <a:r>
              <a:rPr lang="lo-LA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ສໍາລັບເດືອນພຶດສະພາ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ທີ 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ປະໂຫຍດຂອງການແບ່ງປັນພຣະຄໍາພີ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ອົງພຣະຜູ້ເປັນເຈົ້າ ພຣະເຈົ້າ, ພຣະອົງໄດ້ສັ່ງສອນສິ່ງທີ່ຂ້ອຍຈະເວົ້າ ເພື່ອວ່າຂ້ອຍຈະໄດ້ຊ່ວຍຜູ້ທີ່ອ່ອນແຮງ ໃຫ້ພວກເຂົາເຂັ້ມແຂງ ແລະ ມີແຮງຂຶ້ນໃໝ່. ທຸກໆເຊົ້າພຣະອົງໄດ້ໃຫ້ຂ້ອຍຫິວກະຫາຍ ຟັງສິ່ງທີ່ພຣະອົງກໍາລັງສັ່ງສອນຂ້ອຍ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50:4 NIV)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ທ່ານໄດ້ຮັບມອບໝາຍໃຫ້ຕຽມເທດສະໜາໃນວັນສະບາໂຕ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ນອຸທິດເວລາພິເສດເພື່ອສຶກສາຫົວຂໍ້ທີ່ພຣະວິນຍານບໍຣິສຸດຊົງດົນໃຈໃຫ້ທ່ານເລືອກຢ່າງຕັ້ງໃຈໃນວັນສະບາໂຕ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ໃນວັນສະບາໂຕ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ທ່ານໄດ້ເທດສະໜາດ້ວຍພະລັງ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ແລ້ວໃຜຈະໄດ້ຮັບປະໂຫຍດຫລາຍຈາກບົດເທດສະໜານີ້?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ການສຶກສາພຣະຄໍາພີທີ່ເຮົາແບ່ງປັນໃຫ້ກັບຄົນອື່ນ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–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ບໍ່ວ່າຈະຜ່ານທາງບົດເທດສະໜາຫລືການເປັນພະຍານ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–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ກໍ່ມີປະໂຫຍດເຖິງສອງເທົ່າ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555856"/>
            <a:ext cx="6079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ໃນທັັງສອງກໍລະນີ ຄວາມສໍາພັນກັບພຣະເຈົ້າຈະແຂງແກ່ນຂຶ້ນ ນີ້ແມ່ນພະລັງແຫ່ງພະວັດຈະນະຂອງພຣະເຈົ້າ ເຊິ່ງ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ຈະບໍ່ກັບຄືນມາຫາເຮົາໂດຍສູນເປົ່າ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55:11).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968222"/>
            <a:ext cx="6115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ທໍາອິດ, ປະໂຫຍດເຮົາໄດ້ຈາກສິ່ງທີ່ພວກເຮົາສຶກສາ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ອັນດັບທີສອງ ແມ່ນຜູ້ຄົນທີ່ພວກເຮົາຮ່ວມນະມັດສະການໄດ້ຮັບການແບ່ງປັນຄວາມຮູ້, ໄດ້ຮັບປະໂຫຍດ ແລະ ໄດ້ຮັບການສະໜັບສະໜູນໃຫ້ສຶກສາຄວາມຮູ້ເຫລົ່ານີ້ ໃຫ້ເລິກເຊິ່ງຂຶ້ນຕື່ມ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12833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ປະໂຫຍດຈາກການມີພຣະຄໍາລ້ຽງຮ່າງກາຍ</a:t>
            </a:r>
            <a:endParaRPr lang="en" sz="36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200025" y="673884"/>
            <a:ext cx="11991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ຣົດຊາດແຫ່ງຖ້ອຍຄໍາຂອງພຣະອົງຫວານຊື່ນເຫລືອຫລາຍ ບໍ່ມີສິ່ງໃດມາປຽບປານ ຄືຫວານຫລາຍກວ່ານໍ້າເຜິ້ງທີ່ຢູ່ໃນປາກຂອງຂ້ານ້ອຍ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!”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ພວກເຮົາຄວນເຊື່ອຟັງຖ້ອຍຄໍາຂອງພຣະອົງ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38461"/>
            <a:ext cx="539237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ບໍ່ວ່າມະນຸດຈະມີຄວາມກ້າວໜ້າທາງປັນຍາຫລາຍພຽງໃດກໍ່ຕາມ, ຢ່າຄິດວ່າບໍ່ຈໍາເປັນທີ່ຈະຕ້ອງສຶກສາພຣະຄໍາພີຢ່າງລະອຽດຖີ່ຖ້ວນ, ແລະ ຢ່າຄິດວ່າບໍ່ຈໍາເປັນທີ່ຈະຕ້ອງອ່ານພຣະຄໍາພີຢ່າງຕໍ່ເນື່ອງ. ໃນຖານະມະນຸດ ພວກເຮົາທຸກຄົນຖືກຮຽກເອີ້ນໃຫ້ເປັນຜູ້ສຶກສາພຣະວັດຈະນະຂອງພຣະເຈົ້າ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Ellen G. White, Counsels to Writers and Editors, p. 41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ພວກເຮົາຄວນຈະຫຍັບເຂົ້າມາໃຫ້ ແລະ ຮັບຟັງສິ່ງທີ່ພຣະເຈົ້າຊົງບອກພວກເຮົາຜ່ານທາງພຣະຄໍາພີ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55:3).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ຍິ່ງໃຊ້ເວລາສຶກສາຫລາຍເທົ່າໃດ ຍິ່ງຈະໄດ້ຮັບອາຫານບໍາລຸງລ້ຽງຫລາຍຂຶ້ນເທົ່ານັ້ນ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ພວກເຮົາກໍ່ຈະໄດ້ຮັບພຣະພອນຫລາຍຂຶ້ນ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ທີ່ສໍາຄັນ ອາຫານນີ້ ແມ່ນຟຣີ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ເຖິງວ່າມັນຈະຫວານຫລາຍກວ່ານໍ້າເຜິ້ງ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ແຕ່ພວກເຮົາບໍ່ຄວນກິນພຣະຄໍາແບບຕົງໆ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119:103).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ການອ່ານພຣະຄໍາພີແມ່ນອາຫານສໍາລັບຈິດວິນຍານ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ເປັນການຮັກສາຈິດວິນຍານຢ່າງແທ້ຈິງ ແລະ ປ່ຽນແປງນິໄສຂອງພວກເຮົາ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ພຽງແຕ່ການອ່ານພຣະວັດຈະນະຂອງພຣະເຈົ້າ ຈະບໍ່ເກີດຜົນທີ່ທາງສະຫວັນປະທານ, ແຕ່ພວກເຮົາຕ້ອງສຶກສາ ແລະ ຈົດຈໍາໄວ້ໃນໃຈ, ຄວາມຮູ້ກ່ຽວກັບພຣະເຈົ້າຈະບໍ່ໄດ້ມາ ໂດຍປາສະຈາກຄວາມພະຍາຍາມທາງຈິດໃຈ, ພວກເຮົາຄວນສຶກສາພຣະຄໍາພີຢ່າງຂະຫຍັນໝັ່ນພຽນ. ຂໍຄວາມຊ່ວຍເຫລືອຈາກພຣະເຈົ້າໂດຍຜ່ານທາງພຣະວິນຍານບໍຣິສຸດ ເພື່ອພວກເຮົາຈະໄດ້ເຂົ້າໃຈພຣະວັດຈະນະຂອງພຣະອົງ. ພວກເຮົາຄວນເລືອກເອົາຂໍ້ພຣະຄໍາພີຂໍ້ໜຶ່ງ ແລ້ວລອງຕັ້ງໃຈພິຈາລະນາຢ່າງຖີ່ຖ້ວນ ເຖິງຄວາມໝາຍທີ່ພຣະເຈົ້າໃສ່ໄວ້ໃນຂໍ້ພຣະຄໍາພີນັ້ນ. 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ໃຊ້ໜັງສືຈາກຄຣິດຕະຈັກເພື່ອເຂົ້າໃຈຄວາມໝາຍເພີ່ມ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ພຣະວັດຈະນະຂອງພຣະເຈົ້າ ແມ່ນອາຫານແຫ່ງຊີວິດ, ຜູ້ທີ່ຮັບປະທານ ແລະ ຍ່ອຍພຣະວັດຈະນະນີ້ ແລະ ເຮັດໃຫ້ເປັນສ່ວນໜຶ່ງຂອງການກະທໍາທຸກຢ່າງ ລວມທັງນິໄສ. ພວກເຂົາຈະເຂັ້ມແຂງຂຶ້ນດ້ວຍພະລັງຂອງພຣະເຈົ້າ, ພຣະວັດຈະນະນີ້ ໃຫ້ພະລັງອັນເປັນອໍາມະຕະແກ່ວິນຍານ, ເຮັດໃຫ້ປະສົບການສົມບູນ ແລະ ນໍາມາເຊິ່ງຄວາມສຸກທີ່ຈະຄົງຢູ່ຊົ່ວນິຣັນ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en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solidFill>
                  <a:srgbClr val="E4CE8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 ຖ້ອຍຄໍາທີ່ເຮົາກ່າວໄປກໍເຊັ່ນດຽວກັນ ຄືຈະບໍ່ກັບຄືນມາຫາເຮົາໂດຍສູນເປົ່າ ຈະສໍາເລັດຕາມທີ່ເຮົາໄດ້ວາງແຜນການ ແລະ ທຸກສິ່ງທີ່ເຮົາໃຊ້ໄປເຮັດນັ້ນ ຈະເກີດຜົນຈະເລີນຂຶ້ນ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E4CE8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786542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ບັນດາຜູ້ບໍຣິສຸດຂອງພຣະເຈົ້າໄດ້ກ່າວຕາມທີ່ພຣະວິນຍານບໍຣິສຸດຊົງດົນໃຈ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(2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ປຕ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1:21),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ບັນທຶກຖ້ອຍຄໍາເຫລົ່ານັ້ນໄວ້ໃນພຣະຄໍາພີ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ຄົ້ນພົບອັນຍະມະນີທີ່ລໍ້າຄ່າເຫລົ່ານີ້ທີ່ພຣະເຈົ້າຊົງຈັດຕຽມໄວ້ໃຫ້ພວກເຮົາໃນພຣະຄໍາພີໄດ້ແນວໃ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ພວກເຮົາຈະໄດ້ຮັບປະໂຫຍດຫຍັງແດ່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ຈາກການສຶກສາພຣະຄໍາພີ?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10723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ໃນພຣະຄໍານັ້ນພວກເຮົາພົບອັນຍະມະນີທີ່ລໍ້າຄ່າ, ຊີວິດ, ກໍາລັງໃຈ,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ຄວາມຫວັງ, ການປອບໂຍນ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...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ບາງຢ່າງອາດຈະເບິ່ງບໍ່ເຫັນໃນທັນທີ,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ບາງຢ່າງຕ້ອງໄດ້ຄົ້ນຫາຢ່າງລະອຽດຖີ່ຖ້ວນ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045975" y="851750"/>
            <a:ext cx="5166851" cy="49398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lo-LA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ຈະສຶກສາພຣະຄໍາພີວິທີໃດ?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11504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4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ການໃຊ້ເວລາ</a:t>
            </a:r>
            <a:endParaRPr lang="en" sz="44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ຖ້າພວກເຈົ້າຊອກຫາເຮົາຢ່າງໝົດຈິດໝົດໃຈ ພວກເຈົ້າກໍຈະພົບເຮົາ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ເວລາໃດທີ່ເໝາະສົມທີ່ສຸດສໍາລັບຮຽນພຣະຄໍາພີ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ພວກເຮົາຕ້ອງວິເຄາະຊອກຫາຄໍາຕອບໂດຍຄໍານຶງເຖິງ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ປັດໃຈດ້ານເວລາ ແລະ ດ້ານຄຸນນະພາບ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ຢ່າງໃດກໍ່ຕາມ, ເວລາທີ່ພວກເຮົາອຸທິດໃຫ້ກັບການສຶກສາ ບໍ່ຄວນຈໍາກັດຢູ່ແຕ່ກັບການອ່ານແບບຜິວເຜີນເທົ່ານັ້ນ, ນີ້ແມ່ນຈຸດທີ່ແຮງດຶງດູດໃຈຂອງພວກເຮົາເຂົ້າມາມີບົດບາດໃນການອ່ານພຣະຄໍາພີວ່າ ເປັນຫຍັງພວກເຮົາຈຶ່ງຕ້ອງອ່່ານ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ພຽງແຕ່ຊອກຫາຄວາມຮູ້ ຫລືມີຄວາມປາຖະໜາທີ່ຈະຮູ້ຈັກກັບພຣະເຈົ້າຢ່າງເລິກເຊິ່ງຫລາຍຂຶ້ນ?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685991"/>
            <a:ext cx="5151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ເຫັນໄດ້ຢ່າງຊັດເຈນວ່າ ພວກເຮົາຈະໄດ້ຮັບປະໂຫຍດຫລາຍກວ່າ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ຖ້າວ່າຈັດສັນເວລາໜຶ່ງຊົ່ວໂມງໃນຕາລາງແຕ່ລະມື້ຂອງພວກເຮົາ, ສໍາລັບສຶກສາພຣະຄໍາພີ ຫລາຍກວ່າການໃຊ້ເວລາພຽງແຕ່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5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ນາທີໃນແຕ່ລະຄັ້ງ.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716839"/>
            <a:ext cx="8866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ພວກເຮົາຈະໄດ້ຮັບປະໂຫຍດສູງສຸດຈາກການສຶກສາພຣະຄໍາພີ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ເມື່ອມັນກາຍເປັນເວລາແຫ່ງການຢູ່ກັບພຣະເຈົ້າ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29:13),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ຊື່ນຊົມຍິນດີໃນພຣະອົງ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37:4);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ຕອນທີ່ພວກເຮົາຊອກຫາຂໍ້ຄວາມທີ່ພິເສດຂອງພຣະເຈົ້າສໍາລັບພວກເຮົາໃນແຕ່ລະໜ້າຂອງພຣະຄໍາພີ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-1" y="215011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lo-LA" sz="4000" dirty="0">
                <a:solidFill>
                  <a:schemeClr val="accent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ສະຖານທີ່</a:t>
            </a:r>
            <a:endParaRPr lang="en" sz="4000" dirty="0">
              <a:solidFill>
                <a:schemeClr val="accent5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ເຊົ້າວັນໃໝ່ເວລາຍັງມືດຢູ່ ພຣະເຢຊູເຈົ້າໄດ້ລຸກຂຶ້ນ ແລະ ໄປຍັງສະຖານທີ່ງຽບສະຫງັດ ແລ້ວພາວັນນາອະທິຖານຢູ່ທີ່ນັ້ນ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ເມື່ອພຣະເຢຊູຕ້ອງການຊ່ວງເວລາທີ່ພິເສດໃນການສື່ສານກັບພຣະເຈົ້າ ພຣະອົງຕື່ນແຕ່ເຊົ້າ ແລະ ຊອກຫາສະຖານທີ່ທີ່ງຽບສະຫງົບ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1:35).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ສິ່ງນີ້ສາມາດນໍາໄປໃຊ້ໄດ້ກັບການອະທິຖານ ແລະ ການອ່ານພຣະຄໍາພີ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8" y="2602388"/>
            <a:ext cx="5983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ມັນຍາກຫລາຍທີ່ຈະມີສະມາທິໃນການສຶກສາ ໃນສະຖານທີ່ທີ່ມີສຽງດັງ ຫລື ວຸ້ນວາຍ. ແຕ່ມັນຈະງ່າຍກວ່າ ຖ້າວ່າເຮົາມີສະຖານທີ່ທີ່ສະບາຍ ຫລື ງຽບສະຫງົບ, ແລະ ເປັນສ່ວນໂຕ.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5000089"/>
            <a:ext cx="58391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ເມື່ອພວກເຮົາພົບເວລາ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ສະຖານທີ່ທີ່ເໝາະສົມແລ້ວ ຈົ່ງເຮັດໃຫ້ການສຶກສາພຣະຄໍາພີນັ້ນເປັນກິດຈະວັດປະຈໍາວັນ ບາງເທື່ອອາດມີເຫດການບາງຢ່າງທີ່ເຮັດໃຫ້ພວກເຮົາພາດເວລານັ້ນໄປ ແຕ່ຂໍຢ່າປ່ອຍໃຫ້ເວລາຜ່ານໄປດົນເກີນໄປ ໂດຍທີ່ພວກເຮົາບໍ່ໄດ້ອ່ານພຣະຄໍາພີທຸກມື້ເລີຍ.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ຊ່ວງເວລາເຊົ້າໆ ຫລື ຊ່ວງເວລາສຸດທ້າຍຂອງແຕ່ລະມື້ຈະມີ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ຄວາມງຽບສະຫງົບຫລາຍກວ່າ ເປັນຊ່ວງເວລາທີ່ພວກເຮົາສາມາດຈົດຈໍ່ຄວາມຄິດຂອງພວກເຮົາກັບພຣະເຈົ້າໄດ້.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lo-LA" dirty="0">
                <a:solidFill>
                  <a:schemeClr val="bg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ເທັກນິກ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 ຖ້ອຍຄໍາທີ່ເຮົາກ່າວໄປກໍເຊັ່ນດຽວກັນ ຄືຈະບໍ່ກັບຄືນມາຫາເຮົາໂດຍສູນເປົ່າ...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78912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510657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lo-LA" spc="0" dirty="0">
                <a:solidFill>
                  <a:schemeClr val="bg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ເທັກນິກ </a:t>
            </a:r>
            <a:r>
              <a:rPr lang="en-US" spc="0" dirty="0">
                <a:solidFill>
                  <a:schemeClr val="bg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(2)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 ຖ້ອຍຄໍາທີ່ເຮົາກ່າວໄປກໍເຊັ່ນດຽວກັນ ຄືຈະບໍ່ກັບຄືນມາຫາເຮົາໂດຍສູນເປົ່າ...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683412" y="2310609"/>
            <a:ext cx="5451986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lo-LA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ປະໂຫຍດ ຈາກການສຶກສາພຣະຄໍາພີ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1666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Arial</vt:lpstr>
      <vt:lpstr>Saysettha OT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2026-03-21T15:43:08Z</dcterms:created>
  <dcterms:modified xsi:type="dcterms:W3CDTF">2026-04-23T05:43:43Z</dcterms:modified>
</cp:coreProperties>
</file>