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5307"/>
  </p:normalViewPr>
  <p:slideViewPr>
    <p:cSldViewPr snapToGrid="0">
      <p:cViewPr varScale="1">
        <p:scale>
          <a:sx n="28" d="100"/>
          <a:sy n="28" d="100"/>
        </p:scale>
        <p:origin x="120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ຄວາມເຊື່ອຂອງເຫລົ່າອັກຄະສາວົກ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lo-LA" sz="12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ຄວາມເຊື່ອຂອງເປໂຕ</a:t>
          </a:r>
          <a:endParaRPr lang="es-ES" sz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ຄວາມເຊື່ອຂອງພໍ່ເດັກນ້ອຍ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lo-LA" sz="12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ຄວາມເຊື່ອຂອງຍິງສາວຄານາອານ</a:t>
          </a:r>
          <a:endParaRPr lang="es-ES" sz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lo-LA" sz="12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ຄວາມເຊື່ອຂອງນາຍຮ້ອຍ</a:t>
          </a:r>
          <a:endParaRPr lang="es-ES" sz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ຄວາມເຊື່ອຂອງສະເຕຟາໂນ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"</a:t>
          </a:r>
          <a:r>
            <a:rPr lang="lo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ພວກເຈົ້າບໍ່ມີຄວາມເຊື່ອຫຼື</a:t>
          </a:r>
          <a:r>
            <a:rPr lang="en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?" (</a:t>
          </a:r>
          <a:r>
            <a:rPr lang="lo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ມາຣະໂກ </a:t>
          </a:r>
          <a:r>
            <a:rPr lang="en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4:40) 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ໂອ ຜູ້ທີ່ມີຄວາມເຊື່ອໜ້ອຍເອີຍ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!” </a:t>
          </a:r>
          <a:br>
            <a:rPr lang="es-ES" sz="16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14:31)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ໂຜດຊ່ວຍຂ້ານ້ອຍໃຫ້ມີຄວາມເຊື່ອຫລາຍກວ່ານີ້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9:24)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ເຈົ້າ..ມີຄວາມເຊື່ອຍິ່ງໃຫຍ່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br>
            <a:rPr lang="es-ES" sz="16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15:28)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ເຮົາບໍ່ເຄີຍພົບຄົນທີ່ມີຄວາມເຊື່ອແບບນີ້ເລີຍ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”(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ລກ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7:9)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ຜູ້ທີ່ເຕັມໄປດ້ວຍຄວາມເຊື່ອ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ກຈກ </a:t>
          </a:r>
          <a:r>
            <a:rPr lang="en-US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6:5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ຈົ່ງຝຶກຝົນຄວາມເຊື່ອ ເຖິງວ່າຈະໜ້ອຍກໍ່ຕາມ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17:20)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ສຶກສາພຣະຄໍາພີ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10:17)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ຂໍໃຫ້ພຣະເຈົ້າຊົງເພີ່ມຄວາມເຊື່ອ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ລກ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. 17:5)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 ແບບບໍ່ຕ້ອງສົງໄສ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9:23-24)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ຢ່າເອົາຄວາມເຊື່ອຂອງຄົນອື່ນມາເປັນພື້ນຖານໃນການດໍາລົງຊີວິດ 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25:8)</a:t>
          </a:r>
          <a:endParaRPr lang="es-ES" sz="14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ຕອບຮັບຕໍ່ພຣະວິນຍານບໍຣິສຸດ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ຄລຕ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 5:22)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ຝຶກຝົນຄວາມເຊື່ອຂອງຕົນເອງຢ່າງສະໝໍ່າສະເໝີ </a:t>
          </a:r>
          <a:r>
            <a:rPr lang="en" sz="1600" b="1" dirty="0">
              <a:latin typeface="Saysettha OT" panose="020B0504020207020204" pitchFamily="34" charset="-34"/>
              <a:cs typeface="Saysettha OT" panose="020B0504020207020204" pitchFamily="34" charset="-34"/>
            </a:rPr>
            <a:t>(2 Cor. 5:7)</a:t>
          </a:r>
          <a:endParaRPr lang="es-ES" sz="16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16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ຈົ່ງເຊື່ອຟັງພຣະເຢຊູ ແລະ ພຣະວັດຈະນະຂອງພຣະອົງ</a:t>
          </a:r>
          <a:endParaRPr lang="es-ES" sz="18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ສ້າງຄວາມສໍາພັນກັບພຣະອົງໃນທຸກໆມື້</a:t>
          </a:r>
          <a:endParaRPr lang="es-ES" sz="18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ໃຫ້ພຣະເຢຊູເປັນສູນກາງຂອງຊີວິດ</a:t>
          </a:r>
          <a:endParaRPr lang="es-ES" sz="18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ດໍາເນີນຊີວິດຕາມຄວາມເຊື່ອຂອງພວກເຮົາ</a:t>
          </a:r>
          <a:endParaRPr lang="es-ES" sz="18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ວາງຮາກຖານຄວາມເຊື່ອໃນພຣະອົງ</a:t>
          </a:r>
          <a:endParaRPr lang="es-ES" sz="18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ສະທ້ອນພຣະເຢຊູໃນຊີວິດຂອງພວກເຮົາ</a:t>
          </a:r>
          <a:endParaRPr lang="es-ES" sz="18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lo-LA" sz="18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ຍອມຮັບຂອງປະທານແຫ່ງພຣະຄຸນຂອງພຣະອົງ</a:t>
          </a:r>
          <a:endParaRPr lang="es-ES" sz="18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"</a:t>
          </a:r>
          <a:r>
            <a:rPr lang="lo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ພວກເຈົ້າບໍ່ມີຄວາມເຊື່ອຫຼື</a:t>
          </a:r>
          <a:r>
            <a:rPr lang="en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?" (</a:t>
          </a:r>
          <a:r>
            <a:rPr lang="lo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ມາຣະໂກ </a:t>
          </a:r>
          <a:r>
            <a:rPr lang="en-LA" sz="1600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4:40) 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ຄວາມເຊື່ອຂອງເຫລົ່າອັກຄະສາວົກ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ໂອ ຜູ້ທີ່ມີຄວາມເຊື່ອໜ້ອຍເອີຍ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!” </a:t>
          </a:r>
          <a:br>
            <a:rPr lang="es-ES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14:31)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2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ຄວາມເຊື່ອຂອງເປໂຕ</a:t>
          </a:r>
          <a:endParaRPr lang="es-ES" sz="12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ໂຜດຊ່ວຍຂ້ານ້ອຍໃຫ້ມີຄວາມເຊື່ອຫລາຍກວ່ານີ້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9:24)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ຄວາມເຊື່ອຂອງພໍ່ເດັກນ້ອຍ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ເຈົ້າ..ມີຄວາມເຊື່ອຍິ່ງໃຫຍ່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” </a:t>
          </a:r>
          <a:br>
            <a:rPr lang="es-ES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15:28)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2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ຄວາມເຊື່ອຂອງຍິງສາວຄານາອານ</a:t>
          </a:r>
          <a:endParaRPr lang="es-ES" sz="12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ເຮົາບໍ່ເຄີຍພົບຄົນທີ່ມີຄວາມເຊື່ອແບບນີ້ເລີຍ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”(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ລກ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7:9)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2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ຄວາມເຊື່ອຂອງນາຍຮ້ອຍ</a:t>
          </a:r>
          <a:endParaRPr lang="es-ES" sz="12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ຜູ້ທີ່ເຕັມໄປດ້ວຍຄວາມເຊື່ອ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ກຈກ </a:t>
          </a:r>
          <a:r>
            <a:rPr lang="en-US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6:5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ຄວາມເຊື່ອຂອງສະເຕຟາໂນ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ຈົ່ງຝຶກຝົນຄວາມເຊື່ອ ເຖິງວ່າຈະໜ້ອຍກໍ່ຕາມ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17:20)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ສຶກສາພຣະຄໍາພີ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10:17)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ຂໍໃຫ້ພຣະເຈົ້າຊົງເພີ່ມຄວາມເຊື່ອ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ລກ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17:5)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ເຊື່ອ ແບບບໍ່ຕ້ອງສົງໄສ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ມລກ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9:23-24)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ຢ່າເອົາຄວາມເຊື່ອຂອງຄົນອື່ນມາເປັນພື້ນຖານໃນການດໍາລົງຊີວິດ 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25:8)</a:t>
          </a:r>
          <a:endParaRPr lang="es-ES" sz="14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ຕອບຮັບຕໍ່ພຣະວິນຍານບໍຣິສຸດ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ຄລຕ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5:22)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ຝຶກຝົນຄວາມເຊື່ອຂອງຕົນເອງຢ່າງສະໝໍ່າສະເໝີ </a:t>
          </a:r>
          <a:r>
            <a:rPr lang="en" sz="16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(2 Cor. 5:7)</a:t>
          </a:r>
          <a:endParaRPr lang="es-ES" sz="16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ຈົ່ງເຊື່ອຟັງພຣະເຢຊູ ແລະ ພຣະວັດຈະນະຂອງພຣະອົງ</a:t>
          </a:r>
          <a:endParaRPr lang="es-ES" sz="18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ສ້າງຄວາມສໍາພັນກັບພຣະອົງໃນທຸກໆມື້</a:t>
          </a:r>
          <a:endParaRPr lang="es-ES" sz="18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ໃຫ້ພຣະເຢຊູເປັນສູນກາງຂອງຊີວິດ</a:t>
          </a:r>
          <a:endParaRPr lang="es-ES" sz="18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ດໍາເນີນຊີວິດຕາມຄວາມເຊື່ອຂອງພວກເຮົາ</a:t>
          </a:r>
          <a:endParaRPr lang="es-ES" sz="18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ວາງຮາກຖານຄວາມເຊື່ອໃນພຣະອົງ</a:t>
          </a:r>
          <a:endParaRPr lang="es-ES" sz="18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ສະທ້ອນພຣະເຢຊູໃນຊີວິດຂອງພວກເຮົາ</a:t>
          </a:r>
          <a:endParaRPr lang="es-ES" sz="18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ຍອມຮັບຂອງປະທານແຫ່ງພຣະຄຸນຂອງພຣະອົງ</a:t>
          </a:r>
          <a:endParaRPr lang="es-ES" sz="1800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lo-LA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ການມີຄວາມເຊື່ອ</a:t>
            </a:r>
            <a:endParaRPr lang="en-US" b="1" noProof="0" dirty="0">
              <a:ln/>
              <a:solidFill>
                <a:schemeClr val="accent5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6705084" y="2334944"/>
            <a:ext cx="500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o-LA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ບົດທີ 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8</a:t>
            </a:r>
            <a:r>
              <a:rPr lang="lo-LA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ສໍາລັບສະບາໂຕທີ 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23</a:t>
            </a:r>
            <a:r>
              <a:rPr lang="lo-LA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ພຶດສະພາ 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2026</a:t>
            </a:r>
            <a:endParaRPr lang="en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ຄວາມເຊື່ອໃນພຣະເຢຊູ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ໃນເລື່ອງນີ້ພວກໄພ່ພົນຂອງພຣະເຈົ້າ ຄືຜູ້ທີ່ຮັກສາກົດບັນຍັດຂອງພຣະເຈົ້າ ແລະ ຄວາມເຊື່ອຝ່າຍພຣະເຢຊູເຈົ້າ ກໍຕ້ອງໃຊ້ຄວາມພຽນອົດທົນ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ພວກເຮົາຜູ້ທີ່ສັດຊື່ທີ່ອາໄສຢູ່ໃກ້ວັນສະເດັດກັບມາຂອງພຣະເຢຊູ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ແມ່ນຕ້ອງໂດດເດັ່ນທາງດ້ານ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ສິ່ງນີ້ຄື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ການຮັກສາ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"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ເຊື່ອ ແລະ ອົດທົນ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ຈົງຮັກພັກດີຕໍ່ພຣະເຢຊູ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67531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ໂດຍການມີຄວາມເຊື່ອໃນພຣະເຢຊູ ພວກເຮົາຈຶ່ງໄດ້ຮັບການຊໍາລະ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ໂຣມ: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5:1),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ໃຫ້ບໍຣິສຸດ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ກຈກ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26:18),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ກາຍເປັນບຸດຂອງພຣະອົງ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ຢຮ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ພຣະບັນຍັດ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ພຣະກິດຕິຄຸນ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ແມ່ນກ່ຽວພັນກັນ,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ພວກເຮົາບໍ່ສາມາດເຊື່ອຟັງໄດ້ ໂດຍປາສະຈາກຄວາມເຊື່ອ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ແຕ່ວ່າ ຄວາມເຊື່ອຂອງພຣະເຢຊູແມ່ນຫຍັງ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099266" y="1403627"/>
            <a:ext cx="102594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"ຈາກນັ້ນ, ຈົ່ງວາງໃຈໃນພຣະເຢຊູເຈົ້າ ເພື່ອໃຫ້ພຣະອົງ</a:t>
            </a:r>
            <a:r>
              <a:rPr lang="en-US" sz="2800" b="1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ນ</a:t>
            </a:r>
            <a:r>
              <a:rPr lang="lo-LA" sz="28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ໍາພາທ່ານໄປຕາມທາງທີ່ຖືກຕ້ອງເທື່ອລະກ້າວ. ທ່ານສາມາດຮັບຄວາມໝັ້ນໃຈ ແລະ ກຳລັງແຮງໃນທຸກໆບາດກ້າວທີ່ທ່ານກ້າວໄປ, ເພາະທ່ານສາມາດໝັ້ນໃຈໄດ້ວ່າ ມືຂອງທ່ານກຳລັງກຸມມືຂອງພຣະອົງໄວ້. ທ່ານສາມາດ “ແລ່ນ ແລະ ບໍ່ອິດເມື່ອຍ”; ທ່ານສາມາດ “ຍ່າງ ແລະ ບໍ່ອ່ອນເພຍ,” ເພາະທ່ານສາມາດຮັບຮູ້ໄດ້ດ້ວຍຄວາມເຊື່ອວ່າ ທ່ານມີມືຂອງທ່ານຢູ່ໃນມືຂອງພຣະຄຣິດ. ທ່ານຈະບໍ່ຈົມຢູ່ວັງວົນແຫ່ງຄວາມທໍ້ຖອຍ, ເພາະໃນຂະນະທີ່ທ່ານຕິດຕາມເພື່ອຈະຮູ້ຈັກພຣະຜູ້ເປັນເຈົ້າ ແລະ ວາງໃຈໃນພຣະອົງ, ທ່ານຈະມີຄວາມໝັ້ນໃຈວ່າ ພຣະອົງຜູ້ທີ່ບໍ່ເຄີຍທອດຖິ້ມຜູ້ທີ່ວາງໃຈໃນພຣະອົງຢ່າງເຕັມສ່ວນນັ້ນ ແມ່ນຜູ້ຊ່ວຍເຫຼືອທີ່ຢູ່ຄຽງຂ້າງທ່ານຕະຫຼອດເວລາ."</a:t>
            </a:r>
            <a:endParaRPr lang="en" sz="28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449046"/>
            <a:ext cx="3810000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4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ອັນໜຶ່ງ ຄວາມເຊື່ອຄືຄວາມແນ່ນອນໃຈ ໃນສິ່ງທີ່ເຮົາຫວັງໄວ້ ເປັນຄວາມຕາຍໃຈ ເຖິງສິ່ງທີ່ຍັງບໍ່ເຫັນກັບຕາ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8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ຮຣ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ຄວາມເຊື່ອທີ່ແຕກຕ່າງກັນ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 ແລະ ສັນຍະລັກ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ການວັດແທກລະດັບຄວາມເຊື່ອ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 ແລະ ຄວາມຮູ້ສຶກ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1800"/>
              </a:spcBef>
            </a:pPr>
            <a:r>
              <a:rPr lang="lo-L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ຄວາມເຊື່ອແມ່ນຫຍັງ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375BBD"/>
              </a:highlight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ນິຍາມ ແລະ ການພັດທະນາຄວາມເຊື່ອ</a:t>
            </a:r>
            <a:endParaRPr lang="es-E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ຄວາມເຊື່ອໃນພຣະເຢຊູ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ຄວາມຮູ້ກ່ຽວກັບພຣະເຈົ້າ, ການສຶກສາພຣະຄໍາພີ ແລະ ການອະທິຖານ ຕ້ອງມີອົງປະກອບຮ່ວມກັນຢ່າງໜຶ່ງເພື່ອທີ່ຈະປ່ຽນແປງຊີວິດຂອງພວກເຮົາໄດ້ ນັ້ນຄື ຄວາມເຊື່ອ. 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lo-LA" sz="2000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ແຕ່ດ້ວຍຄວາມເຊື່ອ ສິ່ງເຫຼົ່ານີ້ຈະກາຍເປັນພະລັງອັນຍິ່ງໃຫຍ່ທີ່ນຳພວກເຮົາໄປສູ່ຈຸດສູງສຸດຂອງປະສົບການທາງວິນຍານ: "ທຸກສິ່ງເປັນໄປໄດ້ສຳລັບຜູ້ທີ່ເຊື່ອ" (ມາຣະໂກ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lo-LA" sz="2000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ຖ້າຫາກປາສະຈາກຄວາມເຊື່ອ ອົງປະກອບເຫຼົ່ານີ້ຈະເປັນພຽງຄວາມຮູ້ ຫຼື ພິທີກຳທີ່ບໍ່ມີຄວາມໝາຍ.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1932418" y="2603335"/>
            <a:ext cx="10048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ຄວາມເຊື່ອທີ່ແຕກຕ່າງກັນ</a:t>
            </a:r>
            <a:endParaRPr lang="en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6" y="101504"/>
            <a:ext cx="87282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 ແລະ ສັນຍະລັກ</a:t>
            </a:r>
            <a:endParaRPr lang="en" sz="28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 ‘</a:t>
            </a:r>
            <a:r>
              <a:rPr lang="lo-LA" b="1" dirty="0">
                <a:solidFill>
                  <a:srgbClr val="2A3C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ຖ້າເຈົ້າທັງຫລາຍບໍ່ເຫັນການອັດສະຈັນ ແລະ ໝາຍສໍາຄັນ ພວກເຈົ້າກໍຈະບໍ່ເຊື່ອ</a:t>
            </a:r>
            <a:r>
              <a:rPr lang="en" b="1" dirty="0">
                <a:solidFill>
                  <a:srgbClr val="2A3C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.’ ” </a:t>
            </a:r>
            <a:endParaRPr lang="lo-LA" b="1" dirty="0">
              <a:solidFill>
                <a:srgbClr val="2A3C64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algn="ctr"/>
            <a:r>
              <a:rPr lang="en" sz="1400" b="1" dirty="0">
                <a:solidFill>
                  <a:srgbClr val="2A3C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2A3C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ໂຢນຮັນ</a:t>
            </a:r>
            <a:r>
              <a:rPr lang="en" sz="1400" b="1" dirty="0">
                <a:solidFill>
                  <a:srgbClr val="2A3C64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ໝາຍສຳຄັນຄືສັນຍະລັກ ຫຼື ການສະແດງໃຫ້ເຫັນຢ່າງຈະແຈ້ງເພື່ອຢືນຢັນຖ້ອຍຄຳທີ່ໄດ້ຮັບການດົນໃຈ ຫຼື ເພື່ອສະໜັບສະໜູນລິດທານຸພາບຂອງພຣະເຈົ້າ. ແມ່ນວ່າໂດຍທົ່ວໄປແລ້ວໝາຍສຳຄັນຈະໝາຍເຖິງເຫດການອັດສະຈັນ ເຊັ່ນ ງານແຕ່ງງານທີ່ໝູ່ບ້ານການາ (ໂຢຮັນ 2:11), ແຕ່ການທີ່ຊາວອິດສະຣາເອນຕັ້ງຄ້າຍຢູ່ໜ້າພູຊີນາຍເພື່ອນະມັດສະການພຣະເຈົ້າ (ອົບພະຍົບ 3:12) ກໍຖືເປັນໝາຍສຳຄັນເຊັ່ນກັນ.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lo-LA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ພວກຟາຣີຊາຍຂໍໃຫ້ພຣະເຢຊູສະແດງໝາຍສຳຄັນໃດໆກໍຕາມທີ່ພິສູດໄດ້ວ່າພຣະອົງຄືພຣະເມຊີອາ ເພື່ອພວກເຂົາຈະໄດ້ເຊື່ອໃນພຣະອົງ (ມາຣະໂກ 8:11). 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lo-LA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"ພຣະເຈົ້າໄດ້ປະທານຫຼັກຖານທີ່ພຽງພໍແລ້ວໃນພຣະວັດຈະນະຂອງພຣະອົງ ແລະ ໃນທໍາມະຊາດ ເພື່ອໃຫ້ທຸກຄົນທີ່ປາດຖະໜາຈະເຊື່ອນັ້ນສາມາດເຊື່ອໄດ້. ຢ່າງໃດກໍຕາມ, ມັນຍັງມີບ່ອນຫວ່າງສຳລັບຄວາມສົງໄສສະເໝີ. ດ້ວຍເຫດນັ້ນ, ພຣະເຢຊູຈຶ່ງໄດ້ປະທານພອນພິເສດແກ່ ‘ຜູ້ທີ່ບໍ່ເຫັນເຮົາ ແຕ່ໄດ້ເຊື່ອກໍ່ເປັນສຸກ' (ໂຢຮັນ 20:29)."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57599" y="3918477"/>
            <a:ext cx="46930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lo-LA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ພຣະເຢຊູຊົງບໍ່ພໍພຣະໄທເມື່ອພວກເຂົາຂໍໝາຍສຳຄັນເພື່ອແກ້ຕົວເລື່ອງການຂາດຄວາມເຊື່ອຂອງພວກເຂົາ (ມາຣະໂກ 8:12). ເມື່ອໃຜບາງຄົນບໍ່ຕ້ອງການຈະເຊື່ອ, ໝາຍສຳຄັນໃດໆກໍບໍ່ສາມາດໂນ້ມນ້າວໃຈພວກເຂົາໄດ້. 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260779" y="101791"/>
            <a:ext cx="94869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600" b="1" spc="300" dirty="0">
                <a:ln/>
                <a:solidFill>
                  <a:srgbClr val="CC99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ການວັດແທກລະດັບຂອງຄວາມເຊື່ອ</a:t>
            </a:r>
            <a:endParaRPr lang="en" sz="3600" b="1" spc="300" dirty="0">
              <a:ln/>
              <a:solidFill>
                <a:srgbClr val="CC99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ອົງພຣະຜູ້ເປັນເຈົ້າຈຶ່ງກ່າວວ່າ ຖ້າພວກເຈົ້າມີຄວາມເຊື່ອທໍ່ແກ່ນຜັກກາດເມັດໜຶ່ງ ເຈົ້າຈະບອກກົກມອນກົກນີ້ໄດ້ວ່າ ຈົ່ງຖອນຂຶ້ນ ອອກໄປປັກຢູ່ໃນທະເລ, ມັນກໍຈະຟັງຄວາມເຈົ້າ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’ 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796672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ມີການວັດແທກປະລິມານທາງຄວາມເຊື່ອທີ່ແຕກຕ່າງກັນເຊັ່ນ: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ເປັນທີ່ຊັດເຈນວ່າຄວາມເຊື່ອສາມາດເຕີບໂຕໄດ້ເມື່ອຮາກເຫງົ້າແຫ່ງຄວາມບໍ່ເຊື່ອຖືກຖອນອອກໄປ. ຄວາມເຊື່ອໝັ້ນຕ້ອງຄ່ອຍໆເຂົ້າມາແທນທີ່ຄວາມສົງໄສ. ຄຳທູນຂໍຂອງພວກເຮົາຄວນເປັນ: ”ຂໍໂຜດເຮັດໃຫ້ພວກຂ້ານ້ອຍມີຄວາມເຊື່ອຫລາຍຂຶ້ນແດ່ທ້ອນ" (ລູກາ 17:5). ໂດຍຜ່ານການເຮັດວຽກຂອງພຣະວິນຍານບໍລິສຸດ, ການສຶກສາພຣະຄຳພີ ແລະ ປະສົບການຂອງພວກເຮົາກັບພຣະເຈົ້າ, ພວກເຮົາຈະສາມາດສັງເກດໄດ້ວ່າ "ຄວາມເຊື່ອຂອງທ່ານກຳລັງເຕີບໂຕ" (2 ເທຊະໂລນິກ 1:3).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159658"/>
            <a:ext cx="9386182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lo-LA" sz="28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 ແລະ ຄວາມຮູ້ສຶກ</a:t>
            </a:r>
            <a:endParaRPr lang="en" sz="28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ດ້ວຍວ່າ, ຊຶ່ງເຈົ້າທັງຫລາຍໄດ້ຖືກຊົງໂຜດໃຫ້ພົ້ນນັ້ນ ກໍຍ້ອນພຣະຄຸນດ້ວຍທາງຄວາມເຊື່ອ, ສິ່ງເຫລົ່ານີ້ບໍ່ແມ່ນພວກເຈົ້າເຮັດເອງ ແຕ່ພຣະເຈົ້າຊົງປະທານໃຫ້ </a:t>
            </a:r>
            <a:r>
              <a:rPr lang="en" sz="1400" b="1" dirty="0">
                <a:solidFill>
                  <a:schemeClr val="accent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ອຟຊ</a:t>
            </a:r>
            <a:r>
              <a:rPr lang="en" sz="1400" b="1" dirty="0">
                <a:solidFill>
                  <a:schemeClr val="accent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2:8)</a:t>
            </a:r>
            <a:endParaRPr lang="es-ES" b="1" dirty="0">
              <a:solidFill>
                <a:schemeClr val="accent1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ຄວາມເຊື່ອເປັນຄວາມຮູ້ສຶກ ຫຼື ເປັນການກະທຳຢ່າງມີເຫດຜົນບໍ</a:t>
            </a:r>
            <a:r>
              <a:rPr lang="en-LA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41539"/>
            <a:ext cx="62844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lo-LA" sz="2000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ຄວາມເຊື່ອເປັນຄວາມຮູ້ສຶກ ຫຼື ເປັນການກະທຳຢ່າງມີເຫດຜົນ?</a:t>
            </a:r>
            <a:endParaRPr lang="es-ES" sz="2000" b="1" dirty="0">
              <a:solidFill>
                <a:srgbClr val="0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>
              <a:spcBef>
                <a:spcPts val="600"/>
              </a:spcBef>
              <a:defRPr/>
            </a:pPr>
            <a:r>
              <a:rPr lang="lo-LA" sz="2000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ຕອບຂອງຄຳຖາມນີ້ສຳຄັນຫຼາຍ. ການເວົ້າວ່າ "ຂ້ອຍຮູ້ສຶກວ່າໄດ້ຮັບຄວາມລອດ" ບໍ່ຄືກັນກັບການເວົ້າວ່າ "ຂ້ອຍຮູ້ວ່າຂ້ອຍໄດ້ຮັບຄວາມລອດແລ້ວ". </a:t>
            </a:r>
            <a:endParaRPr lang="es-ES" sz="2000" b="1" dirty="0">
              <a:solidFill>
                <a:srgbClr val="0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>
              <a:spcBef>
                <a:spcPts val="600"/>
              </a:spcBef>
              <a:defRPr/>
            </a:pPr>
            <a:r>
              <a:rPr lang="lo-LA" sz="2000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ຄວາມເຊື່ອມາຈາກພຣະເຈົ້າ ແລະ ພຣະອົງປະທານໃຫ້ພວກເຮົາເປັນຂອງຂວັນ (ໂຣມ 12:3; ເອເຟໂຊ 2:8). </a:t>
            </a:r>
            <a:endParaRPr lang="es-ES" sz="2000" b="1" dirty="0">
              <a:solidFill>
                <a:srgbClr val="0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>
              <a:spcBef>
                <a:spcPts val="600"/>
              </a:spcBef>
              <a:defRPr/>
            </a:pPr>
            <a:r>
              <a:rPr lang="lo-LA" sz="2000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ເມື່ອພວກເຮົາຕອບສະໜອງຕໍ່ຂອງຂວັນນັ້ນໃນທາງທີ່ດີ, ເມື່ອພວກເຮົາເລີ່ມຝຶກຝົນຄວາມເຊື່ອ—ຄວາມເຊື່ອນັ້ນຈະກໍ່ໃຫ້ເກີດຄວາມຮູ້ສຶກຕ່າງໆໃນຕົວພວກເຮົາ ເຊັ່ນ: ຄວາມປີຕິຍິນດີ, ຄວາມສະຫງົບ, ຄວາມໂລ່ງໃຈທາງວິນຍານ. </a:t>
            </a:r>
            <a:endParaRPr lang="es-ES" sz="2000" b="1" dirty="0">
              <a:solidFill>
                <a:srgbClr val="000000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 lvl="0">
              <a:spcBef>
                <a:spcPts val="600"/>
              </a:spcBef>
              <a:defRPr/>
            </a:pPr>
            <a:r>
              <a:rPr lang="lo-LA" sz="2000" b="1" dirty="0">
                <a:solidFill>
                  <a:srgbClr val="00000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ແຕ່ຄວາມເຊື່ອເອງບໍ່ແມ່ນຄວາມຮູ້ສຶກ ມັນຄື "ຄວາມແນ່ນອນ" ແລະ "ຄວາມເຊື່ອໝັ້ນ" (ເຮັບເຣີ 11:1). ມັນບໍ່ແມ່ນສິ່ງທີ່ຂຶ້ນຢູ່ກັບອາລົມຂອງພວກເຮົາ. ເມື່ອຂ້ອຍຮູ້ສຶກອ່ອນແອ ຫຼື ຮູ້ສຶກວ່າຄວາມລອດຂອງຂ້ອຍຢູ່ໄກ ນັ້ນຄືເວລາທີ່ຂ້ອຍຕ້ອງໃຊ້ຄວາມເຊື່ອຫຼາຍທີ່ສຸດ.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602202"/>
            <a:ext cx="10048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ຄວາມເຊື່ອແມ່ນຫຍັງ?</a:t>
            </a:r>
            <a:endParaRPr lang="en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rgbClr val="9E283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163288"/>
            <a:ext cx="9055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ນິຍາມ ແລະ ການພັດທະນາຄວາມເຊື່ອ</a:t>
            </a:r>
            <a:endParaRPr lang="e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ຄວາມເຊື່ອຄືຄວາມແນ່ນອນໃຈ ໃນສິ່ງທີ່ເຮົາຫວັງໄວ້ ເປັນຄວາມຕາຍໃຈ ເຖິງສິ່ງທີ່ຍັງບໍ່ເຫັນກັບຕາ </a:t>
            </a:r>
            <a:r>
              <a:rPr lang="en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ຮຣ</a:t>
            </a:r>
            <a:r>
              <a:rPr lang="en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ເຮັບເຣີ 11:1, 3 ແລະ 6 ໄດ້ຂະຫຍາຍຄວາມກວ້າງໆຂອງຄວາມເຊື່ອ. ຄວາມເຊື່ອມີຄວາມກ່ຽວຂ້ອງຢ່າງຫລາຍກັບແນວຄິດຂອງພວກເຮົາກ່ຽວກັບພຣະເຈົ້າ. ມັນນຳພວກເຮົາໄປສູ່ການເຊື່ອໃນພຣະອົງໃນຖານະຜູ້ສ້າງ ແລະ ຜູ້ປະທານສິ່ງຕ່າງໆໃຫ້.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639251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92147"/>
            <a:ext cx="7388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ດັ່ງທີ່ພວກເຮົາທຸກຄົນໄດ້ເຫັນແລ້ວ ພວກເຮົາທຸກຄົນບໍ່ໄດ້ມີຄວາມເຊື່ອໃນລະດັບດຽວກັນ ພວກເຮົາຈະພັດທະນາຄວາມເຊື່ອທີ່ພວກເຮົາມີໄດ້ແນວໃດ?</a:t>
            </a:r>
            <a:r>
              <a:rPr kumimoji="0" lang="lo-LA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ບໍ່ວ່າຈະເປັນຄວາມເຊື່ອເລັກນ້ອຍກໍ່ຕາມ?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668696"/>
            <a:ext cx="5504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lo-LA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"ໃນສ່ວນທີ່ເຫຼືອຂອງບົດນີ້ ເປົາໂລໄດ້ອະທິບາຍເພີ່ມເຕີມກ່ຽວກັບຄວາມເຊື່ອຂອງຊາຍ ແລະ ຍິງຫຼາຍຄົນ ທີ່ເປັນແບບຢ່າງ ແລະ ໃຫ້ກຳລັງໃຈແກ່ພວກເຮົາ ບໍ່ໃຫ້ທໍ້ຖອຍໃຈໃນຂະນະທີ່ພວກເຮົາກຳລັງລໍຄອຍຂອງປະທານຈາກພຣະເຈົ້າ."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1697</Words>
  <Application>Microsoft Office PowerPoint</Application>
  <PresentationFormat>Panorámica</PresentationFormat>
  <Paragraphs>74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Saysettha OT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2026-04-05T13:32:58Z</dcterms:created>
  <dcterms:modified xsi:type="dcterms:W3CDTF">2026-05-19T07:04:13Z</dcterms:modified>
</cp:coreProperties>
</file>