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Saysettha OT" panose="020B060402020202020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9" autoAdjust="0"/>
    <p:restoredTop sz="92500" autoAdjust="0"/>
  </p:normalViewPr>
  <p:slideViewPr>
    <p:cSldViewPr snapToGrid="0">
      <p:cViewPr varScale="1">
        <p:scale>
          <a:sx n="30" d="100"/>
          <a:sy n="30" d="100"/>
        </p:scale>
        <p:origin x="132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ຄວາມບາບ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lo-LA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ຫລີກລ້ຽງການລໍ້ລວງ</a:t>
          </a:r>
          <a:endParaRPr lang="es-ES" sz="20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lo-LA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ເຄັດລັບໃນການຫລີກລ້ຽງຄວາມບາບ</a:t>
          </a:r>
          <a:endParaRPr lang="es-ES" sz="20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lo-LA" sz="2000" b="1" dirty="0">
              <a:solidFill>
                <a:schemeClr val="accent3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 ແລະ ຄວາມບາບ</a:t>
          </a:r>
          <a:endParaRPr lang="es-ES" sz="2000" dirty="0">
            <a:solidFill>
              <a:schemeClr val="accent3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lo-LA" sz="20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ຊ່າວປະເສີດ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lo-LA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ຂ່າວປະເສີດແລະພຣະບັນຍັດ</a:t>
          </a:r>
          <a:endParaRPr lang="es-ES" sz="20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lo-LA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ສ້າງເຮືອນເທິງສິລາ</a:t>
          </a:r>
          <a:endParaRPr lang="es-ES" sz="20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 custT="1"/>
      <dgm:spPr/>
      <dgm:t>
        <a:bodyPr/>
        <a:lstStyle/>
        <a:p>
          <a:endParaRPr lang="es-ES" sz="4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81DFFCF-3EA4-48A3-BE30-F013A047D481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ຈົ່ງຫລີກລ້ຽງການໄປສະຖານທີ່ທີ່ພວກເຮົາອາດເຮັດຄວາມບາບໄດ້    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9:45;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23:11).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ໄປທ່ຽວພັບ ທ່ຽວບາ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ຈົ່ງຫລີກລ້ຽງການເບິ່ງສິ່ງທີ່ຈະນໍາພວກເຮົາໄປສູ່ຄວາມບາບ.         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9:47;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31:1).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ເບິ່ງໜັງທີ່ບໍ່ເໝາະສົມ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ຈົ່ງຫລີກລ້ຽງການເຮັດສິ່ງຕ່າງໆ ທີ່ອາດນໍາໄປສູ່ຄວາມບາບ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9:43;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23:12).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ການຊື້ສຸລາຢາເມົາ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ຢ່າຄິດວ່າ ຕົນເອງເພິ່ງພາຕົນເອງໄດ້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10:12)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ເຊົາອວດວ່າຕົນເອງດີພຽງພໍ ຈົ່ງຖ່ອມໂຕຄືກັນກັບພຣະເຢຊູ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6:2)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ເຮັດທຸກວິທີທາງ ທີ່ຈໍາເປັນ ເພື່ອກໍາຈັດຕັນຫາອອກຈາກໃຈ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5:28-29)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ເຊົາວິພາກວິຈານ ແລະ ເຊົາຕັດສິນຄົນອື່ນ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4:5)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ຢ່າກຽດຊັງສັດຕູຂອງທ່ານ ແຕ່ຈົ່ງອະທິຖານເພື່ອພວກເຂົາ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5:44)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ຢ່າໂກດເຄືອງໃຫ້ຜູ້ຄົນທີ່ຢູ່ອ້ອມຂ້າງ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5:22)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ພຣະບັນຍັດເປີດເຜີຍວ່າຄວາມບາບແມ່ນຫຍັງ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ເມື່ອພວກເຮົາເຮັດບາບ ພວກເຮົາຈະຖືກຕັດສິນໃຫ້ໄດ້ຮັບຄວາມຕາຍນິຣັນ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ພຣະບັນຍັດບໍ່ສາມາດໃຫ້ອະໄພຄວາມບາບຂອງພວກເຮົາໄດ້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ພຣະເຢຊູຊົງທົນທຸກເຖິງແກ່ຄວາມຕາຍ ເພື່ອຊົດໃຊ້ຄ່າຂອງຄວາມຕາຍ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ເມື່ອພວກເຮົາຍອມຮັບເອົາພຣະເຢຊູເປັນຜູ້ຊ່ວຍ ຄວາມບາບກໍ່ຈະຖືກອະໄພ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ເມື່ອໄດ້ຮັບການອະໄພບາບແລ້ວ, ພວກເຮົາກໍ່ຄວນຮັກສາພຣະບັນຍັດເປັນການຕອບແທນ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355600" lvl="1" indent="-355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lo-LA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ຫລີກລ້ຽງການລໍ້ລວງ</a:t>
          </a:r>
          <a:endParaRPr lang="es-ES" sz="2000" kern="12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355600" lvl="1" indent="-355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lo-LA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ເຄັດລັບໃນການຫລີກລ້ຽງຄວາມບາບ</a:t>
          </a:r>
          <a:endParaRPr lang="es-ES" sz="2000" kern="12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ຄວາມບາບ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355600" lvl="1" indent="-355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lo-LA" sz="2000" b="1" kern="1200" dirty="0">
              <a:solidFill>
                <a:schemeClr val="accent3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 ແລະ ຄວາມບາບ</a:t>
          </a:r>
          <a:endParaRPr lang="es-ES" sz="2000" kern="1200" dirty="0">
            <a:solidFill>
              <a:schemeClr val="accent3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69875" lvl="1" indent="-2698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lo-LA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ຂ່າວປະເສີດແລະພຣະບັນຍັດ</a:t>
          </a:r>
          <a:endParaRPr lang="es-ES" sz="2000" kern="12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269875" lvl="1" indent="-2698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lo-LA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ສ້າງເຮືອນເທິງສິລາ</a:t>
          </a:r>
          <a:endParaRPr lang="es-ES" sz="2000" kern="12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ຊ່າວປະເສີດ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ຈົ່ງຫລີກລ້ຽງການເຮັດສິ່ງຕ່າງໆ ທີ່ອາດນໍາໄປສູ່ຄວາມບາບ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9:43;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23:12).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ການຊື້ສຸລາຢາເມົາ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ຈົ່ງຫລີກລ້ຽງການໄປສະຖານທີ່ທີ່ພວກເຮົາອາດເຮັດຄວາມບາບໄດ້    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9:45;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23:11).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ໄປທ່ຽວພັບ ທ່ຽວບາ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ຈົ່ງຫລີກລ້ຽງການເບິ່ງສິ່ງທີ່ຈະນໍາພວກເຮົາໄປສູ່ຄວາມບາບ.         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9:47;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31:1).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ຕົວຢ່າງ: ເບິ່ງໜັງທີ່ບໍ່ເໝາະສົມ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ຢ່າຄິດວ່າ ຕົນເອງເພິ່ງພາຕົນເອງໄດ້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10:12)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ເຊົາອວດວ່າຕົນເອງດີພຽງພໍ ຈົ່ງຖ່ອມໂຕຄືກັນກັບພຣະເຢຊູ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6:2)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ເຮັດທຸກວິທີທາງ ທີ່ຈໍາເປັນ ເພື່ອກໍາຈັດຕັນຫາອອກຈາກໃຈ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5:28-29)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ເຊົາວິພາກວິຈານ ແລະ ເຊົາຕັດສິນຄົນອື່ນ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4:5)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ຢ່າກຽດຊັງສັດຕູຂອງທ່ານ ແຕ່ຈົ່ງອະທິຖານເພື່ອພວກເຂົາ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5:44)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ຢ່າໂກດເຄືອງໃຫ້ຜູ້ຄົນທີ່ຢູ່ອ້ອມຂ້າງ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5:22)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ພຣະບັນຍັດເປີດເຜີຍວ່າຄວາມບາບແມ່ນຫຍັງ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ເມື່ອພວກເຮົາເຮັດບາບ ພວກເຮົາຈະຖືກຕັດສິນໃຫ້ໄດ້ຮັບຄວາມຕາຍນິຣັນ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ພຣະບັນຍັດບໍ່ສາມາດໃຫ້ອະໄພຄວາມບາບຂອງພວກເຮົາໄດ້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ພຣະເຢຊູຊົງທົນທຸກເຖິງແກ່ຄວາມຕາຍ ເພື່ອຊົດໃຊ້ຄ່າຂອງຄວາມຕາຍ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ເມື່ອພວກເຮົາຍອມຮັບເອົາພຣະເຢຊູເປັນຜູ້ຊ່ວຍ ຄວາມບາບກໍ່ຈະຖືກອະໄພ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ເມື່ອໄດ້ຮັບການອະໄພບາບແລ້ວ, ພວກເຮົາກໍ່ຄວນຮັກສາພຣະບັນຍັດເປັນການຕອບແທນ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101776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lo-LA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</a:t>
            </a:r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ຂ່າວປະເສີດ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ພຣະບັນຍັດ</a:t>
            </a:r>
            <a:endParaRPr lang="en" sz="4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9387909" y="3758522"/>
            <a:ext cx="485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9</a:t>
            </a:r>
            <a:r>
              <a:rPr lang="lo-LA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ສໍາລັບສະບາໂຕທີ </a:t>
            </a:r>
            <a:r>
              <a:rPr lang="en-US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30</a:t>
            </a:r>
            <a:r>
              <a:rPr lang="lo-LA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ເດືອນພຶດສະພາ </a:t>
            </a:r>
            <a:r>
              <a:rPr lang="en-US" sz="1600" b="1" dirty="0">
                <a:solidFill>
                  <a:srgbClr val="88450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2026</a:t>
            </a:r>
            <a:endParaRPr lang="en" sz="1600" b="1" dirty="0">
              <a:solidFill>
                <a:srgbClr val="884502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174442"/>
            <a:ext cx="829697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lo-LA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ຂ່າວປະເສີດແລະ ພຣະບັນຍັດ</a:t>
            </a:r>
            <a:endParaRPr lang="en" sz="32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ໂດຍພວກເຮົາເຫັນວ່າ ຄົນໜຶ່ງຄົນໃດຈະຖືວ່າຊອບທໍາໄດ້ ກໍຕ້ອງອາໄສຄວາມເຊື່ອ ນອກຈາກການປະຕິບັດຕາມກົດບັນຍັດ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ຄວາມລອດຂອງພວກເຮົາ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ການອະໄພບາບ ແລະ ຊີວິດນິຣັນດອນ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ໄດ້ຮັບມາໂດຍຜ່ານທາງພັນທະກິດຂອງພຣະເຢຊູ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3:13).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ສິ່ງນີ້ກະຕຸ້ນພວກເຮົາໃຫ້ຮັກພຣະເຢຊູ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4:9, 19).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ພວກເຮົາຄວນສະແດງຄວາມຮັກນີ້ຕອບແທນ ໂດຍການຮັກສາພຣະບັນຍັດຂອງພຣະອົງ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14:15).</a:t>
            </a:r>
            <a:endParaRPr lang="es-E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115825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234953"/>
            <a:ext cx="1184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ພຣະເຢຊູບໍ່ໄດ້ຍົກເລີກພຣະບັນຍັັດ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ທັງພຣະບັນຍັດ ແລະ ພຣະຄຸນ ຕ່າງກໍ່ສະທ້ອນເຖິງລັກສະນະຂອງພຣະເຈົ້າ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ໃຫ້ພວກເຮົາທົບທວນລະຫວ່າງຄວາມສໍາພັນຂອງພຣະບັນຍັດ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ຂ່າວປະເສີດ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ຄວາມລອດໂດຍຜ່ານທາງເລືອດຂອງພຣະເຢຊູ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18224" y="11101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ຈົ່ງສ້າງເຮືອນຢູ່ເທິງສິລາ</a:t>
            </a:r>
            <a:endParaRPr lang="en" sz="32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ດ້ວຍເຫດນັ້ນ ຜູ້ໃດທີ່ໄດ້ຍິນຖ້ອຍຄໍາເຫລົ່ານີ້ຂອງເຮົາແລ້ວ ປະຕິບັດຕາມ ຄົນເຫລົ່ານັ້ນກໍເປັນເໝືອນຄົນສະຫລາດທີ່ປຸກເຮືອນຂອງຕົນຢູ່ເທິງດານຫີນ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ການຍອມຮັບເອົາພຣະເຢຊູ ແມ່ນເປັນຂະບວນການຄື: ທໍາອິດ ແມ່ນຄວາມຮູ້, ພວກເຮົາຕ້ອງຮູ້ວ່າ ພວກເຮົາມີບາບ ແລະ ມີຜູ້ໄຖ່ບາບ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922876"/>
            <a:ext cx="7825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ຄວາມຮູ້ ຕ້ອງຄຽງຄູ່ໄປກັບການປະຕິບັດ</a:t>
            </a:r>
            <a:br>
              <a:rPr lang="es-E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7:24-25).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ພວກເຮົາໄດ້ຮັບການຊໍາລະໃຫ້ເປັນຄົນຊອບທໍາ ໂດຍປາສະຈາກການເຮັດຕາມພຣະບັນຍັດ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3:28),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ແຕ່ວ່າມັນຍັງມີຄວາມຈໍາເປັນທີ່ຕ້ອງໄດ້ເຫັນການປະຕິບັດເຫລົ່ານັ້ນໃນຊີວິດຂອງພວກເຮົາ ເຊິ່ງເປັນຜົນມາຈາກການໄດ້ຮັບຄວາມລອດຂອງພວກເຮົາ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ແຕ່ຄວາມຮູ້ຢ່າງດຽວບໍ່ສາມາດຊ່ວຍພວກເຮົາລອດໄດ້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ພຣະເຢຊູຊົງປຽບທຽບຜູ້ທີ່ໄດ້ຮັບຄວາມຮູ້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ເລື່ອງຄວາມລອດ ແຕ່ບໍ່ນໍາໄປປະຕິບັດ, ຄືກັນກັບຄົນທີ່ສ້າງເຮືອນຢູ່ເທິງດິນຊາຍ ແລ້ວກໍພັງທະລາຍລົງ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36707" y="6043598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ເມື່ອພວກເຮົາຍອມຮັບເອົາພຣະເຢຊູແລ້ວ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ດໍາເນີນຊີວິດຢ່າງໃກ້ຊິດກັບພຣະອົງ, ຮັກສາພຣະບັນຍັດຂອງພຣະອົງ ພວກເຮົາກໍຕັ້ງໝັ້ນ, ສ້າງເຮືອນຢູ່ເທິງສິລາ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ພຣະບັນຍັດເປີດເຜີຍຄວາມບາບຂອງມະນຸດ ແຕ່ບໍ່ໄດ້ໃຫ້ອະໄພໃດໆ</a:t>
            </a:r>
            <a:r>
              <a:rPr lang="en" sz="3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3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ໃນຂະນະທີ່ພຣະບັນຍັດສັນຍາມອບຊີວິດໃຫ້ແກ່ຜູ້ທີ່ເຊື່ອຟັງ ແຕ່ກັບປະກາດວ່າ ຄວາມຕາຍເປັນສ່ວນຂອງຜູ້ທີ່ລະເມີດ, ພຣະຄຸນຂອງພຣະຄຣິດເທົ່ານັ້ນທີ່ຈະປົດປ່ອຍມະນຸດອອກຈາກການຖືກລົງໂທດ ຫລື ມົນທິນແຫ່ງຄວາມບາບໄດ້. ມະນຸດຜູ້ທີ່ລະເມີດພຣະບັນຍັດຂອງພຣະອົງຕ້ອງໄດ້ກັບໃຈ ແລະ ມີຄວາມເຊື່ອໃນພຣະຄຣິດ ຜູ້ຊົງເປັນເຄື່ອງບູຊາໄຖ່ບາບໃຫ້ແກ່ມະນຸດ. ເພາະແບບນີ້ເອງ ມະນຸດ ຈຶ່ງໄດ້ຮັບການຍົກໂທດບາບທີ່ຜ່ານມາ ແລະ ການເປັນຜູ້ມີສ່ວນໃນພຣະລັກສະນະຂອງພຣະເຈົ້າ.</a:t>
            </a:r>
            <a:endParaRPr lang="en" sz="3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353524"/>
            <a:ext cx="5915080" cy="41395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2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ຂ້ານ້ອຍຈະບໍ່ປະຖິ້ມຄໍາແນະນໍາຂອງພຣະອ</a:t>
            </a:r>
            <a:r>
              <a:rPr lang="lo-LA" sz="32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ົງຈັກເທື່ອ ເພາະຄໍາແນະນໍານັ້ນຊົງຊ່ວຍໃຫ້ຊີວິດແກ່ຂ້ານ້ອຍ, ໂຜດຊ່ວຍຂ້ານ້ອຍໃຫ້ພົ້ນແດ່ ຂ້ານ້ອຍເປັນຂອງພຣະອົງ ແລະ ຂ້ານ້ອຍພະຍາຍາມທີ່ຈະເຮັດຕາມຂໍ້ຄໍາສັ່ງຂອງພຣະອົງ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119:93, 94,)</a:t>
            </a:r>
            <a:endParaRPr kumimoji="0" lang="es-ES" sz="28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1188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9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ບໍ່ວ່າພວກເຮົາຈະຍອມຮັບຫລືບໍ່ກໍ່ຕາມ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ຄວາມບາບແມ່ນບັນຫາທີ່ສົ່ງຜົນກະທົບຕໍ່ພວກເຮົາທຸກຄົນ ແລະ ທໍາລາຍຄວາມສໍາພັນຂອງພວກເຮົາກັບພຣະເຈົ້າ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ດັ່ງນັ້ນ, ທຸກຄົນໄດ້ເຮັດຜິດບາບ ແລະ ຂາດຈາກພຣະຣັດສະໝີຂອງພຣະເຈົ້າ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ຖ້າພວກເຮົາເຂົ້າໃຈຢ່າງຖືກຕ້ອງແລ້ວ ຈະຮູ້ວ່າ ພຣະບັນຍັດ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ພຣະຄຸນນັ້ນບໍ່ໄດ້ຂັດແຍ້ງກັນ, ແຕ່ທັງສອງຮ່ວມມືກັນໃນການກໍາຈັດ ແລະ ຕໍ່ສູ້ຄວາມບາບ ເຊິ່ງທັງສອງມີໜ້າທີ່ໆແຕກຕ່າງກັນ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ແລ້ວພວກເຮົາຈະສ້ອມແປງຊ່ອງຫວ່າງຈາກຄວາມບາບ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ລະຫວ່າງພວກເຮົາກັບພຣະເຈົ້າໄດ້ແນວໃດ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ບາງຄົນໄດ້ສະເໜີທາງອອກທີ່ເປັນໄປໄດ້ສອງທາງ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ສໍາລັບແກ້ໄຂບັນຫານີ້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ພຣະບັນຍັດພຽງຢ່າງດຽວ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ລອດໂດຍການປະຕິບັດ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ເຊິ່ງເປັນຄວາມເຂົ້າໃຈຜິດກ່ຽວກັບໜ້າທີ່ຂອງພຣະບັນຍັດ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);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 ພຣະຄຸນພຽງຢ່າງດຽວ?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ລອດໂດຍທາງຄວາມເຊື່ອ ແຕ່ບໍ່ປະຕິບັດ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ຫລີກລ້ຽງການທົດລອງ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ແຕ່ວ່າທຸກຄົນທີ່ຖືກລໍ້ລວງໃຫ້ຫລົງ ກໍຕໍ່ເມື່ອຄວາມປາຖະໜາຊົ່ວຊັກຈ່ອງ ແລະ ຍົວະເຍົ້າໃຫ້ປະຕິບັດຕາມ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1:14 )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 ຢາໂກໂບ ໄດ້ເອີ້ນຜູ້ທີ່ຕໍ່ຕ້ານການທົດລອງວ່າ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ຜູ້ທີ່ໄດ້ຮັບມົງກຸດ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1:12).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ແຕ່ເພິ່ນຊີ້ແຈງວ່າ ການທົດລອງນັ້ນບໍ່ໄດ້ມາຈາກພຣະເຈົ້າ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1:13 ),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ແຕ່ເກີດຈາກຄວາມປາຖະໜາອັນຊົ່ວຂອງຕົນເອງ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1:14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495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ກ່າວເຖິງ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ຜູ້ລໍ້ລວງ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ທສລນ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3:5),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ຜູ້ທີ່ພຣະເຢຊູກ່າວວ່າເປັນ ຊາຕານ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4:3, 10).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ມັນເປັນຜູ້ທີ່ຮູ້ວິທີໃຊ້ຈຸດອ່ອນຂອງພວກເຮົາເພື່ອນໍາພວກເຮົາໄປສູ່ຄວາມບາບໄດ້ດີທີ່ສຸດ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ຢ່າລືມວ່າພວກເຮົາກໍາລັງຢູ່ໃນສົງຄາມລະດັບຈັກກະວານ ລະຫວ່າງພຣະຄຣິດ ແລະ ຊາຕານ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ຜູ້ທີ່ລໍ້ລວງຈະເຮັດທຸກວິທີທາງເພື່ອໃຫ້ພວກເຮົາຫັນອອກຈາກພຣະຄຣິດ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73745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ແຊມຊັນ ເປັນຕົວຢ່າງທີ່ຊັດເຈນຂອງຄົນທີ່ຍອມຈໍານົນຕໍ່ການລໍ້ລວງໂດຍປ່ອຍໃຫ້ໂຕເອງຖືກຄອບງໍາໂດຍອາລົມ ເຖິງຈະຮູ້ວ່າສິ່ງເຫລົ່ານັ້ນຂັດຕໍ່ພຣະປະສົງຂອງພຣະເຈົ້າ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2928730" y="6131558"/>
            <a:ext cx="926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ແລ້ວຈະຫລີກລ້ຽງການລໍ້ລວງໄດ້ແນວໃດ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ໂດຍການສະແຫວງຫາພຣະເຈົ້າ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6:33);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ໃຊ້ເວລາສ່ວນໂຕກັບພຣະອົງ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14:38);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ຖືໂລ້ແຫ່ງຄວາມເຊື່ອ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-4763" y="4618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ເຄັດລັບໃນການຫລີກລ້ຽງຄວາມບາບ</a:t>
            </a:r>
            <a:endParaRPr lang="en" sz="36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76262" y="662126"/>
            <a:ext cx="11029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ຖ້າຕາຂອງເຈົ້າເປັນຕົ້ນເຫດພາໃຫ້ເຮັດບາບ ກໍໃຫ້ຄວັດຕານັ້ນອອກຖິ້ມເສຍ ທີ່ຈະເຂົ້າໃນຣາຊອານາຈັກຂອງພຣະເຈົ້າດ້ວຍຕາເບື້ອງດຽວ ກໍດີກວ່າມີຕາສອງເບື້ອງແຕ່ຕ້ອງຖືກຖິ້ມລົງໃນໄຟນະຣົກ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1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1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11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9:47)</a:t>
            </a:r>
            <a:endParaRPr lang="es-ES" sz="1400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ພຣະເຢຊູຊົງໃຫ້ຄໍາແນະນໍາທີ່ຊັດເຈນແກ່ພວກເຮົາເພື່ອຫລີກລ້ຽງຄວາມບາບ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921281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ໂດຍສະຫລຸບ, ຈົ່ງເຮັດທຸກສິ່ງທຸກຢ່າງທີ່ຈະເຮັດໄດ້ ເພື່ອຫລີກລ້ຽງຄວາມບາບ ແລະ ການຖືກລໍ້ລວງ ຈົ່ງອະທິຖານກ່ຽວກັບເລື່ອງນີ້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810627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382573" y="2028298"/>
            <a:ext cx="495428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130208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 ແລະ ຄວາມບາບ</a:t>
            </a:r>
            <a:endParaRPr lang="en" sz="44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79405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ທຸກຄົນທີ່ເຮັດບາບກໍມີຄວາມຜິດໃນຖານທີ່ຝ່າຝືນກົດບັນຍັດ ເພາະການບາບແມ່ນການຝ່າຝືນກົດບັນຍັດ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ຄວາມສໍາພັນລະຫວ່າງພຣະບັນຍັດ ກັບຄວາມບາບນັ້ນຖືກຕີຄວາມໝາຍຜິດໂດຍຜູ້ຄົນທີ່ຄິດວ່າ ການປະຕິບັດພຣະບັນຍັດຈະຊ່ວຍໄຖ່ບາບຂອງພວກເຂົາໄດ້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 5:4).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ຄວາມຄິດນີ້ເຮັດໃຫ້ບາງຄົນໄປສູ່ຄວາມກົງກັນຂ້າມກັບຄວາມຈິງ ເພາະຄິດວ່າພຣະບັນຍັດນັ້ນໄດ້ຖືກຍົກເລີກໄປແລ້ວ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ພຣະບັນຍັດເປີດເຜີຍຄວາມບາບໃຫ້ແກ່ພວກເຮົາ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3:4).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ຖ້າບໍ່ມີພຣະບັນຍັດແລ້ວ ພວກເຮົາຈະບໍ່ຮູ້ວ່າ ຄວາມບາບນັ້ນແມ່ນຫຍັງ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7:7)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ພວກເເຮົາກໍ່ຈະບໍ່ສະແຫວງຫາທາງແກ້ໄຂ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522733"/>
            <a:ext cx="4624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ພຣະບັນຍັດບໍ່ໄດ້ເປັນພາລະ ແຕ່ເປັນຮົ້ວປ້ອງກັນທີ່ຊ່ວຍປົກປ້ອງພວກເຮົາຈາກຜົນຮ້າຍຂອງຄວາມບາບ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ໂຢຮັນ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5:3;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ບັນຫາຢູ່ທີ່ການຄິດວ່າພຣະບັນຍັດກ່ຽວຂ້ອງກັບຄວາມລອດ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ບໍ່ວ່າຈະຖານະທີ່ເປັນຫົນທາງຫລືອຸປະສັກຕໍ່ການໄດ້ຮັບຄວາມລອດ.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ແຕ່ວ່າໜ້າທີ່ຂອງພຣະບັນຍັດບໍ່ເຄີຍມີໄວ້ເພື່ອຄວາມລອດ, ແລ້ວໜ້າທີ່ຂອງພຣະບັນຍັດແມ່ນຫຍັງລະ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653098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ຂ່າວປະເສີດ</a:t>
            </a:r>
            <a:endParaRPr lang="en" sz="80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1697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Saysettha OT</vt:lpstr>
      <vt:lpstr>Arial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2026-04-14T06:19:54Z</dcterms:created>
  <dcterms:modified xsi:type="dcterms:W3CDTF">2026-05-26T06:25:57Z</dcterms:modified>
</cp:coreProperties>
</file>