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716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ທໍາຄວາມຮູ້ຈັກກັບໃຜບາງຄົນ ແລະ ສ້າງມິດຕະພາບໄປເລື້ອຍໆ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ອະທິຖານຂໍໃຫ້ພຣະວິນຍານບໍຣິສຸດ ຊົງເຮັດວຽກໃນຫົວໃຈຂອງບຸກຄົນນັ້ນ, ອະທິຖານຂໍໂອກາດທີ່ເໝາະສົມໃນການໂອ້ລົມກັບພວກເຂົາ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ຊອກຫາໂອກາດທີ່ຈະເວົ້າເຖິງປະສົບການຄວາມເຊື່ອຂອງທ່ານເອງ 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ຊອກຫາວິທີທີ່ຈະເຊື່ອມໂຍງເພື່ອນໃໝ່ຂອງພວກເຮົາກັບຄົນອື່ນໆໃນຄຣິດຕະຈັກ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ອະທິຖານກ່ຽວກັບຄວາມຕ້ອງການຫລືຄໍາຖາມສະເພາະທີ່ເພື່ອນ ໃໝ່ຂອງພວກເຮົາອາດມີ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ຊອກຫາໂອກາດທີ່ຈະສະແດງໃຫ້ພວກເຂົາເຫັນວ່າ ພຣະຄໍາພີໃຫ້ຄໍາປອບໃຈ, ຄໍາແນະນໍາ ແລະ ແນວທາງໃນຊີວິດຂອງພວກເຮົາແບບໃດ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ຈະມີຊ່ວງເວລາໜຶ່ງທີ່ທ່ານອາດຈະຖາມເພື່ອຂອງທ່ານວ່າ ຢາກສຶກສາພຣະຄໍາພີກັບທ່ານຫລືບໍ່?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ທໍາຄວາມຮູ້ຈັກກັບໃຜບາງຄົນ ແລະ ສ້າງມິດຕະພາບໄປເລື້ອຍໆ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ອະທິຖານຂໍໃຫ້ພຣະວິນຍານບໍຣິສຸດ ຊົງເຮັດວຽກໃນຫົວໃຈຂອງບຸກຄົນນັ້ນ, ອະທິຖານຂໍໂອກາດທີ່ເໝາະສົມໃນການໂອ້ລົມກັບພວກເຂົາ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ຊອກຫາໂອກາດທີ່ຈະເວົ້າເຖິງປະສົບການຄວາມເຊື່ອຂອງທ່ານເອງ 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ຊອກຫາວິທີທີ່ຈະເຊື່ອມໂຍງເພື່ອນໃໝ່ຂອງພວກເຮົາກັບຄົນອື່ນໆໃນຄຣິດຕະຈັກ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ອະທິຖານກ່ຽວກັບຄວາມຕ້ອງການຫລືຄໍາຖາມສະເພາະທີ່ເພື່ອນ ໃໝ່ຂອງພວກເຮົາອາດມີ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ຊອກຫາໂອກາດທີ່ຈະສະແດງໃຫ້ພວກເຂົາເຫັນວ່າ ພຣະຄໍາພີໃຫ້ຄໍາປອບໃຈ, ຄໍາແນະນໍາ ແລະ ແນວທາງໃນຊີວິດຂອງພວກເຮົາແບບໃດ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ຈະມີຊ່ວງເວລາໜຶ່ງທີ່ທ່ານອາດຈະຖາມເພື່ອຂອງທ່ານວ່າ ຢາກສຶກສາພຣະຄໍາພີກັບທ່ານຫລືບໍ່?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7910058" y="6471821"/>
            <a:ext cx="4281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o-LA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12 </a:t>
            </a:r>
            <a:r>
              <a:rPr lang="lo-LA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20</a:t>
            </a:r>
            <a:r>
              <a:rPr lang="lo-LA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ມິຖຸນາ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lo-LA" sz="54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ການເປັນພະຍານໃຫ້ພຣະອົງ</a:t>
            </a:r>
            <a:endParaRPr lang="en-US" sz="5400" b="1" spc="1000" noProof="0" dirty="0">
              <a:ln w="95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rgbClr val="7030A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-1" y="8816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spc="3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ພຣະເຈົ້າຊົງສະແຫວງຫາຜູ້ເປັນລູກຂອງພຣະອົງ</a:t>
            </a:r>
            <a:endParaRPr lang="en-US" sz="2800" spc="3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163499" y="640778"/>
            <a:ext cx="9865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ອິດສະຣາເອນເອີຍ ເຈົ້າຄືລູກທີ່ຮັກຂອງເຮົາ ເປັນເດັກນ້ອຍທີ່ເຮົາຮັກແພງຫລາຍແທ້ໆ. ເມື່ອເຮົາເອີ່ຍເຖິງເຈົ້າຄືເອີ່ຍເຖິງຊື່ເຈົ້າຍາມໃດ ເຮົາກໍມີຄວາມຮັກ ແລະ ຄິດເຖິງເຈົ້າຍາມນັ້ນ </a:t>
            </a:r>
            <a:r>
              <a:rPr lang="en-US" sz="12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ຢຣມຢ</a:t>
            </a:r>
            <a:r>
              <a:rPr lang="en-US" sz="12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31:20 )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785370" y="1571907"/>
            <a:ext cx="4653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ມາຮອດຈຸດໜຶ່ງ ປະຊາກອນຂອງພຣະເຈົ້າໄດ້ແຕກແຍກກັນ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ເອຟຣາອິມ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Ephraim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ອານາຈັກທາງເໜືອ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ໄດ້ລະຖິ້ມພຣະເຈົ້າ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ສ່ວນຢູດາ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ອານາຈັກທາງໃຕ້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ຍັງຄົງຊື່ສັດ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647342"/>
            <a:ext cx="9153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ຜູ້ທີ່ຮັບໃຊ້ພຣະເຈົ້າ ແລ້ວປະຖິ້ມພຣະອົງ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ພຣະອົງກໍ່ຍັງຊົງຮຽກເອີ້ນເອົາພວກເຂົາດ້ວຍຄວາມຮັກ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ພວກເຂົາແມ່ນບຸດຂອງພຣະອົງ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ພຣະອົງຊົງຮັກພວກເຂົາ ແລະ ຊົງກະຕຸ້ນໃຫ້ພວກເຂົາກັບມາຫາພຣະອົງຢ່າງຕໍ່ເນື່ອງ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785370" y="2801848"/>
            <a:ext cx="46531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ເຖິງວ່າຈະລະຖິ້ມພຣະເຈົ້າໄປແລ້ວ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ພຣະອົງກໍ່ຍັງຄົງໄດ້ບັນລະຍາຍເຖິງເອຟິມໃນຖານະລູກທີ່ຮັກ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ຢຣມຢ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31:20).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ພຣະອົງຊົງກ່າວເຖິງຣາເຊນ ຜູ້ເປັນຍ່າຂອງເອຟຣາອິມວ່າກໍາລັງຮ້ອງໄຫ້ຄໍ່າຄວນ ເຖິງລູກຊາຍທີ່ຕາຍໄປໃນຄວາມບາບຂອງພວກເຂົາ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ຢຣມຢ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31:15).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569506"/>
            <a:ext cx="9086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ບາງເທື່ອໃຜບາງຄົນໃນລູກຂອງພວກເຮົານັ້ນ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ທີ່ຄັ້ງໜຶ່ງມີຄວາມເຊື່ອ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ໄດ້ຖິ້ມຄວາມເຊື່ອນັັ້ນ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ແຕ່ພວກເຮົາຄວນຈະຮັກພວກເຂົາ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ແທນທີ່ພວກເຮົາຈະລະເລີຍພວກເຂົາ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ພຣະເຈົ້າຊົງເຕືອນພວກເຮົາວ່າ ພວກເຂົາເປັນຜູ້ທີ່ພຣະອົງຊົງເມດຕາກະລຸນາທີ່ສຸດ,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ພຣະອົງຊົງປາຖະໜາຢ່າງຍິ່ງໃຫ້ພວກເຂົາກັບມາ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13610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ພວກເຮົາກໍາລັງຊອກຫາຜູ້ທີ່ຫລົງຫາຍ</a:t>
            </a:r>
            <a:endParaRPr lang="en-US" sz="32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99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ເຖິງແມ່ນເຮົາໄດ້ກະຈັດກະຈາຍພວກເຂົາໄປກໍຕາມ ໃນທ່າມກາງບັນດາຊົນຊາດທັງຫລາຍນັ້ນ ແຕ່ຈາກທີ່ຫ່າງໄກພຸ້ນ ພວກເຂົາຍັງຈະລະນຶກຄິດເຖິງແລະຈົດຈໍາເຮົາໄດ້ຢູ່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ຊກຣຢ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10:9 )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ຄູ່ສົມຣົດຂອງພວກເຮົາ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ລູກຊາຍ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ລູກສາວ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ໝູ່ເພື່ອນ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ເພື່ອນບ້ານ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ພີ່ນ້ອງຜູ້ທີ່ເຄີຍນັ່ງຢູ່ໃນຕັ່ງມ້າ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ທີ່ຄັ້ງໜຶ່ງເຄີຍນັ່ງຢູ່ກັບພວກເຮົາ, ຕອນນີ້ພວກເຂົາໄປໃສແລ້ວ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355790"/>
            <a:ext cx="43790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ໜ້າທີ່ຂອງພວກເຮົາແມ່ນອອກໄປຕາມຫາ ແລະ ນໍາພວກເຂົາກັບຄືນມາສູ່ພຣະເຢຊູ ແລະ ຄຣິດຕະຈັກ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ແລ້ວພວກເຮົາຈະເຮັດແບບນີ້ໄດ້ແນວໃດ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ທໍາອິດ ອະທິຖານ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ຕໍ່ມາ ເປັນແບບຢ່າງທີ່ດີໃນເລື່ອງຄວາມຮັກ ແລະ ຄວາມເມດຕາ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430912"/>
            <a:ext cx="8229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ມີຫລາຍເຫດຜົນທີ່ຜູ້ຄົນໄດ້ອອກຈາກຄຣິດຕະຈັກ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ພວກເຮົາບໍ່ໄດ້ຖືກເອີ້ນໃຫ້ຕັດສິນພວກເຂົາ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ຕໍານິເຫດຜົນ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ຫລືລືມໄລພວກເຂົາ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4" y="5235544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ຄໍາພະຍານຂອງພວກເຮົາ, ການກະທໍາ, ຄໍາເວົ້າ ແລະ ການອະທິຖານ ສໍາລັບຄົນທີ່ຫລົງຫາຍຈາກພຣະເຈົ້ານັ້ນ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ສາມາດປ່ຽນແປງຊີວິດ ແລະ ອະນາຄົດຂອງພວກເຂົາໄດ້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71575" y="623052"/>
            <a:ext cx="984885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ພຣະເຈົ້າອາດຈະຊົງມອບໝາຍຂ່າວປະເສີດ ແລະ ພັນທະກິດແຫ່ງຄວາມຮັກທັງໝົດໄວ້ກັບບັນດາທູດສະຫວັນກໍເປັນໄດ້. ພຣະອົງອາດຈະຊົງເລືອກໃຊ້ວິທີການອື່ນໆ ເພື່ອໃຫ້ພຣະປະສົງຂອງພຣະອົງສຳເລັດ. ແຕ່ດ້ວຍຄວາມຮັກອັນເປັນອະນັນຂອງພຣະອົງ, ພຣະອົງຊົງເລືອກທີ່ຈະໃຫ້ພວກເຮົາເຂົ້າມາມີສ່ວນຮ່ວມເປັນເພື່ອນຮ່ວມງານກັບພຣະອົງ, ຮ່ວມກັບພຣະຄຣິດ ແລະ ເຫຼົ່າທູດສະຫວັນ ເພື່ອໃຫ້ພວກເຮົາໄດ້ມີສ່ວນຮ່ວມໃນພຣະພອນ, ຄວາມຍິນດີ, ແລະ ການຍົກລະດັບຝ່າຍຈິດວິນຍານ ເຊິ່ງເປັນຜົນມາຈາກພັນທະກິດການຮັບໃຊ້ທີ່ບໍ່ເຫັນແກ່ຕົວນີ້. […]</a:t>
            </a: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ຖ້າຫາກທ່ານອອກໄປເຮັດວຽກງານຕາມທີ່ພຣະຄຣິດຊົງຕັ້ງພຣະໄທໄວ້ໃຫ້ເຫຼົ່າສາວົກຂອງພຣະອົງດຳເນີນງານ ເພື່ອຊ່ວຍນຳພາຈິດວິນຍານມາສູ່ພຣະອົງ, ທ່ານຈະຮູ້ສຶກເຖິງຄວາມຕ້ອງການປະສົບການທີ່ຢັ່ງຮາກເລິກຂຶ້ນ ແລະ ຄວາມຮູ້ທີ່ມາກວ່າເກົ່າໃນສິ່ງຝ່າຍສະຫວັນ, ຕະຫຼອດຮອດຈະມີຄວາມຫິວກະຫາຍໃນຄວາມຊອບທຳ. ທ່ານຈະອ້ອນວອນຕໍ່ພຣະເຈົ້າ, ແລ້ວຄວາມເຊື່ອຂອງທ່ານຈະໄດ້ຮັບການເສີມສ້າງໃຫ້ເຂັ້ມແຂງຂຶ້ນ, ແລະ ຈິດວິນຍານຂອງທ່ານຈະໄດ້ດື່ມດ່ຳຢ່າງເລິກເຊິ່ງຍິ່ງຂຶ້ນຈາກນ້ຳພຸແຫ່ງຄວາມລອດ. ການຜະເຊີນກັບການຕໍ່ຕ້ານ ແລະ ສິ່ງທົດລອງຕ່າງໆ ຈະຂັບເຄື່ອນໃຫ້ທ່ານເຂົ້າຫາພຣະຄຳພີ ແລະ ການອະທິດຖານຫຼາຍຂຶ້ນ. ທ່ານຈະເຕີບໂຕຂຶ້ນໃນພຣະຄຸນ ແລະ ຄວາມຮູ້ໃນພຣະຄຣິດ, ຕະຫຼອດຮອດຈະໄດ້ພັດທະນາປະສົບການ</a:t>
            </a:r>
            <a:r>
              <a:rPr lang="lo-LA" sz="2000" b="1">
                <a:latin typeface="Saysettha OT" panose="020B0504020207020204" pitchFamily="34" charset="-34"/>
                <a:cs typeface="Saysettha OT" panose="020B0504020207020204" pitchFamily="34" charset="-34"/>
              </a:rPr>
              <a:t>ອັນອຸດົມສົມບູນ.</a:t>
            </a:r>
            <a:r>
              <a:rPr lang="en-US" sz="2000" b="1" noProof="0">
                <a:latin typeface="Saysettha OT" panose="020B0504020207020204" pitchFamily="34" charset="-34"/>
                <a:cs typeface="Saysettha OT" panose="020B0504020207020204" pitchFamily="34" charset="-34"/>
              </a:rPr>
              <a:t>”.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503281" y="6065671"/>
            <a:ext cx="335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Way to Christ, pp.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29431" y="412788"/>
            <a:ext cx="436920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‘</a:t>
            </a:r>
            <a:r>
              <a:rPr lang="lo-LA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ອົງພຣະຜູ້ເປັນເຈົ້າ ພຣະເຈົ້າພຣະອົງໄດ້ສັ່ງສອນສິ່ງທີ່ຂ້ອຍຈະເວົ້າ ເພື່ອວ່າຂ້ອຍຈະໄດ້ຊ່ວຍຜູ້ທີ່ອ່ອນແຮງ ໃຫ້ພວກເຂົາເຂັ້ມແຂງ ແລະ ມີແຮງຂຶ້ນໃໝ່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kumimoji="0" lang="lo-L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ທຸກໆເຊົ້າພຣະອົງໄດ້ໃຫ້ຂ້ອຍຫິວກະຫາຍ ຟັງສິ່ງທີ່ພຣະອົງກໍາລັງສັ່ງສອນຂ້ອຍ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50:4)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3701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solidFill>
                  <a:srgbClr val="A70FD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ພວກເຮົາຈະແບ່ງປັນຫຍັງ</a:t>
            </a:r>
            <a:r>
              <a:rPr lang="en-US" sz="2000" b="1" noProof="0" dirty="0">
                <a:solidFill>
                  <a:srgbClr val="A70FD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ຄໍາສັ່ງທີ່ຍິ່ງໃຫຍ່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sz="2000" b="1" noProof="0" dirty="0">
                <a:solidFill>
                  <a:srgbClr val="00A44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ພວກເຮົາຈະແບ່ງປັນໄດ້ແນວໃດ</a:t>
            </a:r>
            <a:r>
              <a:rPr lang="en-US" sz="2000" b="1" noProof="0" dirty="0">
                <a:solidFill>
                  <a:srgbClr val="00A44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ຮຽນແບບພຣະເຢຊູ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ເຊື່ອມດ້ວຍສາຍສໍາພັນ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sz="2000" b="1" noProof="0" dirty="0">
                <a:solidFill>
                  <a:srgbClr val="C64D1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ຈະນໍາຜູ້ທີ່ຫລົງຫາຍກັບມາໄດ້ແນວໃດ</a:t>
            </a:r>
            <a:r>
              <a:rPr lang="en-US" sz="2000" b="1" noProof="0" dirty="0">
                <a:solidFill>
                  <a:srgbClr val="C64D1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ພຣະເຈົ້າຊົງສະແຫວງຫາລູກຂອງພຣະອົງ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ພວກເຮົາກໍາລັງຊອກຫາຜູທີ່ຫລົງຫາຍ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ຄົນນັບພັນບໍ່ຮູ້ຈັກກັບພຣະເຢຊູ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ພວກເຮົາເອີ້ນພວກເຂົາວ່າ ເປັນ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ລູກແກະທີ່ເສຍ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ແຕ່ພວກເຂົາບໍ່ຮູ້ວ່າພວກເຂົາກໍາລັງເສຍ, ແລ້ວພວກເຂົາຈະຮູ້ໄດ້ແນວໃດຖ້າບໍ່ມີໃຜອະທິບາຍໃຫ້ພວກເຂົາຟັງ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ແລ້ວພຣະເຈົ້າຈະຊົງເຂົ້າເຖິງຄົນທັງໝົດນັ້ນໄດ້ແນວໃດ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ຜ່ານໂຕພວກເຮົານີ້ລະ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ຄໍາສັ່ງທີ່ຍິ່ງໃຫຍ່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349763"/>
            <a:ext cx="8191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ພຣະເຈົ້າຊົງຫ່ວງໄຍທຸກຄົນໃນໂລກໜ່ວຍນີ້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ພຣະອົງຊົງມີພຣະປະສົງໃຫ້ທຸກຄົນໄດ້ເຖິງຄວາມພົ້ນ ແລະ ໃຫ້ມາຮູ້ຈັກຄວາມຈິງ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(1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ຕມທ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2:4 ).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ເຊິ່ງລວມເຖິງຜູ້ທີ່ຮູ້ຈັກ ແລະ ຍັງບໍ່ທັນຮູ້ຈັກກັບພຣະອົງເທື່ອ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ແລະຜູ້ທີ່ຮູ້ແລ້ວ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ແຕ່ຫັນຫລັງໃຫ້ກັບພຣະອົງ.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lo-LA" sz="8800" b="1" spc="60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ພວກເຮົາຈະແບ່ງປັນຫຍັງ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734916" y="181718"/>
            <a:ext cx="9389165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28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ຄໍາສັ່ງທີ່ຍິ່ງໃຫຍ່</a:t>
            </a:r>
            <a:endParaRPr lang="en-US" sz="2800" b="1" noProof="0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50800" dir="3300000" algn="ctr" rotWithShape="0">
                  <a:schemeClr val="bg1">
                    <a:alpha val="68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ເຫດສະນັ້ນພວກເຈົ້າຈົ່ງອອກໄປ ຈົ່ງເຮັດໃຫ້ຄົນທຸກຊາດເປັນລູກສິດ ໃຫ້ພວກເຂົາຮັບບັບຕິສະມາໃນພຣະນາມແຫ່ງພຣະບິດາ, ພຣະບຸດ ແລະ ພຣະວິນຍານບໍຣິສຸດເຈົ້າ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ຈົ່ງອອກໄປ...ຫາທຸກຊົນຊາດ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ແມ່ນຂໍ້ຄໍາສັ່ງທີ່ພຣະເຢຊູຊົງມອບໃຫ້ຜູ້ຄົນທີ່ມາລວມກັນເພື່ອເບິ່ງພຣະອົງ ຫລັງຈາກການຟື້ນພຣະຊົນ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28:18-19a).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40879" y="4495660"/>
            <a:ext cx="49886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ເຊັ່ນດຽວກັບເປໂຕ ແລະ ໂຢຮັນ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ພວກເຮົາບໍ່ອາດເວົ້າເຖິງສິ່ງທີ່ພວກເຮົາບໍ່ໄດ້ຍິນ ແລະ ໄດ້ເຫັນ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4:20).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ພວກເຮົາເວົ້າໄດ້ຈາກເວທີ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ແບ່ງປັນທີ່ຖະໜົນ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ແບ່ງປັນຄໍາພະຍານຜ່ານສື່ມີເດຍ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ຫລືພຽງແຕ່ແບ່ງປັນໃຫ້ກັບໃຜຈັກຄົນ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490256"/>
            <a:ext cx="6769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ສາວົກເຫລົ່ານັ້ນ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ຕ້ອງໄດ້ສັ່ງສອນຄົນລຸ້ນຕໍ່ໆໄປ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ແລະເປັນແບບນີ້ເລື້ອຍມາຕະຫລອດ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2000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ປີ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ຈົນເຖິງຍຸກຂອງພວກເຮົາມື້ນີ້,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ແລະພວກເຮົາກໍ່ຄືໜຶ່ງໃນຜູ້ທີ່ໄດ້ຮັບຄໍາສັ່ງຂອງພຣະເຢຊູ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484853"/>
            <a:ext cx="6838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ພວກເຂົາເຮັດຫຍັງ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ພວກເຂົາຕ້ອງໄປ ແລະສ້າງສາວົກ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ເຊິ່ງແມ່ນການຕິດຕໍ່ກັບຜູ້ຄົນ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ຮັບບັບຕິສະມາໃຫ້ພວກເຂົາ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ສັ່ງສອນພວກເຂົາໃຫ້ເປັນສາວົກຂອງພຣະອົງ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28:19-20).</a:t>
            </a: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ພວກເຮົາຈະແບ່ງປັນໄດ້ແນວໃດ</a:t>
            </a:r>
            <a:r>
              <a:rPr lang="en-US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ຮຽນແບບຈາກພຣະເຢຊູ</a:t>
            </a:r>
            <a:endParaRPr lang="en-US" sz="4400" b="1" spc="60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7030A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ເພາະວ່າຄວາມຮັກຂອງອົງພຣະຄຣິດຊົງບັງຄັບພວກເຮົາຢູ່ ຍ້ອນພວກເຮົາແນ່ໃຈວ່າ, ມີຜູ້ໜຶ່ງໄດ້ຕາຍແທນຄົນທັງປວງ, ດັ່ງນັ້ນ ຄົນທັງປວງຈຶ່ງໄດ້ເຂົ້າສ່ວນໃນຄວາມຕາຍນັ້ນ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ກຣທ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5:14)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7655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ແມ່ນຫຍັງເປັນແຮງຈູງໃຈໃຫ້ພຣະເຢຊູ ສະແຫວງຫາ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ແກະທີ່ເສຍໄປ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2056770"/>
            <a:ext cx="6750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ບໍ່ຕ້ອງສົງໄສເລີຍ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ມັນແມ່ນຄວາມຮັກຂອງພຣະອົງທີ່ມີຕໍ່ພວກເຮົາ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9:36;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5:2).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ພຣະອົງໄດ້ເອົາຄວາມຮັກຂອງພຣະອົງໄວ້ໃນໂຕຂອງພວກເຮົາເຊັ່ນກັນ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ເພື່ອທີ່ພວກເຮົາຈະໄດ້ແບ່ງປັນຄວາມຮັກນີ້ໃຫ້ກັບຜູ້ຄົນອ້ອມຂ້າງພວກເຮົາ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ບາງຄັ້ງ, ຜູ້ຄົນໄດ້ບັງຄັບໃຫ້ຄົນມາຮັບເອົາພຣະເຢຊູເພື່ອຜົນປະໂຫຍດສ່ວນໂຕ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ແຕ່ນັ້ນບໍ່ແມ່ນວິທີທີ່ພຣະເຢຊູໃຊ້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1" y="4538065"/>
            <a:ext cx="64639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ພຣະເຈົ້າບໍ່ໄດ້ບັງຄັບໃຫ້ອາດາມ ແລະ ເອວາບໍ່ໃຫ້ເຮັດບາບ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ພຣະອົງບໍ່ໄດ້ບັງຄັບຊາວບ້ານໃຫ້ເຂົ້າໄປໃນເຮືອ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ພຣະອົງບໍ່ໄດ້ບັງຄັບຊາວເມືອງນິເນເວໃຫ້ຍອມຮັບພຣະອົງ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ພຣະອົງກ່າວດ້ວຍຄວາມຮັກ ແລະ ຊົງເຕືອນເຖິງຜົນຈະຕາມມາຂອງຕົວເລືອກຂອງພວກເຂົາຖ້າເລືອກເຮັດບາບ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0114"/>
            <a:ext cx="6457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ໂດຍການຮຽນແບບຈາກພຣະເຢຊູ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ພວກເຮົາໄດ້ສະແດງຄວາມຮັກຂອງພຣະອົງຕໍ່ຄົນອື່ນ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ເຊີນພວກເຂົາໃຫ້ຕິດຕາມພຣະອົງ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-44727" y="139148"/>
            <a:ext cx="570506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24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ເຊື່ອມດ້ວຍສາຍສໍາພັນ</a:t>
            </a:r>
            <a:endParaRPr lang="en-US" sz="2400" noProof="0" dirty="0">
              <a:ln w="0"/>
              <a:solidFill>
                <a:srgbClr val="429EB4"/>
              </a:solidFill>
              <a:effectLst>
                <a:outerShdw blurRad="38100" dist="25400" dir="5400000" algn="ctr" rotWithShape="0">
                  <a:srgbClr val="6E747A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“…</a:t>
            </a:r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ແຕ່ໃນໃຈຂອງເຈົ້າທັງຫລາຍ ຈົ່ງເຄົາຣົບນັບຖືພຣະຄຣິດວ່າ ເປັນອົງພຣະຜູ້ເປັນເຈົ້າ ຈົ່ງມີໃຈພ້ອມຢູ່ສະເໝີ ເພື່ອພວກເຈົ້າຈະສາມາດຕອບແກ້ຕົວໄດ້ຕໍ່ທຸກຄົນທີ່ຖາມພວກເຈົ້າວ່າ, ເຈົ້າມີເຫດຜົນປະການໃດຈຶ່ງມີຄວາມຫວັງຢ່າງນີ້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ປຕ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8783" y="1830160"/>
            <a:ext cx="541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ພວກເຮົາທັງໝົດແມ່ນຜູ້ແບ່ງປັນພຣະຄໍາຂອງພຣະເຈົ້າແລະ ກໍ່ໄດ້ຮັບມອບໝາຍໃຫ້ເຮັດຕາມຄໍາສັ່ງຂອງພຣະອົງ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ປຕ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3:15).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ແຕ່ວ່າບໍ່ແມ່ນທັງໝົດໃນພວກເຮົາຮູ້ຈັກວິທີແບ່ງປັນ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 ພວກເຮົາກໍ່ມີຄໍາສັນຍາວ່າ ພຣະເຈົ້າຈະປະທານຖ້ອຍຄໍາທີ່ຈໍາເປັນໃຫ້ແກ່ພວກເຮົາ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50:4).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659782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8783" y="5842337"/>
            <a:ext cx="5416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ນີ້ແມ່ນເຄັດລັບງ່າຍໆບາງປະການ ທີ່ຄວນຄໍານຶງເຖິງການແບ່ງປັນພຣະເຢຊູໃຫ້ກັບຄົນອື່ນ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556591" y="1860179"/>
            <a:ext cx="11410122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lo-LA" sz="80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ຈະນໍາຜູ້ທີ່ຫລົງຫາຍກັບມາໄດ້ແນວໃດ?</a:t>
            </a:r>
            <a:endParaRPr lang="en-US" sz="8000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1858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Aptos Display</vt:lpstr>
      <vt:lpstr>Saysettha OT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107</cp:revision>
  <dcterms:created xsi:type="dcterms:W3CDTF">2026-05-02T16:09:24Z</dcterms:created>
  <dcterms:modified xsi:type="dcterms:W3CDTF">2026-06-16T13:10:53Z</dcterms:modified>
</cp:coreProperties>
</file>