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Saysettha OT" panose="020B0504020207020204" pitchFamily="34" charset="-34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34" autoAdjust="0"/>
    <p:restoredTop sz="94696"/>
  </p:normalViewPr>
  <p:slideViewPr>
    <p:cSldViewPr snapToGrid="0">
      <p:cViewPr varScale="1">
        <p:scale>
          <a:sx n="101" d="100"/>
          <a:sy n="101" d="100"/>
        </p:scale>
        <p:origin x="10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ໃນເວລານັ້ນເອງ ພຣະເຈົ້າໄດ້ຊົງເຮັດພັນທະສັນຍາກັບອັບຣາມ ໂດຍສະເດັດຜ່ານທ່າມກາງເຄື່ອງບູຊາທີ່ຈັດຕຽມໄວ້</a:t>
          </a:r>
          <a:br>
            <a:rPr lang="es-E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s-E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15:7-21)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ພຣະເຈົ້າຊົງປ່ຽນຊື່ຂອງເພິ່ນ ແລະ ເມຍຂອງເພິ່ນ ພ້ອມທັງຢືນຢັນວ່າ ຜູ້ສືບທອດຂອງພວກເຂົານັ້ນ ຈະເປັນລູກທີ່ເກີດຈາກເມຍຂອງອັບຣາຮາມ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17:1-8, 15-16)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ພຣະເຈົ້າຊົງປາກົດພຣະອົງຕໍ່ອັບຣາຮາມ ພ້ອມກັບທູດສະຫວັນອີກສອງອົງ, ແລະ ຊົງແຈ້ງຂ່າວເລື່ອງການກໍາເນີດຂອງ ອີຊາກ ໃຫ້ພວກເຂົາຮັບຮູ້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18:1-2, 10)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ພຣະອົງຊົງມີພຣະປະສົງໃຫ້ອັບຣາມຖວາຍອີຊາກ ຜູ້ເປັນບຸດຊາຍນັ້ນ ໃຫ້ເປັນເຄື່ອງຖວາຍບູຊາ ແລະ ການທີ່ພຣະອົງຊົງຈັດຕຽມເຄື່ອງບູຊາອື່ນມາແທນທີ່ນັ້ນ ໄດ້ເຜີຍໃຫ້ເຫັນເຖິງແແຜນການອັນຍິ່ງໃຫຍ່ແຫ່ງການໄຖ່ບາບ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22:1-3, 9-13).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4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ເມືອງຊີເຄມ ພຣະອົງຊົງສັນຍາວ່າເຊື້ອສາຍຂອງເພິ່ນຈະໄດ້ຮັບເປັນດິນແດນມໍລະດົກ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12:6-7)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ທີ່ເມືອງເບັດເທນ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, 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ພຣະອົງຊົງຮື້ຟື້ນພັນທະສັນຍາ ແລະກ່າວວ່າ ເຊື້ອສາຍຂອງເພິ່ນຈະມີຫລາຍດັ່ງ ຂີ້ຝຸ່ນດິນ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13:14-18)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ທີ່ເມືອງມໍາເຣ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, 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ເພິ່ນໄດ້ຍິນຄໍາຢືນຢັນວ່າ ເຊື້ອສາຍຂອງເພິ່ນຈະມີຫລາຍດັ່ງດວງດວງ 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ອັບຣາມເຊື່ອພຣະເຈົ້າ ແລະ ພຣະອົງອົງກໍ່ເຫັນວ່າເພິ່ນເປັນຄົນຊອບທໍາ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15:1-6)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2" qsCatId="3D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ພຣະອົງຊົງດຶງດູດຜູ້ຄົນດ້ວຍຈິດວິນຍານບໍ່ແມ່ນຮູບຮ່າງພາຍນອກ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ຂໍ້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2)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ພຣະອົງຊົງຖືກດູໝິ່ນ, ທຸກທໍລະມານ ແລະ ຖືກປະຕິເສດ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3)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ເຖິງວ່າພຣະອົງຈະຮັກສາຜູ້ຄົນຈໍານວນຫລາຍ ແຕ່ພວກເຂົາບໍ່ຍອມຮັບພຣະອົງ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4)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ທີ່ການຕາຍເທິງໄມ້ກາງແຂນ ພຣະອົງໄດ້ມອບຄວາມລອດໃຫ້ແກ່ພວເຮົາ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5)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ພຣະອົງຊົງແບກຮັບຄວາມບາບຂອງພວກເຮົາທັງໝົດ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6)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ພຣະອົງບໍ່ໄດ້ແກ້ໂຕ ຕໍ່ໜ້າຜູ້ກ່າວຫາ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7)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ພຣະອົງຊົງຖືກສອບສວນ ແລະ ຖືກພິພາກສາໃຫ້ເຖິງແກ່ຊີວິດ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8)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ພຣະອົງຊົງຖືກຝັງໄວ້ພ້ອມກັບຄົນຮັ່ງມີ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9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ພຣະອົງບໍ່ເຄີຍເຮັດບາບ</a:t>
          </a:r>
          <a:b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9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ພຣະອົງຊົງຟື້ນພຣະຊົນ ຫລັງຈາກສິ້ນພຣະຊົນ</a:t>
          </a:r>
          <a:r>
            <a:rPr lang="es-E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10)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ມື້ໜຶ່ງພຣະອົງຈະຊົງປະທັບຢູ່ຮ່ວມກັບຜູ້ທີ່ໄດ້ຮັບຄວາມລອດ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11)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ໃນຂະນະດຽວກັນ ພຣະອົງກໍ່ຊົງອະທິຖານເພື່ອພວກເຮົາ</a:t>
          </a:r>
          <a:br>
            <a:rPr lang="es-E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12)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ໃນເວລານັ້ນເອງ ພຣະເຈົ້າໄດ້ຊົງເຮັດພັນທະສັນຍາກັບອັບຣາມ ໂດຍສະເດັດຜ່ານທ່າມກາງເຄື່ອງບູຊາທີ່ຈັດຕຽມໄວ້</a:t>
          </a:r>
          <a:br>
            <a:rPr lang="es-E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s-E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15:7-21)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ພຣະເຈົ້າຊົງປ່ຽນຊື່ຂອງເພິ່ນ ແລະ ເມຍຂອງເພິ່ນ ພ້ອມທັງຢືນຢັນວ່າ ຜູ້ສືບທອດຂອງພວກເຂົານັ້ນ ຈະເປັນລູກທີ່ເກີດຈາກເມຍຂອງອັບຣາຮາມ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17:1-8, 15-16)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ພຣະເຈົ້າຊົງປາກົດພຣະອົງຕໍ່ອັບຣາຮາມ ພ້ອມກັບທູດສະຫວັນອີກສອງອົງ, ແລະ ຊົງແຈ້ງຂ່າວເລື່ອງການກໍາເນີດຂອງ ອີຊາກ ໃຫ້ພວກເຂົາຮັບຮູ້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18:1-2, 10)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ພຣະອົງຊົງມີພຣະປະສົງໃຫ້ອັບຣາມຖວາຍອີຊາກ ຜູ້ເປັນບຸດຊາຍນັ້ນ ໃຫ້ເປັນເຄື່ອງຖວາຍບູຊາ ແລະ ການທີ່ພຣະອົງຊົງຈັດຕຽມເຄື່ອງບູຊາອື່ນມາແທນທີ່ນັ້ນ ໄດ້ເຜີຍໃຫ້ເຫັນເຖິງແແຜນການອັນຍິ່ງໃຫຍ່ແຫ່ງການໄຖ່ບາບ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22:1-3, 9-13).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ເມືອງຊີເຄມ ພຣະອົງຊົງສັນຍາວ່າເຊື້ອສາຍຂອງເພິ່ນຈະໄດ້ຮັບເປັນດິນແດນມໍລະດົກ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12:6-7)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ທີ່ເມືອງເບັດເທນ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, 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ພຣະອົງຊົງຮື້ຟື້ນພັນທະສັນຍາ ແລະກ່າວວ່າ ເຊື້ອສາຍຂອງເພິ່ນຈະມີຫລາຍດັ່ງ ຂີ້ຝຸ່ນດິນ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13:14-18)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ທີ່ເມືອງມໍາເຣ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, 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ເພິ່ນໄດ້ຍິນຄໍາຢືນຢັນວ່າ ເຊື້ອສາຍຂອງເພິ່ນຈະມີຫລາຍດັ່ງດວງດວງ 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“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ອັບຣາມເຊື່ອພຣະເຈົ້າ ແລະ ພຣະອົງອົງກໍ່ເຫັນວ່າເພິ່ນເປັນຄົນຊອບທໍາ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” (</a:t>
          </a:r>
          <a:r>
            <a:rPr lang="lo-LA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ປຖມກ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15:1-6)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ພຣະອົງຊົງດຶງດູດຜູ້ຄົນດ້ວຍຈິດວິນຍານບໍ່ແມ່ນຮູບຮ່າງພາຍນອກ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ຂໍ້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2)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ພຣະອົງຊົງຖືກດູໝິ່ນ, ທຸກທໍລະມານ ແລະ ຖືກປະຕິເສດ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3)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ເຖິງວ່າພຣະອົງຈະຮັກສາຜູ້ຄົນຈໍານວນຫລາຍ ແຕ່ພວກເຂົາບໍ່ຍອມຮັບພຣະອົງ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4)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ທີ່ການຕາຍເທິງໄມ້ກາງແຂນ ພຣະອົງໄດ້ມອບຄວາມລອດໃຫ້ແກ່ພວເຮົາ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5)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ພຣະອົງຊົງແບກຮັບຄວາມບາບຂອງພວກເຮົາທັງໝົດ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6)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ພຣະອົງບໍ່ໄດ້ແກ້ໂຕ ຕໍ່ໜ້າຜູ້ກ່າວຫາ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7)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ພຣະອົງຊົງຖືກສອບສວນ ແລະ ຖືກພິພາກສາໃຫ້ເຖິງແກ່ຊີວິດ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8)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ພຣະອົງຊົງຖືກຝັງໄວ້ພ້ອມກັບຄົນຮັ່ງມີ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9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ພຣະອົງບໍ່ເຄີຍເຮັດບາບ</a:t>
          </a:r>
          <a:b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9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ພຣະອົງຊົງຟື້ນພຣະຊົນ ຫລັງຈາກສິ້ນພຣະຊົນ</a:t>
          </a:r>
          <a:r>
            <a:rPr lang="es-E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10)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ມື້ໜຶ່ງພຣະອົງຈະຊົງປະທັບຢູ່ຮ່ວມກັບຜູ້ທີ່ໄດ້ຮັບຄວາມລອດ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11)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ໃນຂະນະດຽວກັນ ພຣະອົງກໍ່ຊົງອະທິຖານເພື່ອພວກເຮົາ</a:t>
          </a:r>
          <a:br>
            <a:rPr lang="es-E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ຂໍ້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12)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23156" y="3543342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lo-LA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ການຊົງຮຽກເອີ້ນຜູ້ທໍານວາຍ</a:t>
            </a:r>
            <a:endParaRPr lang="en-US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1600" b="1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ບົດຮຽນທີ</a:t>
            </a:r>
            <a:r>
              <a:rPr lang="en-US" sz="1600" b="1" noProof="0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2 </a:t>
            </a:r>
            <a:r>
              <a:rPr lang="lo-LA" sz="1600" b="1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ສໍາລັບສະບາໂຕທີ</a:t>
            </a:r>
            <a:r>
              <a:rPr lang="en-US" sz="1600" b="1" noProof="0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10</a:t>
            </a:r>
            <a:r>
              <a:rPr lang="lo-LA" sz="1600" b="1" noProof="0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ຕຸລາ </a:t>
            </a:r>
            <a:r>
              <a:rPr lang="en-US" sz="1600" b="1" noProof="0" dirty="0">
                <a:solidFill>
                  <a:srgbClr val="145423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416320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sz="2400" b="1" dirty="0">
                <a:solidFill>
                  <a:srgbClr val="15608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“ແລ້ວ​ຂ້າພະເຈົ້າ​ກໍ​ໄດ້​ຍິນ​ອົງພຣະ​ຜູ້​ເປັນເຈົ້າ​ຖາມ​ວ່າ, “ເຮົາ​ຈະ​ໃຊ້​ຜູ້ໃດ​ໄປ? ຜູ້ໃດ​ຈະ​ເປັນ​ຜູ້ນຳ​ຖ້ອຍຄຳ​ຂອງເຮົາ​ໄປ​ກ່າວ​ຕາງ​ເຮົາ?” ຂ້າພະເຈົ້າ​ຈຶ່ງ​ຕອບ​ວ່າ, “ຂ້ານ້ອຍ​ຢູ່​ທີ່ນີ້ ໂຜດ​ໃຊ້​ຂ້ານ້ອຍ​ໄປ​ເຖີດ.””</a:t>
            </a:r>
          </a:p>
          <a:p>
            <a:pPr lvl="0" algn="ctr">
              <a:defRPr/>
            </a:pPr>
            <a:r>
              <a:rPr lang="lo-LA" sz="2400" b="1" dirty="0">
                <a:solidFill>
                  <a:srgbClr val="15608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‭‭ເອຊາຢາ‬ ‭6‬:‭8‬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lo-LA" sz="2000" b="1" noProof="0" dirty="0">
                <a:solidFill>
                  <a:srgbClr val="373574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ຜູ້ທໍານວາຍແຫ່ງພັນທະສັນຍາ</a:t>
            </a:r>
            <a:endPara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>
              <a:spcBef>
                <a:spcPts val="1800"/>
              </a:spcBef>
            </a:pPr>
            <a:r>
              <a:rPr lang="lo-LA" sz="2000" b="1" noProof="0" dirty="0">
                <a:solidFill>
                  <a:srgbClr val="723574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ຜູ້ທໍານວາຍແຫ່ງການຟື້ນຟູ</a:t>
            </a:r>
            <a:endPara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>
              <a:spcBef>
                <a:spcPts val="1800"/>
              </a:spcBef>
            </a:pPr>
            <a:r>
              <a:rPr lang="lo-LA" sz="2000" b="1" dirty="0">
                <a:solidFill>
                  <a:srgbClr val="98465F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</a:t>
            </a:r>
            <a:r>
              <a:rPr lang="lo-LA" sz="2000" b="1" noProof="0" dirty="0">
                <a:solidFill>
                  <a:srgbClr val="98465F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ອຊາຢາ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ຜູ້ທໍານວາຍແຫ່ງພຣະເມຊີອາ</a:t>
            </a:r>
            <a:endPara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>
              <a:spcBef>
                <a:spcPts val="1800"/>
              </a:spcBef>
            </a:pPr>
            <a:r>
              <a:rPr lang="lo-LA" sz="2000" b="1" dirty="0">
                <a:solidFill>
                  <a:srgbClr val="744235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ດານີເອນ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ຜູ້ທໍານວາຍແຫ່ງອະນາຄົດ</a:t>
            </a:r>
            <a:endPara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>
              <a:spcBef>
                <a:spcPts val="1800"/>
              </a:spcBef>
            </a:pPr>
            <a:r>
              <a:rPr lang="lo-LA" sz="2000" b="1" noProof="0" dirty="0">
                <a:solidFill>
                  <a:srgbClr val="746435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ໂຢຮັນຜູ້ໃຫ້ບັບຕິສະມາ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ຜູ້ເລີ່ມຕົ້ນນໍາທາງ</a:t>
            </a:r>
            <a:endPara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ຊ່ວງເວລາຫ່າງກັນເຖິງ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1,900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ປີ ລະຫວ່າງ ອັບຣາຮາມ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ຜູ້ທໍານວາຍຄົນທໍາອິດໃນພັນທະສັນຍາເດີມ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ກັບໂຢຮັນ ຜູ້ໃຫ້ບັບຕິສະມາ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ຜູ້ທໍານວາຍຄົນທໍາອິດໃນພັນທະສັນຍາໃໝ່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b="1" noProof="0" dirty="0">
                  <a:latin typeface="Saysettha OT" panose="020B0504020207020204" pitchFamily="34" charset="-34"/>
                  <a:cs typeface="Saysettha OT" panose="020B0504020207020204" pitchFamily="34" charset="-34"/>
                </a:rPr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200" b="1" noProof="0" dirty="0">
                  <a:latin typeface="Saysettha OT" panose="020B0504020207020204" pitchFamily="34" charset="-34"/>
                  <a:cs typeface="Saysettha OT" panose="020B0504020207020204" pitchFamily="34" charset="-34"/>
                </a:rPr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ysettha OT" panose="020B0504020207020204" pitchFamily="34" charset="-34"/>
                  <a:cs typeface="Saysettha OT" panose="020B0504020207020204" pitchFamily="34" charset="-34"/>
                </a:rPr>
                <a:t>ABRAHAM</a:t>
              </a:r>
            </a:p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ysettha OT" panose="020B0504020207020204" pitchFamily="34" charset="-34"/>
                  <a:cs typeface="Saysettha OT" panose="020B0504020207020204" pitchFamily="34" charset="-34"/>
                </a:rPr>
                <a:t>19th century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ysettha OT" panose="020B0504020207020204" pitchFamily="34" charset="-34"/>
                  <a:cs typeface="Saysettha OT" panose="020B0504020207020204" pitchFamily="34" charset="-34"/>
                </a:rPr>
                <a:t>JOHN THE BAPTIST</a:t>
              </a:r>
            </a:p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ysettha OT" panose="020B0504020207020204" pitchFamily="34" charset="-34"/>
                  <a:cs typeface="Saysettha OT" panose="020B0504020207020204" pitchFamily="34" charset="-34"/>
                </a:rPr>
                <a:t>1st century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ແລ້ວຜູ້ທໍານວາຍເຫລົ່ານີ້ໄດ້ຮັບການເລືອກຢ່າງໃດ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ແລະພວກເຂົາຕອບສະໜອງຕໍ່ການຊົງຮຽກເອີ້ນໃນຖານະເປັນຜູ້ທໍານວາຍແບບໃດ?</a:t>
            </a:r>
            <a:endParaRPr lang="en-US" b="1" noProof="0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622385"/>
            <a:ext cx="87868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ໃນລະຫວ່າງນັ້ນ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ຜູ້ທໍານວາຍຄົນອື່ນໆ ໄດ້ຮັບການຮຽກເອີ້ນໃຫ້ມາຟື້ນຟູຄວາມສໍາພັນຂອງປະຊາຊົນກັບພຣະເຈົ້າ, ແລະ ຮັກສາຄວາມຄາດຫວັງໃນພຣະເມຊີອາໄວ້, ບາງຄົນເຖິງກັບປະກາດເວລາທີ່ແນ່ນອນຂອງການສະເດັດກັບມາຂອງພຣະເມຊີອາ.</a:t>
            </a:r>
            <a:endParaRPr lang="en-US" b="1" noProof="0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5599"/>
            <a:ext cx="8801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ຄົນທໍາອິດປະກາດພັນທະສັນຍາຜ່ານທາງ 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ເຊື້ອສາຍ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ຄົນທີສອງປະກາດພັນທະສັນຍາຜ່ານທາງເຊື້ອສາຍ 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ຜູ້ທີ່ຈະເຮັດໃຫ້ພັນທະສັນຍາສໍາເລັດ</a:t>
            </a:r>
            <a:endParaRPr lang="en-US" b="1" noProof="0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182976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28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</a:t>
            </a:r>
            <a:r>
              <a:rPr lang="en-US" sz="28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8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ຜູ້ທໍານວາຍແຫ່ງພັນທະສັນຍາ</a:t>
            </a:r>
            <a:endParaRPr lang="en-US" sz="28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441960" y="693241"/>
            <a:ext cx="1175003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b="1" dirty="0">
                <a:solidFill>
                  <a:schemeClr val="accent1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“ພຣະເຈົ້າຢາເວ​ໄດ້​ບອກ​ອັບຣາມ​ວ່າ, “ຈົ່ງ​ອອກ​ໜີ​ຈາກ​ປະເທດ, ຍາດຕິພີ່ນ້ອງ ແລະ​ບ້ານເກີດ​ເມືອງນອນ​ຂອງ​ເຈົ້າ ແລະ​ໄປ​ສູ່​ດິນແດນ​ທີ່​ເຮົາ​ຈະ​ຊີ້​ແຈງ​ໃຫ້​ເຈົ້າ​ເຫັນ.” ປະຖົມມະການ‬ ‭12‬:‭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1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" y="1462682"/>
            <a:ext cx="6660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ອັບຣາຮາມເປັນບຸກຄົນທໍາອິດທີ່ຖືກເອີ້ນວ່າ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 20:7).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ເພິ່ນເປັນຄົນທໍາອິດທີ່ຖືກເອີ້ນໂດຍພຣະເຈົ້າ ໃຫ້ອອກຈາກບ່ອນຢູ່ ແລະ ໄປອາໄສໃນບ່ອນທີ່ເພິ່ນບໍ່ຮູ້ຈຸດໝາຍປາຍທາງ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ເພິ່ນຕອບສະໜອງຕໍ່ການຮຽກເອີ້ນແນວໃດ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ດ້ວຍຄວາມເຊື່ອ, ເພິ່ນໄດ້ເຊື່ອຟັງ ຕອນທີ່ພຣະອົງຊົງບອກໃຫ້ເດີນທາງໄປທີ່ດິນແດນທີ່ເພິ່ນຈະໄດ້ຮັບເປັນມໍລະດົກ, ເພິ່ນອອກເດີນທາງໄປໂດຍບໍ່ຮູ້ວ່າກໍາລັງຈະໄປໃສ</a:t>
            </a:r>
            <a:r>
              <a:rPr lang="en-US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ຮຣ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612070" y="3720211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0" y="2786121"/>
            <a:ext cx="65722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ພ້ອມກັບການຊົງຮຽກເອີ້ນນັ້ນ ຍັງໄດ້ມີພັນທະສັນຍາຫລາຍປະການຕາມມາອີກດ້ວຍ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: ພຣະພອນ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ການເຊີດຊູ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ຜ່ານທາງເພິ່ນ ພຣະພອນຈະໄປເຖິງຈຸດໝາຍ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“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ຄອບຄົວທັງປວງ ແລະ ແຜ່ນດິນໂລກ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ໃນຖານະຜູ້ທໍານວາຍ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ອັບຣາຮາມບໍ່ໄດ້ຖືກເອີ້ນມາເພື່ອປະກາດເຕືອນເຖິງຫາຍະນະທີ່ກໍາລັງຈະມາເຖິງ, ແຕ່ເພື່ອປະກາດໃຫ້ໂລກຮູ້ເຖິງພຣະເຈົ້າຜູ້ທ່ຽງແທ້ ແລະ ເປີດເຜີຍເຖິງພັນທະສັນຍາເລື່ອງຄວາມລອດຜ່ານທາງພຣະເມຊີອາ</a:t>
            </a:r>
            <a:endParaRPr lang="en-US" b="1" noProof="0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-1" y="12873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ຜູ້ທໍານວາຍແຫ່ງພັນທະສັນຍາ</a:t>
            </a:r>
            <a:endParaRPr lang="en-US" sz="40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b="1" dirty="0">
                <a:solidFill>
                  <a:schemeClr val="accent1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“ພຣະເຈົ້າຢາເວ​ໄດ້​ບອກ​ອັບຣາມ​ວ່າ, “ຈົ່ງ​ອອກ​ໜີ​ຈາກ​ປະເທດ, ຍາດຕິພີ່ນ້ອງ ແລະ​ບ້ານເກີດ​ເມືອງນອນ​ຂອງ​ເຈົ້າ ແລະ​ໄປ​ສູ່​ດິນແດນ​ທີ່​ເຮົາ​ຈະ​ຊີ້​ແຈງ​ໃຫ້​ເຈົ້າ​ເຫັນ.” ປະຖົມມະການ‬ ‭12‬:‭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1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391756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99991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601807"/>
            <a:ext cx="54006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ໃນລະຫວ່າງທີ່ອາໄສຢູ່ທີ່ການາອານ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ອັບຣາຮາມ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ຜູ້ທີ່ຊື່ເກົ່າແມ່ນ ອັບຣາມ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ໄດ້ພົບກັບພຣະເຈົ້າຫລາຍຄັ້ງ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 ໄດ້ຮັບຄໍາສັ່ງຕ່າງໆເຊັ່ນ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1" y="108467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lo-LA" sz="28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</a:t>
            </a:r>
            <a:r>
              <a:rPr lang="en-US" sz="28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8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ຜູ້ທໍານວາຍແຫ່ງການຟື້ນຟູ</a:t>
            </a:r>
            <a:endParaRPr lang="en-US" sz="28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sz="1600" b="1" dirty="0">
                <a:solidFill>
                  <a:schemeClr val="accent3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“ເອລີຢາ​ໄດ້​ຂຶ້ນ​ໄປ​ຢືນ​ຢູ່​ຕໍ່ໜ້າ​ປະຊາຊົນ ແລະ​ກ່າວ​ວ່າ, “ພວກທ່ານ​ຈະ​ໃຊ້​ເວລາ​ອີກ​ນານ​ເທົ່າໃດ​ຈຶ່ງ​ຈະ​ຕັດສິນໃຈ? ຖ້າ​ພຣະເຈົ້າຢາເວ​ແມ່ນ​ພຣະເຈົ້າ ຈົ່ງ​ນະມັດສະການ​ພຣະອົງ; ຖ້າ​ພະບາອານ​ແມ່ນ​ພຣະເຈົ້າ ຈຶ່ງ​ຂາບໄຫວ້​ພະບາອານ.” ແຕ່​ປະຊາຊົນ​ບໍ່​ຕອບ​ເພິ່ນ​ຢ່າງ​ໃດ​ໝົດ.” 1 ກະສັດ‬ ‭18‬:‭21‬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ອາຮາບ ແລະ ເຢເຊເບນ ໄດ້ນໍາເອົາຊາວອິດສະຣາເອນໄປສູ່ການປະຖິ້ມຄວາມເຊື່ອຢ່າງຮ້າຍແຮງ, ມີພຽງບໍ່ເທົ່າໃດຄົນເທົ່ານັ້ນທີ່ຍັງຮັບໃຊ້ພຣະເຈົ້າ, ສ່ວນທີ່ເຫລືອແມ່ນຮັບໃຊ້ ແລະ ນະມັດສະການ ພະບາອານ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ເຈົ້າແມ່ອາເຊຣາ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ແລະພະອື່ນໆ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ໃນບໍຣິບົດນັ້ນ ພຣະເຈົ້າຈຶ່ງຊົງຮຽກເອີ້ນເອລີຢາຜູ້ທໍານວາຍມາເພື່ອຟື້ນຟູຄວາມສໍາພັນກັບຊົນຊາດທີ່ຊົງເລືອກນັ້ນ</a:t>
            </a:r>
            <a:br>
              <a:rPr lang="es-E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462430"/>
            <a:ext cx="65919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ຂ່າວສານຂອງເອລີຢາຜູ້ທໍານວາຍແມ່ນ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—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ໃຫ້ປະຖິ້ມການເຄົາລົບຮູບບູຊາ ແລະ ຫັນມາຫາພຣະເຈົ້າ,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ຈຸດປະສົງຫລັກຄື: ການຟື້ນຟູແທ່ນບູຊາຂອງຄອບຄົວ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ມາລະກີ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880611" y="3206379"/>
            <a:ext cx="65230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ຫລັງຈາກເກີດໄພແຫ້ງແລ້ງຫລາຍປີ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ເອລີຢາໄດ້ຮຽກເອີ້ນເອົາຊາວອິດສະຣາເອນໄປທີ່ພູເຂົາກາເມນ ເພື່ອກະຕຸ້ນໃຫ້ພວກເຂົາກັບມາຫາພຣະເຈົ້າ, ແຕ່ພວກເຂົາບໍ່ສົນໃຈ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(1 </a:t>
            </a:r>
            <a:r>
              <a:rPr lang="lo-LA" sz="16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18:21).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ດັ່ງນັ້ນ ພຣະເຈົ້າຈຶ່ງໄດ້ເຮັດການອັດສະຈັນ ເພື່ອໃຫ້ພວກເຂົາຮູ້ເຖິງພຣະເຈົ້າຜູ້ແທ້ຈິງ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ກສ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ຜ່ານທາງການນະມັດສະການໃນຄອບຄົວ, ແລະ ການຟື້ນຟູໃນຄຣິດຕະຈັກ, ຊຸມຊົນ ແລະ ປະຊາຊາດ, ແມ່ນໃຜຈະເປັນຜູ້ທີ່ເຮັດສິ່ງນີ້ໃຫ້ສໍາເລັດ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ຂ້າພະເຈົ້າ ແລະ ພວກທ່ານເອງ ແມ່ນຄວນເຮັດໜ້າທີ່ ເປັນຄືກັບ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ເອລີຢາ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ທີ່ສັງຄົມຕ້ອງການ</a:t>
            </a:r>
            <a:r>
              <a:rPr lang="en-US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-3519" y="78155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lo-LA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ເອຊາຢາ</a:t>
            </a:r>
            <a:r>
              <a:rPr lang="en-US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ຜູ້ທໍານວາຍແຫ່ງພຣະເມຊີອາ</a:t>
            </a:r>
            <a:endParaRPr lang="en-US" sz="40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16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“ພວກເຮົາ​ທຸກຄົນ​ເປັນ​ດັ່ງ​ແກະ​ທີ່​ໄດ້​ຫຼົງເສຍ​ໄປ ແຕ່ລະຄົນ​ເດີນ​ຕາມ​ທາງ​ຂອງ​ຕົນເອງ​ທັງນັ້ນ. ແຕ່​ພຣະເຈົ້າຢາເວ​ໄດ້​ໃຫ້​ທ່ານ​ຮັບ​ໂທດທັນ ຄື​ໂທດກຳ​ທີ່​ເຮົາ​ທຸກຄົນ​ສົມຄວນ​ໄດ້​ຮັບ.” ເອຊາຢາ‬ ‭53‬:‭6‬</a:t>
            </a:r>
            <a:endParaRPr lang="en-US" sz="1600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403928"/>
            <a:ext cx="6843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ເອຊາຢາ ໄດ້ຮັບການຊົງຮຽກເອີ້ນໃຫ້ເຮັດໜ້າທີ່ ຂໍໃຫ້ປະຊາຊົນຍອມຮັບຄວາມບາບຂອງຕົນເອງ ແລະ ຍອມຮັບເອົາການໃຫ້ອະໄພຈາກພຣະເຈົ້າ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24262"/>
            <a:ext cx="88995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ເມື່ອກະສັດອຸດຊີຢາໄດ້ຕາຍແລ້ວ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ເອຊາຢາ ໄດ້ເຫັນນິມິດອັນໜ້າເກງຂາມ ເຊິ່ງຕິດຢູ່ໃນຄວາມຊົງຈໍາຕະຫລອດ, ຊ່ວງເວລາແຫ່ງພັນທະກິດຂອງເພິ່ນແມ່ນ ຮູບພາບທີ່ພຣະເຈົ້າຊົງປະທັບຢູ່ໃນບັນລັງອັນບໍຣິສຸດ ທ່າມກາງແຮງສັ່ນສະເທືອນຂອງປະຕູພຣະວິຫານ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ຫົວໃຈຂອງຜູ້ທໍານວາຍຄົນນີ້ກໍ່ສັ່ນສະທ້ານ ດ້ວຍຄວາມຮູ້ສຶກວ່າບໍ່ຄູ່ຄວນກັບຕົນເອງ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ຍ້ອນແບບນີ້ຈຶ່ງບໍ່ໜ້າແປກໃຈເລີຍວ່າ ພຣະຄໍາ ເອຊາຢາ ໄດ້ຮັບການຂະໜານນາມວ່າເປັນ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ຂ່າວປະເສີດ ກ່ອນທີ່ຈະມີຂ່າວປະເສີດ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the proto-gospel".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057373"/>
            <a:ext cx="90437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ພັນທະກິດອັນຍາວນານຂອງເພິ່ນບໍ່ພຽງແຕ່ລວມໄປເຖິງການຮຽກຮ້ອງໃຫ້ຜູ້ຄົນກັບໃຈໃໝ່ເທົ່ານັ້ນ ແຕ່ເພິ່ນຍັງໄດ້ປະກາດເຖິງພຣະຣາຊກິດຂອງພຣະເຢຊູ ຜູ້ເປັນພຣະເມຊີອາ ອີກດ້ວຍ</a:t>
            </a:r>
            <a:endPara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087452" y="3337039"/>
            <a:ext cx="90437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ເມື່ອໄດ້ຮັບການອະໄພແລ້ວ ເພິ່ນຈຶ່ງສາມາດປະກາດພຣະວັດຈະນະຂອງພຣະເຈົ້າໄດ້ຢ່າງກ້າຫານວ່າ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ຂ້ານ້ອຍຢູ່ທີ່ນີ້ ໂຜດໃຊ້ຂ້ານ້ອຍໄປເຖີດ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lo-LA" sz="36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ເອຊາຢາ</a:t>
            </a:r>
            <a:r>
              <a:rPr lang="en-US" sz="36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36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ຜູ້ທໍານວາຍແຫ່ງພຣະເມຊີອາ</a:t>
            </a:r>
            <a:endParaRPr lang="en-US" sz="36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“ພວກເຮົາ​ທຸກຄົນ​ເປັນ​ດັ່ງ​ແກະ​ທີ່​ໄດ້​ຫຼົງເສຍ​ໄປ ແຕ່ລະຄົນ​ເດີນ​ຕາມ​ທາງ​ຂອງ​ຕົນເອງ​ທັງນັ້ນ. ແຕ່​ພຣະເຈົ້າຢາເວ​ໄດ້​ໃຫ້​ທ່ານ​ຮັບ​ໂທດທັນ ຄື​ໂທດກຳ​ທີ່​ເຮົາ​ທຸກຄົນ​ສົມຄວນ​ໄດ້​ຮັບ.” ເອຊາຢາ‬ ‭53‬:‭6‬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445220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47484" y="1626066"/>
            <a:ext cx="10344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ບົດທີ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53 </a:t>
            </a:r>
            <a:r>
              <a:rPr lang="lo-LA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ໄດ້ອະທິບາຍລະອຽດກ່ຽວກັບແຜນການໄຖ່ບາບທີ່ພຣະເຢຊູຊົງເຮັດໄວ້ ດັ່ງນີ້</a:t>
            </a:r>
            <a:r>
              <a:rPr lang="en-US" sz="20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80966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0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ດານີເອນ</a:t>
            </a:r>
            <a:r>
              <a:rPr lang="en-US" sz="40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40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ຜູ້ທໍານວາຍແຫ່ງອະນາຄົດ</a:t>
            </a:r>
            <a:endParaRPr lang="en-US" sz="40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4" y="673474"/>
            <a:ext cx="1171575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sz="1600" b="1" dirty="0">
                <a:solidFill>
                  <a:schemeClr val="accent6">
                    <a:lumMod val="75000"/>
                  </a:scheme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“ແຕ່​ມີ​ພຣະເຈົ້າ​ອົງ​ໜຶ່ງ ເທິງ​ສະຫວັນ ທີ່​ເປີດເຜີຍ​ຄວາມ​ເລິກລັບ​ທັງຫລາຍ. ພຣະອົງ​ໄດ້​ບອກ​ພະຣາຊາ​ຂອງ​ຂ້ານ້ອຍ​ໃຫ້​ຮູ້​ເຖິງ​ສິ່ງ​ທີ່​ຈະ​ເກີດຂຶ້ນ​ໃນ​ອະນາຄົດ. ບັດນີ້ ຂ້ານ້ອຍ​ຈະ​ບອກ​ຄວາມຝັນ ແລະ​ນິມິດ​ທີ່​ທ່ານ​ມີ​ຂະນະທີ່​ທ່ານ​ໄດ້​ນອນ​ຫລັບ​ຢູ່ນັ້ນ.” ດານີເອນ‬ ‭2‬:‭28‬</a:t>
            </a:r>
            <a:endParaRPr lang="en-US" sz="1600" b="1" noProof="0" dirty="0">
              <a:solidFill>
                <a:schemeClr val="accent6">
                  <a:lumMod val="75000"/>
                </a:schemeClr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ນັບແຕ່ເລີ່ມຕົ້ນ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ດານີເອນເປັນທີ່ຮັບຮູ້ວ່າ ຜູ້ສັັດຊື່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ເພິ່ນເປັນຄົນທີ່ສັດຊື່ແມ້ແຕ່ເລື່ອງອາຫານ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1:8);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ສັດຊື່ໃນການເຮັດໃຫ້ພຣະເຈົ້າໄດ້ຮັບກຽດສັກສີ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2:27-30);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ສັດຊື່ໃນການບອກກ່າວສິ່ງຊົ່ວຮ້າຍໃຫ້ແກ່ກະສັດເນບູກາເນດຊາ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4:19);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ສັດຊື່ໃນການຕັກເຕືອນເລື່ອງຄວາມບາບຂອງກະສັດ ເບັນຊັດຊາເຣ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 5:22-23);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ສັດຊື່ໃນການອະທິຖານ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ນອກຈາກສິ່ງທີ່ເພິ່ນໄດ້ສະແດງອອກຜ່ານທາງຊີວິດຂອງຕົນເອງແລ້ວ, ເພິ່ນຍັງໄດ້ຖືກເອີ້ນໃຫ້ປະກາດເຖິງຄວາມຈະເລີນຮຸ່ງເຮືອງ ແລະ ການຫລົ້ມສະຫລາຍຂອງອານາຈັກທີ່ໃຫຍ່ໆຂອງໂລກ ເຊັ່ນ: ບາບີໂລນ, ເປີເຊຍ, ກຣິກ, ໂຣມ ແລະ ຢູໂຣບ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ທ່າມກາງຄໍາພະຍາກອນທີ່ກ່ຽວກັບອານາຈັກເຫລົ່ານັ້ນ ດານີເອນຍັງໄດ້ປະກາດເຖິງການພິພາກສາ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7:9-10)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ແລະ ຊ່ວງເວລາທີ່ແນ່ນອນຂອງການຈະສະເດັດມາເກີດຂອງພຣະເຢຊູ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ຄໍາທໍານວາຍຂອງເພິ່ນ ຊ່ວຍໃຫ້ພວກເຮົາເຂົ້າໃຈເຖິງຄວາມສໍາເລັດຂອງຄໍາທໍານວຍຕາມທີ່ໄດ້ກ່າວໄວ້, ແລະ ອານາຈັກທີ່ຈະມາເຖິງ ນັ້ນກໍ່ຄື ອານາຈັກຂອງພຣະເຈົ້າ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ດນອ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ວິຖີຊີວິດທີ່ລຽບງ່າຍ ແລະ ເຄັ່ງຂັດ, ປະກອບກັບຄວາມໜັກແໜ້ນໃນການຊີ້ໃຫ້ເຫັນເຖິງຄວາມບາບ ແລະ ຄວາມຮ້ອນຮົນໃຫ້ຜູ້ຄົນກັບໃຈໃໝ່ ເຮັດໃຫ້ມີຜູ້ຄົນຈໍານວນຫລາຍມາຮັບບັບຕິສະມາ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ມລກ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1:4-6).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ພັນທະກິດຂອງເພິ່ນຖືວ່າເປັນຈຸດປ່ຽນທີ່ສໍາຄັນ ເຊິ່ງມານຊາຕານເຮັດໄດ້ພຽງແຕ່ຂັດຂວາງຢ່າງອ່ອນແຮງ ໂດຍການເຮັດໃຫ້ຜູ້ທໍານວາຍຄົນນີ້ຕ້ອງຈົບຊີວິດລົງ ແຕ່ຂ່າວປະເສີດຍັງດໍາເນີນຕໍ່ໄປ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0" y="165867"/>
            <a:ext cx="105918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lo-LA" sz="28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ໂຢຮັນຜູ້ໃຫ້ບັບຕິສະມາ</a:t>
            </a:r>
            <a:r>
              <a:rPr lang="en-US" sz="28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8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 ການນໍາທາງ</a:t>
            </a:r>
            <a:endParaRPr lang="en-US" sz="28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16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“ໂຢຮັນ​ຈຶ່ງ​ຕອບ​ວ່າ, “ຝ່າຍ​ເຮົາ​ເປັນ​ສຽງ​ຂອງ​ຜູ້​ທີ່​ຮ້ອງ​ປະກາດ​ໃນ​ຖິ່ນ​ແຫ້ງແລ້ງ​ກັນດານ​ວ່າ, ຈົ່ງ​ເຮັດ​ຫົນທາງ​ຂອງ​ອົງພຣະ​ຜູ້​ເປັນເຈົ້າ​ໃຫ້​ຊື່​ໄປ ຕາມ​ທີ່​ຜູ້ທຳນວາຍ​ເອຊາຢາ​ໄດ້​ກ່າວ​ໄວ້.” ໂຢຮັນ‬ ‭1‬:‭23‬</a:t>
            </a:r>
            <a:endParaRPr lang="en-US" sz="1600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ເຊັ່ນດຽວກັນກັບຜູ້ທໍານວາຍຄົນອື່ນໆ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—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ເຊັ່ນ ຊາມູນເອນ ຫລື ເຢເຣມີຢາ, ໂຢຮັນ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ໂຢຮັນໄດ້ຮັບການຊົງຮຽກເອີ້ນໄວ້ຕັ້ງແຕ່ກ່ອນທີ່ເພິ່ນຈະເກີດ ແລະເພິ່ນໄດ້ຮັບມອບໝາຍໃຫ້ເຮັດພາລະກິດຂອງທ່ານເອລີຢາ ໃນຖານະຜູ້ທໍານວາຍຫົນທາງສໍາລັບພຣະເມຊີອາ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223011" y="2448391"/>
            <a:ext cx="4634739" cy="2581910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ເສັ້ນທາງນີ້ບໍ່ໄດ້ໂຮຍດ້ວຍດອກກຸຫລາບ ແຕ່ຕ້ອງອາໄສຄວາມສັດຊື່, ຄວາມໜັກແໜ້ນໝັ້ນຄົງ ແລະ ຄວາມທຸ່ມເທ, ເຖິງຈະບໍ່ມີຫລັກປະກັນເລື່ອງຄວາມປອດໄພທາງກາຍ, ແຕ່ພວກເຮົາກໍ່ປອດໄພດ້ານຈິດວິນຍານ ແລະ ຊີວິດນິຣັນດອນແນ່ນອນ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ວຽກງານຂອງໂຢຮັນ 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ເຊິ່ງເປັນວຽກດຽວກັນກັບທ່ານເອລີຢາ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lang="lo-LA" b="1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ເຊິ່ງຕອນນີ້ແມ່ນວຽກຂອງພວກເຮົາ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lang="lo-LA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ພວກເຮົາໄດ້ຮັບການຊົງຮຽກເອີ້ນໃຫ້ຕຽມຫົນທາງສໍາລັບການສະເດັດກັບມາຂອງພຣະເຢຊູ ໂດຍການປະກາດຂ່າວປະເສີດເລື່ອງການກັບໃຈໃໝ່ ແລະ ຄວາມລອດ ເຊິ່ງໄດ້ຮັບຜ່ານທາງການສິ້ນພຣະຊົນຂອງພຣະອົງ</a:t>
            </a:r>
            <a:r>
              <a:rPr lang="en-US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"ສິ່ງທີ່ມີຄຸນຄ່າເປັນພິເສດສຳລັບຄຣິສຕະຈັກຂອງພຣະເຈົ້າເທິງແຜ່ນດິນໂລກໃນປັດຈຸບັນ—ຜູ້ດູແລສວນອະງຸ່ນຂອງພຣະອົງ—ຄືຂໍ້ຄວາມຕັກເຕືອນ ແລະ ຄຳແນະນຳທີ່ປະທານໃຫ້ຜ່ານທາງຜູ້ເຜີຍພຣະວັດຈະນະ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ຜູ້ທໍານວາຍ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 ຜູ້ທີ່ໄດ້ເຮັດໃຫ້ປະສົບການ/ວັດຖຸປະສົງນິລັນດອນຂອງພຣະອົງສຳລັບມະນຸດສະຍະຊາດແຈ່ມແຈ້ງຂຶ້ນ. ໃນຄຳສອນຂອງພວກຜູ້ເຜີຍພຣະວັດຈະນະ, ຄວາມຮັກຂອງພຣະອົງທີ່ມີຕໍ່ເຜົ່າພັນທີ່ຫຼົງຜິດ ແລະ ແຜນການຂອງພຣະອົງສຳລັບການຊ່ວຍພວກເຂົາໃຫ້ພົ້ນນັ້ນໄດ້ຖືກເປີດເຜີຍຢ່າງແຈ້ງ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ສະອາດ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. [...] ແລະ ໃນປັດຈຸບັນ ຂໍ້ຄວາມຂອງພຣະເຈົ້າເຖິງຄຣິສຕະຈັກຂອງພຣະອົງ—ເຖິງຜູ້ທີ່ກຳລັງຄອບຄອງສວນອະງຸ່ນຂອງພຣະອົງໃນຖານະຊາວສວນທີ່ສັດຊື່—ກໍບໍ່ແມ່ນຂໍ້ຄວາມໃດອື່ນ ນອກຈາກຂໍ້ຄວາມທີ່ໄດ້ກ່າວຜ່ານຜູ້ເຜີຍພຣະວັດຈະນະໃນສະໄໝໂບຮານວ່າ: 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“ໃນ​ວັນ​ນັ້ນ ພຣະເຈົ້າຢາເວ​ຈະ​ກ່າວ​ເຖິງ​ສວນອະງຸ່ນ​ຂອງ​ພຣະອົງ ທີ່​ໃຫ້​ຄວາມ​ພໍໃຈ​ນັ້ນ​ວ່າ, “ເຮົາ​ເຝົ້າເບິ່ງ​ແລະ​ຫົດ​ນໍ້າ​ມັນ​ບໍ່ໄດ້​ຂາດ. ເຮົາ​ເຝົ້າ​ຮັກສາ​ທັງເວັນ ແລະ​ທັງຄືນ ເພື່ອ​ບໍ່​ໃຫ້​ຜູ້ໃດ​ມາ​ທຳຮ້າຍ​ມັນ​ໄດ້.” ເອຊາຢາ‬ ‭27‬:‭2‬-‭3</a:t>
            </a:r>
            <a:endParaRPr lang="en-LA" sz="240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10668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APPENDIX:</a:t>
            </a:r>
            <a:r>
              <a:rPr lang="en-US" sz="2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sz="24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ການຊົງຮຽກເອີ້ນຜູ້ທໍານວາຍ ທ່ານນາງ ເອເລັນ ຈີ ໄວທ໌ </a:t>
            </a:r>
            <a:r>
              <a:rPr lang="en-US" sz="24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849630"/>
            <a:ext cx="11660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ທ່ານນາງ ເອເລັນ ຈີ ໄວທ໌ ກູນ ຮາມອນ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Ellen Gould Harmon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ໄດ້ເຫັນນິມິດຄັ້ງທໍາອິດໃນປີ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1844,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ຕອນທີ່ເພິ່ນມີອາຍຸໄດ້ 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17 </a:t>
            </a:r>
            <a:r>
              <a:rPr lang="lo-LA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ປີ</a:t>
            </a:r>
            <a:r>
              <a:rPr lang="en-US" sz="1600" b="1" noProof="0" dirty="0"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890514"/>
            <a:ext cx="102306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"ດ້ວຍນິມິດນີ້, ພຣະເຈົ້າຊົງໃຫ້ຄວາມໝັ້ນໃຈກັບບັນດາຜູ້ເຊື່ອວ່າ ພວກເຂົາກຳລັງຢູ່ເທິງເສັ້ນທາງທີ່ຖືກຕ້ອງ. ແມ້ວ່າໃນຕອນທຳອິດຈະມີຄົນຈຳນວນ</a:t>
            </a:r>
            <a:r>
              <a:rPr lang="lo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ໜ້</a:t>
            </a:r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ອຍທີ່ເຊື່ອ </a:t>
            </a:r>
            <a:r>
              <a:rPr lang="lo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ທ່ານນາງ ເອເລັນ</a:t>
            </a:r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 (Ellen), ແຕ່ໃນທີ່ສຸດນາງກໍໄດ້ຮັບການຍອມຮັບໃນຖານະຜູ້ເຜີຍພຣະວັດຈະນະ. ຂໍ້ຄວາມຂອງນາງໄດ້ໃຫ້ກຳລັງໃຈ ແລະ ນຳພາປະຊາຊົນອັດເວນທິດ (Adventist) ມາຕັ້ງແຕ່ຈຸດເລີ່ມຕົ້ນ, ແລະ ຍັງຄົງທຳໜ້າທີ່ນັ້ນຕໍ່ໄປໃນປັດຈຸບັນ."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941935"/>
            <a:ext cx="116528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"ໃນບໍລິບົດນັ້ນ, </a:t>
            </a:r>
            <a:r>
              <a:rPr lang="lo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ທ່ານນາງ</a:t>
            </a:r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ເອເລັນ (Ellen) ໄດ້ຮັບການເປີດເຜີຍໃຫ້ເຫັນເສັ້ນທາງໜຶ່ງທີ່ນຳພາຈາກແຜ່ນດິນໂລກນີ້ໄປສູ່ເມືອງເຢຣູຊາເລັມແຫ່ງສະຫວັນ, ແລະ ບັນດາຜູ້ເຊື່ອ</a:t>
            </a:r>
            <a:r>
              <a:rPr lang="lo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ທີ່ຄອງຄອຍພຣະອົງ</a:t>
            </a:r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 (Adventist) ກໍກຳລັງເດີນທາງໄປສູ່ເມືອງບໍລິສຸດນັ້ນ ໂດຍມີພຣະເຢຊູຊົງນຳທາງ. ຖ້າສາຍຕາຂອງພວກເຂົາຍັງຄົງຈົດຈໍ້ຢູ່ທີ່ພຣະເຢຊູ, ພວກເຂົາກໍຈະກ້າວໜ້າໄປຕາມເສັ້ນທາງນັ້ນ. ແຕ່ຖ້າພວກເຂົາຫຼຽວເບິ່ງໄປທາງອື່ນ, ພວກເຂົາກໍຈະຕົກເລົ່າອອກຈາກເສັ້ນທາງ."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249740"/>
            <a:ext cx="116619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ທ່ານ ວິນລຽມ ມິນເລີ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William Miller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ໄດ້ຕີຄວາມຂອງຄໍາພະຍາກອນ ໃນພຣະທໍາ ດານີເອນ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8:14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ວ່າເປັນການປະກາດການຈະສະເດັດກັບມາຂອງພຣະເຢຊູໃນປີ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1843. </a:t>
            </a:r>
            <a:r>
              <a:rPr lang="lo-LA" sz="16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ພາຍຫລັງ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ເພິ່ນກໍານົດເປັນວັນທີ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22,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ປີ </a:t>
            </a:r>
            <a:r>
              <a:rPr lang="en-US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1844, </a:t>
            </a:r>
            <a:r>
              <a:rPr lang="lo-LA" sz="1600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ແຕ່ພຣະເຢຊູຍັງຄົງບໍ່ທັນສະເດັດກັບມາ</a:t>
            </a:r>
            <a:endParaRPr lang="en-US" sz="1600" b="1" noProof="0" dirty="0">
              <a:solidFill>
                <a:prstClr val="black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3260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 Display</vt:lpstr>
      <vt:lpstr>Saysettha OT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135</cp:revision>
  <dcterms:created xsi:type="dcterms:W3CDTF">2026-09-11T15:58:36Z</dcterms:created>
  <dcterms:modified xsi:type="dcterms:W3CDTF">2026-10-07T10:18:03Z</dcterms:modified>
</cp:coreProperties>
</file>