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858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Tudruok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</a:t>
          </a:r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kind </a:t>
          </a:r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kod Musa ne </a:t>
          </a:r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omedore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mosmos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Nyasaye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noluonge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kowuok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bungu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liel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Musa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noneno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kaka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Nyasaye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noloyo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nyiseche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mag jo-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Misri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Noneno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kaka Nam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Makwar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opogore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mondo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oket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Israel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thuolo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Noneno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kaka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Nyasaye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tero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Israel Sinai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gibedo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kanyachiel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ndalo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odiechieng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gotieno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got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Tudruokgi nomedo dongo ndalo ka ndalo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Nyasaye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nomiyo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Musa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teko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mar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ndiko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kitap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Ayubu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Chakruok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Nyasye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/>
            <a:t>Nyasaye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2000" b="1" dirty="0"/>
            <a:t>Nyasaye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In osiepna kendo amor kodi</a:t>
          </a:r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s-ES" sz="2000" b="1" dirty="0" err="1"/>
            <a:t>Ka</a:t>
          </a:r>
          <a:r>
            <a:rPr lang="es-ES" sz="2000" b="1" dirty="0"/>
            <a:t> en </a:t>
          </a:r>
          <a:r>
            <a:rPr lang="es-ES" sz="2000" b="1" dirty="0" err="1"/>
            <a:t>kamano</a:t>
          </a:r>
          <a:r>
            <a:rPr lang="es-ES" sz="2000" b="1" dirty="0"/>
            <a:t> </a:t>
          </a:r>
          <a:r>
            <a:rPr lang="es-ES" sz="2000" b="1" dirty="0" err="1"/>
            <a:t>adier</a:t>
          </a:r>
          <a:r>
            <a:rPr lang="es-ES" sz="2000" b="1" dirty="0"/>
            <a:t>, </a:t>
          </a:r>
          <a:r>
            <a:rPr lang="es-ES" sz="2000" b="1" dirty="0" err="1"/>
            <a:t>puonja</a:t>
          </a:r>
          <a:r>
            <a:rPr lang="es-ES" sz="2000" b="1" dirty="0"/>
            <a:t> </a:t>
          </a:r>
          <a:r>
            <a:rPr lang="es-ES" sz="2000" b="1" dirty="0" err="1"/>
            <a:t>yoreni</a:t>
          </a:r>
          <a:r>
            <a:rPr lang="es-ES" sz="2000" b="1" dirty="0"/>
            <a:t> mondo </a:t>
          </a:r>
          <a:r>
            <a:rPr lang="es-ES" sz="2000" b="1" dirty="0" err="1"/>
            <a:t>ang’eyi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 err="1"/>
            <a:t>Abiro</a:t>
          </a:r>
          <a:r>
            <a:rPr lang="en-US" sz="2000" b="1" dirty="0"/>
            <a:t> </a:t>
          </a:r>
          <a:r>
            <a:rPr lang="en-US" sz="2000" b="1" dirty="0" err="1"/>
            <a:t>dhi</a:t>
          </a:r>
          <a:r>
            <a:rPr lang="en-US" sz="2000" b="1" dirty="0"/>
            <a:t> </a:t>
          </a:r>
          <a:r>
            <a:rPr lang="en-US" sz="2000" b="1" dirty="0" err="1"/>
            <a:t>kodi</a:t>
          </a:r>
          <a:r>
            <a:rPr lang="en-US" sz="2000" b="1" dirty="0"/>
            <a:t> an </a:t>
          </a:r>
          <a:r>
            <a:rPr lang="en-US" sz="2000" b="1" dirty="0" err="1"/>
            <a:t>awuon</a:t>
          </a:r>
          <a:r>
            <a:rPr lang="en-US" sz="2000" b="1" dirty="0"/>
            <a:t>, kendo </a:t>
          </a:r>
          <a:r>
            <a:rPr lang="en-US" sz="2000" b="1" dirty="0" err="1"/>
            <a:t>anamiyi</a:t>
          </a:r>
          <a:r>
            <a:rPr lang="en-US" sz="2000" b="1" dirty="0"/>
            <a:t> </a:t>
          </a:r>
          <a:r>
            <a:rPr lang="en-US" sz="2000" b="1" dirty="0" err="1"/>
            <a:t>kue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 err="1"/>
            <a:t>Ka</a:t>
          </a:r>
          <a:r>
            <a:rPr lang="en-US" sz="2000" b="1" dirty="0"/>
            <a:t> in </a:t>
          </a:r>
          <a:r>
            <a:rPr lang="en-US" sz="2000" b="1" dirty="0" err="1"/>
            <a:t>iwuon</a:t>
          </a:r>
          <a:r>
            <a:rPr lang="en-US" sz="2000" b="1" dirty="0"/>
            <a:t> ok </a:t>
          </a:r>
          <a:r>
            <a:rPr lang="en-US" sz="2000" b="1" dirty="0" err="1"/>
            <a:t>idhi</a:t>
          </a:r>
          <a:r>
            <a:rPr lang="en-US" sz="2000" b="1" dirty="0"/>
            <a:t> </a:t>
          </a:r>
          <a:r>
            <a:rPr lang="en-US" sz="2000" b="1" dirty="0" err="1"/>
            <a:t>kodwa</a:t>
          </a:r>
          <a:r>
            <a:rPr lang="en-US" sz="2000" b="1" dirty="0"/>
            <a:t>, to </a:t>
          </a:r>
          <a:r>
            <a:rPr lang="en-US" sz="2000" b="1" dirty="0" err="1"/>
            <a:t>kik</a:t>
          </a:r>
          <a:r>
            <a:rPr lang="en-US" sz="2000" b="1" dirty="0"/>
            <a:t> </a:t>
          </a:r>
          <a:r>
            <a:rPr lang="en-US" sz="2000" b="1" dirty="0" err="1"/>
            <a:t>igolwa</a:t>
          </a:r>
          <a:r>
            <a:rPr lang="en-US" sz="2000" b="1" dirty="0"/>
            <a:t> </a:t>
          </a:r>
          <a:r>
            <a:rPr lang="en-US" sz="2000" b="1" dirty="0" err="1"/>
            <a:t>ka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Ka ok idhi kodwa, to ere kaka ji nyalo ng’eyo ni imor koda?</a:t>
          </a: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Ber, Abiro timo mana kaka isekwayo, nikech amor kodi, kendo ang’eyi maber.</a:t>
          </a: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400" b="1" dirty="0">
              <a:effectLst/>
            </a:rPr>
            <a:t>Musa okwayo: Nyisa duong’ni maler (Wuok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400" b="1" dirty="0">
              <a:effectLst/>
            </a:rPr>
            <a:t>Nyasaye odwoko: Abiro nyisi berna (Wuok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Duong’ maler mar Nyasaye en berne, tiende ni, kite</a:t>
          </a: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" sz="2400" b="1" dirty="0">
              <a:effectLst/>
            </a:rPr>
            <a:t>Gima Nyasaye nonyise ne  en kite (Wuok 34:6-7)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" sz="1800" b="1" dirty="0"/>
            <a:t>Mondo oyud gik ma singruok ochungoe (Wuok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Mondo ochiw dwoko mar ji kendo oyud puonj kuom kaka Nyasaye fwenyore e Sinai (Wuok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Mondo oyud puonj manyien (Wuok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Mondo oyud chike makonyo (Wuok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Mondo oyud Chike Apar mondiki gi lith lwet Nyasaye, kod ranyisi mar Hekalu (Wuok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Mondo </a:t>
          </a:r>
          <a:r>
            <a:rPr lang="en-US" sz="1800" b="1" dirty="0" err="1"/>
            <a:t>osa</a:t>
          </a:r>
          <a:r>
            <a:rPr lang="en-US" sz="1800" b="1" dirty="0"/>
            <a:t> </a:t>
          </a:r>
          <a:r>
            <a:rPr lang="en-US" sz="1800" b="1" dirty="0" err="1"/>
            <a:t>ni</a:t>
          </a:r>
          <a:r>
            <a:rPr lang="en-US" sz="1800" b="1" dirty="0"/>
            <a:t> </a:t>
          </a:r>
          <a:r>
            <a:rPr lang="en-US" sz="1800" b="1" dirty="0" err="1"/>
            <a:t>ji</a:t>
          </a:r>
          <a:r>
            <a:rPr lang="en-US" sz="1800" b="1" dirty="0"/>
            <a:t> </a:t>
          </a:r>
          <a:r>
            <a:rPr lang="en-US" sz="1800" b="1" dirty="0" err="1"/>
            <a:t>kuom</a:t>
          </a:r>
          <a:r>
            <a:rPr lang="en-US" sz="1800" b="1" dirty="0"/>
            <a:t> </a:t>
          </a:r>
          <a:r>
            <a:rPr lang="en-US" sz="1800" b="1" dirty="0" err="1"/>
            <a:t>richo</a:t>
          </a:r>
          <a:r>
            <a:rPr lang="en-US" sz="1800" b="1" dirty="0"/>
            <a:t> mar </a:t>
          </a:r>
          <a:r>
            <a:rPr lang="en-US" sz="1800" b="1" dirty="0" err="1"/>
            <a:t>nyaroya</a:t>
          </a:r>
          <a:r>
            <a:rPr lang="en-US" sz="1800" b="1" dirty="0"/>
            <a:t> mar </a:t>
          </a:r>
          <a:r>
            <a:rPr lang="en-US" sz="1800" b="1" dirty="0" err="1"/>
            <a:t>dhahabu</a:t>
          </a:r>
          <a:r>
            <a:rPr lang="en-US" sz="1800" b="1" dirty="0"/>
            <a:t> </a:t>
          </a:r>
          <a:r>
            <a:rPr lang="en" sz="1800" b="1" dirty="0"/>
            <a:t> (Wuok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Mondo </a:t>
          </a:r>
          <a:r>
            <a:rPr lang="en-US" sz="1800" b="1" dirty="0" err="1"/>
            <a:t>Nyasaye</a:t>
          </a:r>
          <a:r>
            <a:rPr lang="en-US" sz="1800" b="1" dirty="0"/>
            <a:t> </a:t>
          </a:r>
          <a:r>
            <a:rPr lang="en-US" sz="1800" b="1" dirty="0" err="1"/>
            <a:t>onyise</a:t>
          </a:r>
          <a:r>
            <a:rPr lang="en-US" sz="1800" b="1" dirty="0"/>
            <a:t> </a:t>
          </a:r>
          <a:r>
            <a:rPr lang="en-US" sz="1800" b="1" dirty="0" err="1"/>
            <a:t>duong’ne</a:t>
          </a:r>
          <a:r>
            <a:rPr lang="en-US" sz="1800" b="1" dirty="0"/>
            <a:t> </a:t>
          </a:r>
          <a:r>
            <a:rPr lang="en-US" sz="1800" b="1" dirty="0" err="1"/>
            <a:t>maler</a:t>
          </a:r>
          <a:r>
            <a:rPr lang="en-US" sz="1800" b="1" dirty="0"/>
            <a:t>, kendo </a:t>
          </a:r>
          <a:r>
            <a:rPr lang="en-US" sz="1800" b="1" dirty="0" err="1"/>
            <a:t>mondo</a:t>
          </a:r>
          <a:r>
            <a:rPr lang="en-US" sz="1800" b="1" dirty="0"/>
            <a:t> </a:t>
          </a:r>
          <a:r>
            <a:rPr lang="en-US" sz="1800" b="1" dirty="0" err="1"/>
            <a:t>oyud</a:t>
          </a:r>
          <a:r>
            <a:rPr lang="en-US" sz="1800" b="1" dirty="0"/>
            <a:t> kite </a:t>
          </a:r>
          <a:r>
            <a:rPr lang="en-US" sz="1800" b="1" dirty="0" err="1"/>
            <a:t>manyien</a:t>
          </a:r>
          <a:r>
            <a:rPr lang="en-US" sz="1800" b="1" dirty="0"/>
            <a:t> ma </a:t>
          </a:r>
          <a:r>
            <a:rPr lang="en-US" sz="1800" b="1" dirty="0" err="1"/>
            <a:t>nigi</a:t>
          </a:r>
          <a:r>
            <a:rPr lang="en-US" sz="1800" b="1" dirty="0"/>
            <a:t> </a:t>
          </a:r>
          <a:r>
            <a:rPr lang="en-US" sz="1800" b="1" dirty="0" err="1"/>
            <a:t>Chike</a:t>
          </a:r>
          <a:r>
            <a:rPr lang="en-US" sz="1800" b="1" dirty="0"/>
            <a:t> </a:t>
          </a:r>
          <a:r>
            <a:rPr lang="en-US" sz="1800" b="1" dirty="0" err="1"/>
            <a:t>Apar</a:t>
          </a:r>
          <a:r>
            <a:rPr lang="en" sz="1800" b="1" dirty="0"/>
            <a:t> (Wuok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Tudruok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</a:t>
          </a: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kind </a:t>
          </a: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kod Musa ne </a:t>
          </a: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omedore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mosmos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Nyasaye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nomiyo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Musa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teko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mar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ndiko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kitap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Ayubu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Chakruok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Nyasaye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noluonge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kowuok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bungu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liel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Musa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noneno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kaka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Nyasaye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noloyo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nyiseche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mag jo-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Misri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Noneno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kaka Nam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Makwar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opogore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mondo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oket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Israel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thuolo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Noneno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kaka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Nyasaye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tero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Israel Sinai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gibedo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kanyachiel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ndalo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odiechieng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gotieno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got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Tudruokgi nomedo dongo ndalo ka ndalo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Nyasye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In osiepna kendo amor kodi</a:t>
          </a:r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Ka</a:t>
          </a:r>
          <a:r>
            <a:rPr lang="es-ES" sz="2000" b="1" kern="1200" dirty="0"/>
            <a:t> en </a:t>
          </a:r>
          <a:r>
            <a:rPr lang="es-ES" sz="2000" b="1" kern="1200" dirty="0" err="1"/>
            <a:t>kamano</a:t>
          </a:r>
          <a:r>
            <a:rPr lang="es-ES" sz="2000" b="1" kern="1200" dirty="0"/>
            <a:t> </a:t>
          </a:r>
          <a:r>
            <a:rPr lang="es-ES" sz="2000" b="1" kern="1200" dirty="0" err="1"/>
            <a:t>adier</a:t>
          </a:r>
          <a:r>
            <a:rPr lang="es-ES" sz="2000" b="1" kern="1200" dirty="0"/>
            <a:t>, </a:t>
          </a:r>
          <a:r>
            <a:rPr lang="es-ES" sz="2000" b="1" kern="1200" dirty="0" err="1"/>
            <a:t>puonja</a:t>
          </a:r>
          <a:r>
            <a:rPr lang="es-ES" sz="2000" b="1" kern="1200" dirty="0"/>
            <a:t> </a:t>
          </a:r>
          <a:r>
            <a:rPr lang="es-ES" sz="2000" b="1" kern="1200" dirty="0" err="1"/>
            <a:t>yoreni</a:t>
          </a:r>
          <a:r>
            <a:rPr lang="es-ES" sz="2000" b="1" kern="1200" dirty="0"/>
            <a:t> mondo </a:t>
          </a:r>
          <a:r>
            <a:rPr lang="es-ES" sz="2000" b="1" kern="1200" dirty="0" err="1"/>
            <a:t>ang’eyi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Nyasaye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Abiro</a:t>
          </a:r>
          <a:r>
            <a:rPr lang="en-US" sz="2000" b="1" kern="1200" dirty="0"/>
            <a:t> </a:t>
          </a:r>
          <a:r>
            <a:rPr lang="en-US" sz="2000" b="1" kern="1200" dirty="0" err="1"/>
            <a:t>dhi</a:t>
          </a:r>
          <a:r>
            <a:rPr lang="en-US" sz="2000" b="1" kern="1200" dirty="0"/>
            <a:t> </a:t>
          </a:r>
          <a:r>
            <a:rPr lang="en-US" sz="2000" b="1" kern="1200" dirty="0" err="1"/>
            <a:t>kodi</a:t>
          </a:r>
          <a:r>
            <a:rPr lang="en-US" sz="2000" b="1" kern="1200" dirty="0"/>
            <a:t> an </a:t>
          </a:r>
          <a:r>
            <a:rPr lang="en-US" sz="2000" b="1" kern="1200" dirty="0" err="1"/>
            <a:t>awuon</a:t>
          </a:r>
          <a:r>
            <a:rPr lang="en-US" sz="2000" b="1" kern="1200" dirty="0"/>
            <a:t>, kendo </a:t>
          </a:r>
          <a:r>
            <a:rPr lang="en-US" sz="2000" b="1" kern="1200" dirty="0" err="1"/>
            <a:t>anamiyi</a:t>
          </a:r>
          <a:r>
            <a:rPr lang="en-US" sz="2000" b="1" kern="1200" dirty="0"/>
            <a:t> </a:t>
          </a:r>
          <a:r>
            <a:rPr lang="en-US" sz="2000" b="1" kern="1200" dirty="0" err="1"/>
            <a:t>kue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Ka</a:t>
          </a:r>
          <a:r>
            <a:rPr lang="en-US" sz="2000" b="1" kern="1200" dirty="0"/>
            <a:t> in </a:t>
          </a:r>
          <a:r>
            <a:rPr lang="en-US" sz="2000" b="1" kern="1200" dirty="0" err="1"/>
            <a:t>iwuon</a:t>
          </a:r>
          <a:r>
            <a:rPr lang="en-US" sz="2000" b="1" kern="1200" dirty="0"/>
            <a:t> ok </a:t>
          </a:r>
          <a:r>
            <a:rPr lang="en-US" sz="2000" b="1" kern="1200" dirty="0" err="1"/>
            <a:t>idhi</a:t>
          </a:r>
          <a:r>
            <a:rPr lang="en-US" sz="2000" b="1" kern="1200" dirty="0"/>
            <a:t> </a:t>
          </a:r>
          <a:r>
            <a:rPr lang="en-US" sz="2000" b="1" kern="1200" dirty="0" err="1"/>
            <a:t>kodwa</a:t>
          </a:r>
          <a:r>
            <a:rPr lang="en-US" sz="2000" b="1" kern="1200" dirty="0"/>
            <a:t>, to </a:t>
          </a:r>
          <a:r>
            <a:rPr lang="en-US" sz="2000" b="1" kern="1200" dirty="0" err="1"/>
            <a:t>kik</a:t>
          </a:r>
          <a:r>
            <a:rPr lang="en-US" sz="2000" b="1" kern="1200" dirty="0"/>
            <a:t> </a:t>
          </a:r>
          <a:r>
            <a:rPr lang="en-US" sz="2000" b="1" kern="1200" dirty="0" err="1"/>
            <a:t>igolwa</a:t>
          </a:r>
          <a:r>
            <a:rPr lang="en-US" sz="2000" b="1" kern="1200" dirty="0"/>
            <a:t> </a:t>
          </a:r>
          <a:r>
            <a:rPr lang="en-US" sz="2000" b="1" kern="1200" dirty="0" err="1"/>
            <a:t>ka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 ok idhi kodwa, to ere kaka ji nyalo ng’eyo ni imor koda?</a:t>
          </a: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Nyasaye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Ber, Abiro timo mana kaka isekwayo, nikech amor kodi, kendo ang’eyi maber.</a:t>
          </a: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Musa okwayo: Nyisa duong’ni maler (Wuok 33:18)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Nyasaye odwoko: Abiro nyisi berna (Wuok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Gima Nyasaye nonyise ne  en kite (Wuok 34:6-7)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Duong’ maler mar Nyasaye en berne, tiende ni, kite</a:t>
          </a: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Mondo oyud gik ma singruok ochungoe (Wuok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Mondo ochiw dwoko mar ji kendo oyud puonj kuom kaka Nyasaye fwenyore e Sinai (Wuok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Mondo oyud puonj manyien (Wuok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Mondo oyud chike makonyo (Wuok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Mondo oyud Chike Apar mondiki gi lith lwet Nyasaye, kod ranyisi mar Hekalu (Wuok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Mondo </a:t>
          </a:r>
          <a:r>
            <a:rPr lang="en-US" sz="1800" b="1" kern="1200" dirty="0" err="1"/>
            <a:t>osa</a:t>
          </a:r>
          <a:r>
            <a:rPr lang="en-US" sz="1800" b="1" kern="1200" dirty="0"/>
            <a:t> </a:t>
          </a:r>
          <a:r>
            <a:rPr lang="en-US" sz="1800" b="1" kern="1200" dirty="0" err="1"/>
            <a:t>ni</a:t>
          </a:r>
          <a:r>
            <a:rPr lang="en-US" sz="1800" b="1" kern="1200" dirty="0"/>
            <a:t> </a:t>
          </a:r>
          <a:r>
            <a:rPr lang="en-US" sz="1800" b="1" kern="1200" dirty="0" err="1"/>
            <a:t>ji</a:t>
          </a:r>
          <a:r>
            <a:rPr lang="en-US" sz="1800" b="1" kern="1200" dirty="0"/>
            <a:t> </a:t>
          </a:r>
          <a:r>
            <a:rPr lang="en-US" sz="1800" b="1" kern="1200" dirty="0" err="1"/>
            <a:t>kuom</a:t>
          </a:r>
          <a:r>
            <a:rPr lang="en-US" sz="1800" b="1" kern="1200" dirty="0"/>
            <a:t> </a:t>
          </a:r>
          <a:r>
            <a:rPr lang="en-US" sz="1800" b="1" kern="1200" dirty="0" err="1"/>
            <a:t>richo</a:t>
          </a:r>
          <a:r>
            <a:rPr lang="en-US" sz="1800" b="1" kern="1200" dirty="0"/>
            <a:t> mar </a:t>
          </a:r>
          <a:r>
            <a:rPr lang="en-US" sz="1800" b="1" kern="1200" dirty="0" err="1"/>
            <a:t>nyaroya</a:t>
          </a:r>
          <a:r>
            <a:rPr lang="en-US" sz="1800" b="1" kern="1200" dirty="0"/>
            <a:t> mar </a:t>
          </a:r>
          <a:r>
            <a:rPr lang="en-US" sz="1800" b="1" kern="1200" dirty="0" err="1"/>
            <a:t>dhahabu</a:t>
          </a:r>
          <a:r>
            <a:rPr lang="en-US" sz="1800" b="1" kern="1200" dirty="0"/>
            <a:t> </a:t>
          </a:r>
          <a:r>
            <a:rPr lang="en" sz="1800" b="1" kern="1200" dirty="0"/>
            <a:t> (Wuok 32:30)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Mondo </a:t>
          </a:r>
          <a:r>
            <a:rPr lang="en-US" sz="1800" b="1" kern="1200" dirty="0" err="1"/>
            <a:t>Nyasaye</a:t>
          </a:r>
          <a:r>
            <a:rPr lang="en-US" sz="1800" b="1" kern="1200" dirty="0"/>
            <a:t> </a:t>
          </a:r>
          <a:r>
            <a:rPr lang="en-US" sz="1800" b="1" kern="1200" dirty="0" err="1"/>
            <a:t>onyise</a:t>
          </a:r>
          <a:r>
            <a:rPr lang="en-US" sz="1800" b="1" kern="1200" dirty="0"/>
            <a:t> </a:t>
          </a:r>
          <a:r>
            <a:rPr lang="en-US" sz="1800" b="1" kern="1200" dirty="0" err="1"/>
            <a:t>duong’ne</a:t>
          </a:r>
          <a:r>
            <a:rPr lang="en-US" sz="1800" b="1" kern="1200" dirty="0"/>
            <a:t> </a:t>
          </a:r>
          <a:r>
            <a:rPr lang="en-US" sz="1800" b="1" kern="1200" dirty="0" err="1"/>
            <a:t>maler</a:t>
          </a:r>
          <a:r>
            <a:rPr lang="en-US" sz="1800" b="1" kern="1200" dirty="0"/>
            <a:t>, kendo </a:t>
          </a:r>
          <a:r>
            <a:rPr lang="en-US" sz="1800" b="1" kern="1200" dirty="0" err="1"/>
            <a:t>mondo</a:t>
          </a:r>
          <a:r>
            <a:rPr lang="en-US" sz="1800" b="1" kern="1200" dirty="0"/>
            <a:t> </a:t>
          </a:r>
          <a:r>
            <a:rPr lang="en-US" sz="1800" b="1" kern="1200" dirty="0" err="1"/>
            <a:t>oyud</a:t>
          </a:r>
          <a:r>
            <a:rPr lang="en-US" sz="1800" b="1" kern="1200" dirty="0"/>
            <a:t> kite </a:t>
          </a:r>
          <a:r>
            <a:rPr lang="en-US" sz="1800" b="1" kern="1200" dirty="0" err="1"/>
            <a:t>manyien</a:t>
          </a:r>
          <a:r>
            <a:rPr lang="en-US" sz="1800" b="1" kern="1200" dirty="0"/>
            <a:t> ma </a:t>
          </a:r>
          <a:r>
            <a:rPr lang="en-US" sz="1800" b="1" kern="1200" dirty="0" err="1"/>
            <a:t>nigi</a:t>
          </a:r>
          <a:r>
            <a:rPr lang="en-US" sz="1800" b="1" kern="1200" dirty="0"/>
            <a:t> </a:t>
          </a:r>
          <a:r>
            <a:rPr lang="en-US" sz="1800" b="1" kern="1200" dirty="0" err="1"/>
            <a:t>Chike</a:t>
          </a:r>
          <a:r>
            <a:rPr lang="en-US" sz="1800" b="1" kern="1200" dirty="0"/>
            <a:t> </a:t>
          </a:r>
          <a:r>
            <a:rPr lang="en-US" sz="1800" b="1" kern="1200" dirty="0" err="1"/>
            <a:t>Apar</a:t>
          </a:r>
          <a:r>
            <a:rPr lang="en" sz="1800" b="1" kern="1200" dirty="0"/>
            <a:t> (Wuok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9E850-4FCA-4B62-B23D-CC1F54792435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7C410-C25B-417C-9A26-AA3C095D79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C410-C25B-417C-9A26-AA3C095D7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C410-C25B-417C-9A26-AA3C095D79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C410-C25B-417C-9A26-AA3C095D79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microsoft.com/office/2007/relationships/hdphoto" Target="../media/hdphoto2.wdp"/><Relationship Id="rId5" Type="http://schemas.openxmlformats.org/officeDocument/2006/relationships/diagramData" Target="../diagrams/data2.xml"/><Relationship Id="rId10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3.jpeg"/><Relationship Id="rId4" Type="http://schemas.microsoft.com/office/2007/relationships/hdphoto" Target="../media/hdphoto4.wdp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8008327" y="1616319"/>
            <a:ext cx="398145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“YIE INYISA DUONG’NI MALER”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12 mar Septemba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800" b="1" dirty="0">
                <a:ln/>
                <a:solidFill>
                  <a:schemeClr val="accent3"/>
                </a:solidFill>
              </a:rPr>
              <a:t>DWOKO MAR MANYO DUONG’ MALER MAR NYASAYE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617220" y="686401"/>
            <a:ext cx="10957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Kane Musa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lor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 e got Sinai,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koting’o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kite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ariyo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rapar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lwete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wang’e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rieny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nosewuoyo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to kata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ne ok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ong’eyo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wang’e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rieny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kamano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(Wuok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425436"/>
            <a:ext cx="7630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ne </a:t>
            </a:r>
            <a:r>
              <a:rPr lang="en-US" sz="2000" b="1" dirty="0" err="1"/>
              <a:t>osewuoyo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“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’” </a:t>
            </a:r>
            <a:r>
              <a:rPr lang="en-US" sz="2000" b="1" dirty="0" err="1"/>
              <a:t>nyadi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mokalo</a:t>
            </a:r>
            <a:r>
              <a:rPr lang="en-US" sz="2000" b="1" dirty="0"/>
              <a:t>, to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kindeni</a:t>
            </a:r>
            <a:r>
              <a:rPr lang="en-US" sz="2000" b="1" dirty="0"/>
              <a:t>, </a:t>
            </a:r>
            <a:r>
              <a:rPr lang="en-US" sz="2000" b="1" dirty="0" err="1"/>
              <a:t>wang’e</a:t>
            </a:r>
            <a:r>
              <a:rPr lang="en-US" sz="2000" b="1" dirty="0"/>
              <a:t> 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orieny</a:t>
            </a:r>
            <a:r>
              <a:rPr lang="en-US" sz="2000" b="1" dirty="0"/>
              <a:t>. </a:t>
            </a:r>
            <a:r>
              <a:rPr lang="en-US" sz="2000" b="1" dirty="0" err="1"/>
              <a:t>Ang’o</a:t>
            </a:r>
            <a:r>
              <a:rPr lang="en-US" sz="2000" b="1" dirty="0"/>
              <a:t> ma ne </a:t>
            </a:r>
            <a:r>
              <a:rPr lang="en-US" sz="2000" b="1" dirty="0" err="1"/>
              <a:t>oselokore</a:t>
            </a:r>
            <a:r>
              <a:rPr lang="en-US" sz="2000" b="1" dirty="0"/>
              <a:t> e </a:t>
            </a:r>
            <a:r>
              <a:rPr lang="en-US" sz="2000" b="1" dirty="0" err="1"/>
              <a:t>kindeni</a:t>
            </a:r>
            <a:r>
              <a:rPr lang="en-US" sz="2000" b="1" dirty="0"/>
              <a:t>? Bende, </a:t>
            </a:r>
            <a:r>
              <a:rPr lang="en-US" sz="2000" b="1" dirty="0" err="1"/>
              <a:t>ng’e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lokruokno</a:t>
            </a:r>
            <a:r>
              <a:rPr lang="en-US" sz="2000" b="1" dirty="0"/>
              <a:t> ne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malach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34:34-35).</a:t>
            </a:r>
            <a:endParaRPr lang="en" sz="2000" b="1" dirty="0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4" y="4905204"/>
            <a:ext cx="8090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owuoyo</a:t>
            </a:r>
            <a:r>
              <a:rPr lang="en-US" sz="2000" b="1" dirty="0"/>
              <a:t> e </a:t>
            </a:r>
            <a:r>
              <a:rPr lang="en-US" sz="2000" b="1" dirty="0" err="1"/>
              <a:t>wachni</a:t>
            </a:r>
            <a:r>
              <a:rPr lang="en-US" sz="2000" b="1" dirty="0"/>
              <a:t>, Paulo </a:t>
            </a:r>
            <a:r>
              <a:rPr lang="en-US" sz="2000" b="1" dirty="0" err="1"/>
              <a:t>luongowa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waluw</a:t>
            </a:r>
            <a:r>
              <a:rPr lang="en-US" sz="2000" b="1" dirty="0"/>
              <a:t> Musa kendo </a:t>
            </a:r>
            <a:r>
              <a:rPr lang="en-US" sz="2000" b="1" dirty="0" err="1"/>
              <a:t>wapar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duong’no</a:t>
            </a:r>
            <a:r>
              <a:rPr lang="en-US" sz="2000" b="1" dirty="0"/>
              <a:t> </a:t>
            </a:r>
            <a:r>
              <a:rPr lang="en-US" sz="2000" b="1" dirty="0" err="1"/>
              <a:t>olokwa</a:t>
            </a:r>
            <a:r>
              <a:rPr lang="en-US" sz="2000" b="1" dirty="0"/>
              <a:t> kaka ne </a:t>
            </a:r>
            <a:r>
              <a:rPr lang="en-US" sz="2000" b="1" dirty="0" err="1"/>
              <a:t>oloko</a:t>
            </a:r>
            <a:r>
              <a:rPr lang="en-US" sz="2000" b="1" dirty="0"/>
              <a:t> Musa (2 Kor. 3:12-18)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Koro Musa </a:t>
            </a:r>
            <a:r>
              <a:rPr lang="en-US" sz="2000" b="1" dirty="0" err="1"/>
              <a:t>nong’eyo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. </a:t>
            </a:r>
            <a:r>
              <a:rPr lang="en-US" sz="2000" b="1" dirty="0" err="1"/>
              <a:t>Osiep</a:t>
            </a:r>
            <a:r>
              <a:rPr lang="en-US" sz="2000" b="1" dirty="0"/>
              <a:t> ne </a:t>
            </a:r>
            <a:r>
              <a:rPr lang="en-US" sz="2000" b="1" dirty="0" err="1"/>
              <a:t>osetegno</a:t>
            </a:r>
            <a:r>
              <a:rPr lang="en-US" sz="2000" b="1" dirty="0"/>
              <a:t>. Ne </a:t>
            </a:r>
            <a:r>
              <a:rPr lang="en-US" sz="2000" b="1" dirty="0" err="1"/>
              <a:t>oseparo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kendo </a:t>
            </a:r>
            <a:r>
              <a:rPr lang="en-US" sz="2000" b="1" dirty="0" err="1"/>
              <a:t>duong’no</a:t>
            </a:r>
            <a:r>
              <a:rPr lang="en-US" sz="2000" b="1" dirty="0"/>
              <a:t> ne </a:t>
            </a:r>
            <a:r>
              <a:rPr lang="en-US" sz="2000" b="1" dirty="0" err="1"/>
              <a:t>oseloke</a:t>
            </a:r>
            <a:r>
              <a:rPr lang="en" sz="2000" b="1"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2" y="5878916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wan, </a:t>
            </a:r>
            <a:r>
              <a:rPr lang="en-US" sz="2000" b="1" dirty="0" err="1"/>
              <a:t>manyiso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timonwa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wayiene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olok</a:t>
            </a:r>
            <a:r>
              <a:rPr lang="en-US" sz="2000" b="1" dirty="0"/>
              <a:t> </a:t>
            </a:r>
            <a:r>
              <a:rPr lang="en-US" sz="2000" b="1" dirty="0" err="1"/>
              <a:t>kitwa</a:t>
            </a:r>
            <a:r>
              <a:rPr lang="en-US" sz="2000" b="1" dirty="0"/>
              <a:t> kendo </a:t>
            </a:r>
            <a:r>
              <a:rPr lang="en-US" sz="2000" b="1" dirty="0" err="1"/>
              <a:t>ketowa</a:t>
            </a:r>
            <a:r>
              <a:rPr lang="en-US" sz="2000" b="1" dirty="0"/>
              <a:t> e </a:t>
            </a:r>
            <a:r>
              <a:rPr lang="en-US" sz="2000" b="1" dirty="0" err="1"/>
              <a:t>kido</a:t>
            </a:r>
            <a:r>
              <a:rPr lang="en-US" sz="2000" b="1" dirty="0"/>
              <a:t> </a:t>
            </a:r>
            <a:r>
              <a:rPr lang="en-US" sz="2000" b="1" dirty="0" err="1"/>
              <a:t>machal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mare mar polo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709623" y="875010"/>
            <a:ext cx="8534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Iparo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>
                <a:latin typeface="Constantia" panose="02030602050306030303" pitchFamily="18" charset="0"/>
              </a:rPr>
              <a:t>nokwedo</a:t>
            </a:r>
            <a:r>
              <a:rPr lang="en-US" sz="2400" b="1" dirty="0">
                <a:latin typeface="Constantia" panose="02030602050306030303" pitchFamily="18" charset="0"/>
              </a:rPr>
              <a:t> Musa </a:t>
            </a:r>
            <a:r>
              <a:rPr lang="en-US" sz="2400" b="1" dirty="0" err="1"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kawruokne</a:t>
            </a:r>
            <a:r>
              <a:rPr lang="en-US" sz="2400" b="1" dirty="0">
                <a:latin typeface="Constantia" panose="02030602050306030303" pitchFamily="18" charset="0"/>
              </a:rPr>
              <a:t>? Ok </a:t>
            </a:r>
            <a:r>
              <a:rPr lang="en-US" sz="2400" b="1" dirty="0" err="1"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matin</a:t>
            </a:r>
            <a:r>
              <a:rPr lang="en-US" sz="2400" b="1" dirty="0">
                <a:latin typeface="Constantia" panose="02030602050306030303" pitchFamily="18" charset="0"/>
              </a:rPr>
              <a:t>. Musa ne ok </a:t>
            </a:r>
            <a:r>
              <a:rPr lang="en-US" sz="2400" b="1" dirty="0" err="1">
                <a:latin typeface="Constantia" panose="02030602050306030303" pitchFamily="18" charset="0"/>
              </a:rPr>
              <a:t>oketo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kwayono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yor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amila</a:t>
            </a:r>
            <a:r>
              <a:rPr lang="en-US" sz="2400" b="1" dirty="0">
                <a:latin typeface="Constantia" panose="02030602050306030303" pitchFamily="18" charset="0"/>
              </a:rPr>
              <a:t>. Ne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gimoro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ochung’ne</a:t>
            </a:r>
            <a:r>
              <a:rPr lang="en-US" sz="2400" b="1" dirty="0">
                <a:latin typeface="Constantia" panose="02030602050306030303" pitchFamily="18" charset="0"/>
              </a:rPr>
              <a:t>. Ne </a:t>
            </a:r>
            <a:r>
              <a:rPr lang="en-US" sz="2400" b="1" dirty="0" err="1">
                <a:latin typeface="Constantia" panose="02030602050306030303" pitchFamily="18" charset="0"/>
              </a:rPr>
              <a:t>oneno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owuon</a:t>
            </a:r>
            <a:r>
              <a:rPr lang="en-US" sz="2400" b="1" dirty="0">
                <a:latin typeface="Constantia" panose="02030602050306030303" pitchFamily="18" charset="0"/>
              </a:rPr>
              <a:t>, ne ok </a:t>
            </a:r>
            <a:r>
              <a:rPr lang="en-US" sz="2400" b="1" dirty="0" err="1">
                <a:latin typeface="Constantia" panose="02030602050306030303" pitchFamily="18" charset="0"/>
              </a:rPr>
              <a:t>onyal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dwarore</a:t>
            </a:r>
            <a:r>
              <a:rPr lang="en-US" sz="2400" b="1" dirty="0">
                <a:latin typeface="Constantia" panose="02030602050306030303" pitchFamily="18" charset="0"/>
              </a:rPr>
              <a:t>. Ne </a:t>
            </a:r>
            <a:r>
              <a:rPr lang="en-US" sz="2400" b="1" dirty="0" err="1">
                <a:latin typeface="Constantia" panose="02030602050306030303" pitchFamily="18" charset="0"/>
              </a:rPr>
              <a:t>ong’eyo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duong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maler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nobiro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nyime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tich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maduong’ni</a:t>
            </a:r>
            <a:r>
              <a:rPr lang="en-US" sz="2400" b="1" dirty="0">
                <a:latin typeface="Constantia" panose="02030602050306030303" pitchFamily="18" charset="0"/>
              </a:rPr>
              <a:t>, ok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owuon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Ruoth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Maduong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Mogik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Chunye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bang’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; ne </a:t>
            </a:r>
            <a:r>
              <a:rPr lang="en-US" sz="2400" b="1" dirty="0" err="1">
                <a:latin typeface="Constantia" panose="02030602050306030303" pitchFamily="18" charset="0"/>
              </a:rPr>
              <a:t>ogombo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mathoth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owinji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kinde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amora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pek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luoro</a:t>
            </a:r>
            <a:r>
              <a:rPr lang="en-US" sz="2400" b="1" dirty="0">
                <a:latin typeface="Constantia" panose="02030602050306030303" pitchFamily="18" charset="0"/>
              </a:rPr>
              <a:t>. Ne ok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gombo</a:t>
            </a:r>
            <a:r>
              <a:rPr lang="en-US" sz="2400" b="1" dirty="0">
                <a:latin typeface="Constantia" panose="02030602050306030303" pitchFamily="18" charset="0"/>
              </a:rPr>
              <a:t> mare </a:t>
            </a:r>
            <a:r>
              <a:rPr lang="en-US" sz="2400" b="1" dirty="0" err="1">
                <a:latin typeface="Constantia" panose="02030602050306030303" pitchFamily="18" charset="0"/>
              </a:rPr>
              <a:t>owuon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 Musa </a:t>
            </a:r>
            <a:r>
              <a:rPr lang="en-US" sz="2400" b="1" dirty="0" err="1">
                <a:latin typeface="Constantia" panose="02030602050306030303" pitchFamily="18" charset="0"/>
              </a:rPr>
              <a:t>okwayo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one </a:t>
            </a:r>
            <a:r>
              <a:rPr lang="en-US" sz="2400" b="1" dirty="0" err="1">
                <a:latin typeface="Constantia" panose="02030602050306030303" pitchFamily="18" charset="0"/>
              </a:rPr>
              <a:t>duong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maler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kende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gombo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Jachuechne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37604" y="19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737369" y="722651"/>
            <a:ext cx="5290249" cy="58477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Nokadho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nyim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Musa,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kowacho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gi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dwol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maduong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’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niya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, ‘An JEHOVA. 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Ruoth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Nyasaye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, 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Nyasaye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ma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jang’wono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kendo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makecho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ji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.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Iya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ok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wang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’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piyo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kendo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anyiso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hera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mosiko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kod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adiera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.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Arito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singruokna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masetimo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ji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gana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gana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kendo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aseweyonigi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rochruokgi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kethogi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richogi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to kata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kamano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ok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akwan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jaketho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ng’ama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ler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, to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akumo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nyithindo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gi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nyikwayo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nyaka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tieng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’ mar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adek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kod mar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ang’wen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nikech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richo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kweregi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‘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Wuok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 34:6, 7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4404629" y="3591881"/>
            <a:ext cx="778737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C51A11"/>
                </a:solidFill>
              </a:rPr>
              <a:t>Nyasaye kod Musa: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Romo gi Nyasaye (Wuok 33:7-11)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" sz="2000" b="1" dirty="0"/>
              <a:t>(Wuok 33:12-17)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D0CBA"/>
                </a:solidFill>
              </a:rPr>
              <a:t>Duong’ </a:t>
            </a:r>
            <a:r>
              <a:rPr lang="en-US" sz="2000" b="1" dirty="0" err="1">
                <a:solidFill>
                  <a:srgbClr val="AD0CBA"/>
                </a:solidFill>
              </a:rPr>
              <a:t>maler</a:t>
            </a:r>
            <a:r>
              <a:rPr lang="en-US" sz="2000" b="1" dirty="0">
                <a:solidFill>
                  <a:srgbClr val="AD0CBA"/>
                </a:solidFill>
              </a:rPr>
              <a:t> mar </a:t>
            </a:r>
            <a:r>
              <a:rPr lang="en-US" sz="2000" b="1" dirty="0" err="1">
                <a:solidFill>
                  <a:srgbClr val="AD0CBA"/>
                </a:solidFill>
              </a:rPr>
              <a:t>Nyasaye</a:t>
            </a:r>
            <a:r>
              <a:rPr lang="en" sz="2000" b="1" dirty="0">
                <a:solidFill>
                  <a:srgbClr val="AD0CBA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" sz="2000" b="1" dirty="0"/>
              <a:t>(Wuok 33:18-23)</a:t>
            </a:r>
          </a:p>
          <a:p>
            <a:pPr lvl="1">
              <a:spcBef>
                <a:spcPts val="1200"/>
              </a:spcBef>
            </a:pPr>
            <a:r>
              <a:rPr lang="pt-BR" sz="2000" b="1" dirty="0"/>
              <a:t>Fwenyruok mar duong’ maler mar Nyasaye</a:t>
            </a:r>
            <a:r>
              <a:rPr lang="en" sz="2000" b="1" dirty="0"/>
              <a:t> (Wuok 34:1-28)</a:t>
            </a:r>
          </a:p>
          <a:p>
            <a:pPr lvl="1">
              <a:spcBef>
                <a:spcPts val="1200"/>
              </a:spcBef>
            </a:pPr>
            <a:r>
              <a:rPr lang="pt-BR" sz="2000" b="1" dirty="0"/>
              <a:t>Dwoko mar manyo duong’ maler mar Nyasaye</a:t>
            </a:r>
            <a:r>
              <a:rPr lang="en" sz="2000" b="1" dirty="0"/>
              <a:t> (Wuok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10" y="26428"/>
            <a:ext cx="740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Onge </a:t>
            </a:r>
            <a:r>
              <a:rPr lang="en-US" sz="2000" b="1" dirty="0" err="1"/>
              <a:t>kiawa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kod Musa ne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osiepe</a:t>
            </a:r>
            <a:r>
              <a:rPr lang="en-US" sz="2000" b="1" dirty="0"/>
              <a:t> ma </a:t>
            </a:r>
            <a:r>
              <a:rPr lang="en-US" sz="2000" b="1" dirty="0" err="1"/>
              <a:t>ngita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del.</a:t>
            </a:r>
            <a:endParaRPr lang="en" sz="2000" b="1" dirty="0"/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360" y="339971"/>
            <a:ext cx="1923240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239" y="291390"/>
            <a:ext cx="2139111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8" y="3902196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54"/>
          <a:stretch>
            <a:fillRect/>
          </a:stretch>
        </p:blipFill>
        <p:spPr>
          <a:xfrm>
            <a:off x="2167671" y="3916792"/>
            <a:ext cx="1855295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564985" y="5927463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568362" y="6372186"/>
            <a:ext cx="277801" cy="2988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584933" y="456938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567206" y="5467235"/>
            <a:ext cx="295378" cy="2953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584933" y="412061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740" y="499740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740" y="36086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26398" y="2696600"/>
            <a:ext cx="73833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Sura</a:t>
            </a:r>
            <a:r>
              <a:rPr lang="en-US" sz="2000" b="1" dirty="0"/>
              <a:t> 33 kod 34 mar </a:t>
            </a:r>
            <a:r>
              <a:rPr lang="en-US" sz="2000" b="1" dirty="0" err="1"/>
              <a:t>Wuok</a:t>
            </a:r>
            <a:r>
              <a:rPr lang="en-US" sz="2000" b="1" dirty="0"/>
              <a:t> </a:t>
            </a:r>
            <a:r>
              <a:rPr lang="en-US" sz="2000" b="1" dirty="0" err="1"/>
              <a:t>ondiko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-US" sz="2000" b="1" dirty="0"/>
              <a:t> e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mapekni</a:t>
            </a:r>
            <a:r>
              <a:rPr lang="en-US" sz="2000" b="1" dirty="0"/>
              <a:t>: </a:t>
            </a:r>
            <a:r>
              <a:rPr lang="en-US" sz="2000" b="1" dirty="0" err="1"/>
              <a:t>kwayo</a:t>
            </a:r>
            <a:r>
              <a:rPr lang="en-US" sz="2000" b="1" dirty="0"/>
              <a:t> mar Musa mar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" sz="2000" b="1" dirty="0"/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26398" y="1690550"/>
            <a:ext cx="74580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Osiepgi</a:t>
            </a:r>
            <a:r>
              <a:rPr lang="en-US" sz="2000" b="1" dirty="0"/>
              <a:t> ne </a:t>
            </a:r>
            <a:r>
              <a:rPr lang="en-US" sz="2000" b="1" dirty="0" err="1"/>
              <a:t>omedo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 ne </a:t>
            </a:r>
            <a:r>
              <a:rPr lang="en-US" sz="2000" b="1" dirty="0" err="1"/>
              <a:t>giromoe</a:t>
            </a:r>
            <a:r>
              <a:rPr lang="en-US" sz="2000" b="1" dirty="0"/>
              <a:t> e got Sinai, kendo ne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kodongo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noluongo</a:t>
            </a:r>
            <a:r>
              <a:rPr lang="en-US" sz="2000" b="1" dirty="0"/>
              <a:t> Musa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oyue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60483" y="681976"/>
            <a:ext cx="74036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Osiepni</a:t>
            </a:r>
            <a:r>
              <a:rPr lang="en-US" sz="2000" b="1" dirty="0"/>
              <a:t> ne ok </a:t>
            </a:r>
            <a:r>
              <a:rPr lang="en-US" sz="2000" b="1" dirty="0" err="1"/>
              <a:t>otimore</a:t>
            </a:r>
            <a:r>
              <a:rPr lang="en-US" sz="2000" b="1" dirty="0"/>
              <a:t> e </a:t>
            </a:r>
            <a:r>
              <a:rPr lang="en-US" sz="2000" b="1" dirty="0" err="1"/>
              <a:t>odiechieng</a:t>
            </a:r>
            <a:r>
              <a:rPr lang="en-US" sz="2000" b="1" dirty="0"/>
              <a:t>’ </a:t>
            </a:r>
            <a:r>
              <a:rPr lang="en-US" sz="2000" b="1" dirty="0" err="1"/>
              <a:t>achiel</a:t>
            </a:r>
            <a:r>
              <a:rPr lang="en-US" sz="2000" b="1" dirty="0"/>
              <a:t>.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chenro</a:t>
            </a:r>
            <a:r>
              <a:rPr lang="en-US" sz="2000" b="1" dirty="0"/>
              <a:t> mane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mosmos</a:t>
            </a:r>
            <a:r>
              <a:rPr lang="en-US" sz="2000" b="1" dirty="0"/>
              <a:t>. Ne </a:t>
            </a:r>
            <a:r>
              <a:rPr lang="en-US" sz="2000" b="1" dirty="0" err="1"/>
              <a:t>ochake</a:t>
            </a:r>
            <a:r>
              <a:rPr lang="en-US" sz="2000" b="1" dirty="0"/>
              <a:t> e hike </a:t>
            </a:r>
            <a:r>
              <a:rPr lang="en-US" sz="2000" b="1" dirty="0" err="1"/>
              <a:t>motelo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min-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ma ne </a:t>
            </a:r>
            <a:r>
              <a:rPr lang="en-US" sz="2000" b="1" dirty="0" err="1"/>
              <a:t>gitiyone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NYASAYE KOD MUSA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ROMO GI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“To kane Musa osedonjo e hema, bor polo ne lor piny kendo chung’ e dho hema ka Ruoth Nyasaye wuoyo gi Musa”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(Wuok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31485" y="1895904"/>
            <a:ext cx="5946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ne </a:t>
            </a:r>
            <a:r>
              <a:rPr lang="en-US" sz="2000" b="1" dirty="0" err="1"/>
              <a:t>romo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e </a:t>
            </a:r>
            <a:r>
              <a:rPr lang="en-US" sz="2000" b="1" dirty="0" err="1"/>
              <a:t>hemb</a:t>
            </a:r>
            <a:r>
              <a:rPr lang="en-US" sz="2000" b="1" dirty="0"/>
              <a:t> </a:t>
            </a:r>
            <a:r>
              <a:rPr lang="en-US" sz="2000" b="1" dirty="0" err="1"/>
              <a:t>romo</a:t>
            </a:r>
            <a:r>
              <a:rPr lang="en-US" sz="2000" b="1" dirty="0"/>
              <a:t>, </a:t>
            </a:r>
            <a:r>
              <a:rPr lang="en-US" sz="2000" b="1" dirty="0" err="1"/>
              <a:t>kama</a:t>
            </a:r>
            <a:r>
              <a:rPr lang="en-US" sz="2000" b="1" dirty="0"/>
              <a:t> ne </a:t>
            </a:r>
            <a:r>
              <a:rPr lang="en-US" sz="2000" b="1" dirty="0" err="1"/>
              <a:t>owuoye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 (</a:t>
            </a:r>
            <a:r>
              <a:rPr lang="en-US" sz="2000" b="1" dirty="0" err="1"/>
              <a:t>Wuok</a:t>
            </a:r>
            <a:r>
              <a:rPr lang="en-US" sz="2000" b="1" dirty="0"/>
              <a:t> 33:7-11)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91960" y="5759731"/>
            <a:ext cx="6051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</a:t>
            </a:r>
            <a:r>
              <a:rPr lang="en-US" sz="2000" b="1" dirty="0" err="1"/>
              <a:t>nobedo</a:t>
            </a:r>
            <a:r>
              <a:rPr lang="en-US" sz="2000" b="1" dirty="0"/>
              <a:t> </a:t>
            </a:r>
            <a:r>
              <a:rPr lang="en-US" sz="2000" b="1" dirty="0" err="1"/>
              <a:t>jatich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mowinjore</a:t>
            </a:r>
            <a:r>
              <a:rPr lang="en-US" sz="2000" b="1" dirty="0"/>
              <a:t> (Hib. 3:5), </a:t>
            </a:r>
            <a:r>
              <a:rPr lang="en-US" sz="2000" b="1" dirty="0" err="1"/>
              <a:t>ler</a:t>
            </a:r>
            <a:r>
              <a:rPr lang="en-US" sz="2000" b="1" dirty="0"/>
              <a:t> ma ok </a:t>
            </a:r>
            <a:r>
              <a:rPr lang="en-US" sz="2000" b="1" dirty="0" err="1"/>
              <a:t>nyal</a:t>
            </a:r>
            <a:r>
              <a:rPr lang="en-US" sz="2000" b="1" dirty="0"/>
              <a:t> um e </a:t>
            </a:r>
            <a:r>
              <a:rPr lang="en-US" sz="2000" b="1" dirty="0" err="1"/>
              <a:t>mudho</a:t>
            </a:r>
            <a:r>
              <a:rPr lang="en-US" sz="2000" b="1" dirty="0"/>
              <a:t>, kendo </a:t>
            </a:r>
            <a:r>
              <a:rPr lang="en-US" sz="2000" b="1" dirty="0" err="1"/>
              <a:t>janabi</a:t>
            </a:r>
            <a:r>
              <a:rPr lang="en-US" sz="2000" b="1" dirty="0"/>
              <a:t> ma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484211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2888167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204515" y="2948554"/>
            <a:ext cx="32916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Lero</a:t>
            </a:r>
            <a:r>
              <a:rPr lang="en-US" sz="2000" b="1" dirty="0"/>
              <a:t>: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’” ne ok </a:t>
            </a:r>
            <a:r>
              <a:rPr lang="en-US" sz="2000" b="1" dirty="0" err="1"/>
              <a:t>nyis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ginenore</a:t>
            </a:r>
            <a:r>
              <a:rPr lang="en-US" sz="2000" b="1" dirty="0"/>
              <a:t> e </a:t>
            </a:r>
            <a:r>
              <a:rPr lang="en-US" sz="2000" b="1" dirty="0" err="1"/>
              <a:t>ringruok</a:t>
            </a:r>
            <a:r>
              <a:rPr lang="en-US" sz="2000" b="1" dirty="0"/>
              <a:t>, to ne gin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mbaka</a:t>
            </a:r>
            <a:r>
              <a:rPr lang="en-US" sz="2000" b="1" dirty="0"/>
              <a:t> ma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ng’iyogo</a:t>
            </a:r>
            <a:r>
              <a:rPr lang="en-US" sz="2000" b="1" dirty="0"/>
              <a:t> (kata </a:t>
            </a:r>
            <a:r>
              <a:rPr lang="en-US" sz="2000" b="1" dirty="0" err="1"/>
              <a:t>kamano</a:t>
            </a:r>
            <a:r>
              <a:rPr lang="en-US" sz="2000" b="1" dirty="0"/>
              <a:t>, Musa ne ok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Nyasaye</a:t>
            </a:r>
            <a:r>
              <a:rPr lang="en-US" sz="2000" b="1" dirty="0"/>
              <a:t>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NG’EYO NYASAYE MABER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imor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koda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akwayi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ipuonja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yoreni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ang’eyi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imed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bedo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mamor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koda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. To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bende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ng’e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malong’o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jogi</a:t>
            </a:r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 gin </a:t>
            </a:r>
            <a:r>
              <a:rPr lang="en-US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jogi</a:t>
            </a:r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(Wuok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nowacho</a:t>
            </a:r>
            <a:r>
              <a:rPr lang="en-US" sz="2000" b="1" dirty="0"/>
              <a:t> ne Musa </a:t>
            </a:r>
            <a:r>
              <a:rPr lang="en-US" sz="2000" b="1" dirty="0" err="1"/>
              <a:t>ni</a:t>
            </a:r>
            <a:r>
              <a:rPr lang="en-US" sz="2000" b="1" dirty="0"/>
              <a:t> ok obi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Kanaan (</a:t>
            </a:r>
            <a:r>
              <a:rPr lang="en-US" sz="2000" b="1" dirty="0" err="1"/>
              <a:t>Wuok</a:t>
            </a:r>
            <a:r>
              <a:rPr lang="en-US" sz="2000" b="1" dirty="0"/>
              <a:t> 33:1-3), </a:t>
            </a:r>
            <a:r>
              <a:rPr lang="en-US" sz="2000" b="1" dirty="0" err="1"/>
              <a:t>mbaka</a:t>
            </a:r>
            <a:r>
              <a:rPr lang="en-US" sz="2000" b="1" dirty="0"/>
              <a:t> ma ne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-US" sz="2000" b="1" dirty="0"/>
              <a:t> ne </a:t>
            </a:r>
            <a:r>
              <a:rPr lang="en-US" sz="2000" b="1" dirty="0" err="1"/>
              <a:t>ochakore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33:12-17)</a:t>
            </a:r>
            <a:r>
              <a:rPr lang="en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832139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12700" y="4522935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ne </a:t>
            </a:r>
            <a:r>
              <a:rPr lang="en-US" sz="2000" b="1" dirty="0" err="1"/>
              <a:t>osebedo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40, kendo ne </a:t>
            </a:r>
            <a:r>
              <a:rPr lang="en-US" sz="2000" b="1" dirty="0" err="1"/>
              <a:t>oyudo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Apar</a:t>
            </a:r>
            <a:r>
              <a:rPr lang="en-US" sz="2000" b="1" dirty="0"/>
              <a:t> kod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matayo</a:t>
            </a:r>
            <a:r>
              <a:rPr lang="en-US" sz="2000" b="1" dirty="0"/>
              <a:t> kaka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oger</a:t>
            </a:r>
            <a:r>
              <a:rPr lang="en-US" sz="2000" b="1" dirty="0"/>
              <a:t> </a:t>
            </a:r>
            <a:r>
              <a:rPr lang="en-US" sz="2000" b="1" dirty="0" err="1"/>
              <a:t>hekalu</a:t>
            </a:r>
            <a:r>
              <a:rPr lang="en-US" sz="2000" b="1" dirty="0"/>
              <a:t>. Koro ne </a:t>
            </a:r>
            <a:r>
              <a:rPr lang="en-US" sz="2000" b="1" dirty="0" err="1"/>
              <a:t>en</a:t>
            </a:r>
            <a:r>
              <a:rPr lang="en-US" sz="2000" b="1" dirty="0"/>
              <a:t> 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kendo,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osayo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. Ne </a:t>
            </a: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nong’eyo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ne </a:t>
            </a:r>
            <a:r>
              <a:rPr lang="en-US" sz="2000" b="1" dirty="0" err="1"/>
              <a:t>owuoyo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ong’iyo</a:t>
            </a:r>
            <a:r>
              <a:rPr lang="en-US" sz="2000" b="1" dirty="0"/>
              <a:t>. </a:t>
            </a:r>
            <a:r>
              <a:rPr lang="en-US" sz="2000" b="1" dirty="0" err="1"/>
              <a:t>Kare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mane ma ne 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ng’eyoe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33:13)? </a:t>
            </a:r>
            <a:r>
              <a:rPr lang="en-US" sz="2000" b="1" dirty="0" err="1"/>
              <a:t>En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mane ma in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ing’ego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? 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7162800" y="4381273"/>
            <a:ext cx="4856638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DUONG’ MALER MAR NYASAYE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DWARO NG’EYO DUONG’ MALER MAR NYASAYE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Musa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nokwayo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inyisa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duong’ni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maler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(Wuok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226868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2" y="4362918"/>
            <a:ext cx="7399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Ellen G. White </a:t>
            </a:r>
            <a:r>
              <a:rPr lang="en-US" sz="2000" b="1" dirty="0" err="1"/>
              <a:t>medo</a:t>
            </a:r>
            <a:r>
              <a:rPr lang="en-US" sz="2000" b="1" dirty="0"/>
              <a:t>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otudore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nyithinde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; </a:t>
            </a:r>
            <a:r>
              <a:rPr lang="en-US" sz="2000" b="1" dirty="0" err="1"/>
              <a:t>rwako</a:t>
            </a:r>
            <a:r>
              <a:rPr lang="en-US" sz="2000" b="1" dirty="0"/>
              <a:t> </a:t>
            </a:r>
            <a:r>
              <a:rPr lang="en-US" sz="2000" b="1" dirty="0" err="1"/>
              <a:t>joketho</a:t>
            </a:r>
            <a:r>
              <a:rPr lang="en-US" sz="2000" b="1" dirty="0"/>
              <a:t> </a:t>
            </a:r>
            <a:r>
              <a:rPr lang="en-US" sz="2000" b="1" dirty="0" err="1"/>
              <a:t>molokore</a:t>
            </a:r>
            <a:r>
              <a:rPr lang="en-US" sz="2000" b="1" dirty="0"/>
              <a:t>; kendo </a:t>
            </a:r>
            <a:r>
              <a:rPr lang="en-US" sz="2000" b="1" dirty="0" err="1"/>
              <a:t>miyogi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gilokre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wang’iyo</a:t>
            </a:r>
            <a:r>
              <a:rPr lang="en-US" sz="2000" b="1" dirty="0"/>
              <a:t> </a:t>
            </a:r>
            <a:r>
              <a:rPr lang="en-US" sz="2000" b="1" dirty="0" err="1"/>
              <a:t>Msalaba</a:t>
            </a:r>
            <a:r>
              <a:rPr lang="en-US" sz="2000" b="1" dirty="0"/>
              <a:t>,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fwenyruok</a:t>
            </a:r>
            <a:r>
              <a:rPr lang="en-US" sz="2000" b="1" dirty="0"/>
              <a:t> </a:t>
            </a:r>
            <a:r>
              <a:rPr lang="en-US" sz="2000" b="1" dirty="0" err="1"/>
              <a:t>maduong’ie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mar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berne</a:t>
            </a:r>
            <a:r>
              <a:rPr lang="en-US" sz="2000" b="1" dirty="0"/>
              <a:t>, kod kite.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48776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Omiyo</a:t>
            </a:r>
            <a:r>
              <a:rPr lang="en-US" sz="2000" b="1" dirty="0"/>
              <a:t>, “</a:t>
            </a:r>
            <a:r>
              <a:rPr lang="en-US" sz="2000" b="1" dirty="0" err="1"/>
              <a:t>duong</a:t>
            </a:r>
            <a:r>
              <a:rPr lang="en-US" sz="2000" b="1" dirty="0"/>
              <a:t>’”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e </a:t>
            </a:r>
            <a:r>
              <a:rPr lang="en-US" sz="2000" b="1" dirty="0" err="1"/>
              <a:t>ngimawa</a:t>
            </a:r>
            <a:r>
              <a:rPr lang="en-US" sz="2000" b="1" dirty="0"/>
              <a:t> (2 Kor. 1:12; 3:18)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36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FWENYRUOK MAR DUONG’ MALER MAR NYASAYE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Nokadho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nyim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Musa,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kowacho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duol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maduong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‘An JEHOVA. 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jang’wono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makecho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piyo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anyiso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mosiko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kod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adiera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.’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(Wuok 34:6)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81088" y="1396893"/>
            <a:ext cx="1184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nonyiso</a:t>
            </a:r>
            <a:r>
              <a:rPr lang="en-US" sz="2000" b="1" dirty="0"/>
              <a:t> Musa </a:t>
            </a:r>
            <a:r>
              <a:rPr lang="en-US" sz="2000" b="1" dirty="0" err="1"/>
              <a:t>duong’ne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mar </a:t>
            </a:r>
            <a:r>
              <a:rPr lang="en-US" sz="2000" b="1" dirty="0" err="1"/>
              <a:t>abiriyo</a:t>
            </a:r>
            <a:r>
              <a:rPr lang="en-US" sz="2000" b="1" dirty="0"/>
              <a:t> mane </a:t>
            </a:r>
            <a:r>
              <a:rPr lang="en-US" sz="2000" b="1" dirty="0" err="1"/>
              <a:t>odhi</a:t>
            </a:r>
            <a:r>
              <a:rPr lang="en-US" sz="2000" b="1" dirty="0"/>
              <a:t> e got Sinai. Gin </a:t>
            </a:r>
            <a:r>
              <a:rPr lang="en-US" sz="2000" b="1" dirty="0" err="1"/>
              <a:t>kinde</a:t>
            </a:r>
            <a:r>
              <a:rPr lang="en-US" sz="2000" b="1" dirty="0"/>
              <a:t> mage kendo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ang’o</a:t>
            </a:r>
            <a:r>
              <a:rPr lang="en-US" sz="2000" b="1" dirty="0"/>
              <a:t> ma </a:t>
            </a:r>
            <a:r>
              <a:rPr lang="en-US" sz="2000" b="1" dirty="0" err="1"/>
              <a:t>nomiyo</a:t>
            </a:r>
            <a:r>
              <a:rPr lang="en-US" sz="2000" b="1" dirty="0"/>
              <a:t> Musa </a:t>
            </a:r>
            <a:r>
              <a:rPr lang="en-US" sz="2000" b="1" dirty="0" err="1"/>
              <a:t>ochung</a:t>
            </a:r>
            <a:r>
              <a:rPr lang="en-US" sz="2000" b="1" dirty="0"/>
              <a:t>’ 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472543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53360" y="5842337"/>
            <a:ext cx="1188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Fwenyruok</a:t>
            </a:r>
            <a:r>
              <a:rPr lang="en-US" sz="2000" b="1" dirty="0"/>
              <a:t> mar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ochiwo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oland</a:t>
            </a:r>
            <a:r>
              <a:rPr lang="en-US" sz="2000" b="1" dirty="0"/>
              <a:t> kite (</a:t>
            </a:r>
            <a:r>
              <a:rPr lang="en-US" sz="2000" b="1" dirty="0" err="1"/>
              <a:t>Wuok</a:t>
            </a:r>
            <a:r>
              <a:rPr lang="en-US" sz="2000" b="1" dirty="0"/>
              <a:t> 34:6-7). E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matinni</a:t>
            </a:r>
            <a:r>
              <a:rPr lang="en-US" sz="2000" b="1" dirty="0"/>
              <a:t> mar </a:t>
            </a:r>
            <a:r>
              <a:rPr lang="en-US" sz="2000" b="1" dirty="0" err="1"/>
              <a:t>hera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Musa </a:t>
            </a:r>
            <a:r>
              <a:rPr lang="en-US" sz="2000" b="1" dirty="0" err="1"/>
              <a:t>nolamo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34:8; 1 Johana 4:19). </a:t>
            </a:r>
            <a:r>
              <a:rPr lang="en-US" sz="2000" b="1" dirty="0" err="1"/>
              <a:t>Gikone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nosiro</a:t>
            </a:r>
            <a:r>
              <a:rPr lang="en-US" sz="2000" b="1" dirty="0"/>
              <a:t> kendo </a:t>
            </a:r>
            <a:r>
              <a:rPr lang="en-US" sz="2000" b="1" dirty="0" err="1"/>
              <a:t>singruok</a:t>
            </a:r>
            <a:r>
              <a:rPr lang="en-US" sz="2000" b="1" dirty="0"/>
              <a:t> mare </a:t>
            </a:r>
            <a:r>
              <a:rPr lang="en-US" sz="2000" b="1" dirty="0" err="1"/>
              <a:t>gi</a:t>
            </a:r>
            <a:r>
              <a:rPr lang="en-US" sz="2000" b="1" dirty="0"/>
              <a:t> Israel kendo </a:t>
            </a:r>
            <a:r>
              <a:rPr lang="en-US" sz="2000" b="1" dirty="0" err="1"/>
              <a:t>noweyone</a:t>
            </a:r>
            <a:r>
              <a:rPr lang="en-US" sz="2000" b="1" dirty="0"/>
              <a:t> </a:t>
            </a:r>
            <a:r>
              <a:rPr lang="en-US" sz="2000" b="1" dirty="0" err="1"/>
              <a:t>gimane</a:t>
            </a:r>
            <a:r>
              <a:rPr lang="en-US" sz="2000" b="1" dirty="0"/>
              <a:t> </a:t>
            </a:r>
            <a:r>
              <a:rPr lang="en-US" sz="2000" b="1" dirty="0" err="1"/>
              <a:t>otimore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nyaroya</a:t>
            </a:r>
            <a:r>
              <a:rPr lang="en" sz="20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1412</Words>
  <Application>Microsoft Office PowerPoint</Application>
  <PresentationFormat>Panorámica</PresentationFormat>
  <Paragraphs>84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Arial</vt:lpstr>
      <vt:lpstr>Aptos Display</vt:lpstr>
      <vt:lpstr>Comic Sans MS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180</cp:revision>
  <dcterms:created xsi:type="dcterms:W3CDTF">2025-08-09T16:08:23Z</dcterms:created>
  <dcterms:modified xsi:type="dcterms:W3CDTF">2025-09-07T06:06:08Z</dcterms:modified>
</cp:coreProperties>
</file>