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5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1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Hemb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Romo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(Kama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Ler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kod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Kama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Ler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Moloyo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Sanduk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mar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dhahabu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Mesa mar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makati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Rachung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taya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Kendo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miwang’oe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ubani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Kendo-mar-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misango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Karaya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mar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Laru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(law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dolo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Law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agoko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Lewni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mamoko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X="1088" custLinFactNeighborY="-18342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X="-1048" custLinFactNeighborY="-17944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 custScaleX="122573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US" sz="2000" b="1" noProof="0" dirty="0" err="1"/>
            <a:t>Nyasaye</a:t>
          </a:r>
          <a:r>
            <a:rPr lang="en-US" sz="2000" b="1" noProof="0" dirty="0"/>
            <a:t> </a:t>
          </a:r>
          <a:r>
            <a:rPr lang="en-US" sz="2000" b="1" noProof="0" dirty="0" err="1"/>
            <a:t>osin</a:t>
          </a:r>
          <a:r>
            <a:rPr lang="en-US" sz="2000" b="1" noProof="0" dirty="0"/>
            <a:t> </a:t>
          </a:r>
          <a:r>
            <a:rPr lang="en-US" sz="2000" b="1" noProof="0" dirty="0" err="1"/>
            <a:t>gi</a:t>
          </a:r>
          <a:r>
            <a:rPr lang="en-US" sz="2000" b="1" noProof="0" dirty="0"/>
            <a:t> </a:t>
          </a:r>
          <a:r>
            <a:rPr lang="en-US" sz="2000" b="1" noProof="0" dirty="0" err="1"/>
            <a:t>richo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US" sz="2000" b="1" noProof="0" dirty="0" err="1"/>
            <a:t>Nyasaye</a:t>
          </a:r>
          <a:r>
            <a:rPr lang="en-US" sz="2000" b="1" noProof="0" dirty="0"/>
            <a:t> </a:t>
          </a:r>
          <a:r>
            <a:rPr lang="en-US" sz="2000" b="1" noProof="0" dirty="0" err="1"/>
            <a:t>reso</a:t>
          </a:r>
          <a:r>
            <a:rPr lang="en-US" sz="2000" b="1" noProof="0" dirty="0"/>
            <a:t> </a:t>
          </a:r>
          <a:r>
            <a:rPr lang="en-US" sz="2000" b="1" noProof="0" dirty="0" err="1"/>
            <a:t>jaricho</a:t>
          </a:r>
          <a:endParaRPr lang="en-US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US" sz="2000" b="1" noProof="0" dirty="0" err="1"/>
            <a:t>Nyasaye</a:t>
          </a:r>
          <a:r>
            <a:rPr lang="en-US" sz="2000" b="1" noProof="0" dirty="0"/>
            <a:t> biro </a:t>
          </a:r>
          <a:r>
            <a:rPr lang="en-US" sz="2000" b="1" noProof="0" dirty="0" err="1"/>
            <a:t>ketho</a:t>
          </a:r>
          <a:r>
            <a:rPr lang="en-US" sz="2000" b="1" noProof="0" dirty="0"/>
            <a:t> </a:t>
          </a:r>
          <a:r>
            <a:rPr lang="en-US" sz="2000" b="1" noProof="0" dirty="0" err="1"/>
            <a:t>joma</a:t>
          </a:r>
          <a:r>
            <a:rPr lang="en-US" sz="2000" b="1" noProof="0" dirty="0"/>
            <a:t> </a:t>
          </a:r>
          <a:r>
            <a:rPr lang="en-US" sz="2000" b="1" noProof="0" dirty="0" err="1"/>
            <a:t>richo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en-US" sz="2000" b="1" noProof="0" dirty="0" err="1"/>
            <a:t>Nyasaye</a:t>
          </a:r>
          <a:r>
            <a:rPr lang="en-US" sz="2000" b="1" noProof="0" dirty="0"/>
            <a:t> </a:t>
          </a:r>
          <a:r>
            <a:rPr lang="en-US" sz="2000" b="1" noProof="0" dirty="0" err="1"/>
            <a:t>osingonwa</a:t>
          </a:r>
          <a:r>
            <a:rPr lang="en-US" sz="2000" b="1" noProof="0" dirty="0"/>
            <a:t> </a:t>
          </a:r>
          <a:r>
            <a:rPr lang="en-US" sz="2000" b="1" noProof="0" dirty="0" err="1"/>
            <a:t>kinde</a:t>
          </a:r>
          <a:r>
            <a:rPr lang="en-US" sz="2000" b="1" noProof="0" dirty="0"/>
            <a:t> </a:t>
          </a:r>
          <a:r>
            <a:rPr lang="en-US" sz="2000" b="1" noProof="0" dirty="0" err="1"/>
            <a:t>mabiro</a:t>
          </a:r>
          <a:r>
            <a:rPr lang="en-US" sz="2000" b="1" noProof="0" dirty="0"/>
            <a:t> ma </a:t>
          </a:r>
          <a:r>
            <a:rPr lang="en-US" sz="2000" b="1" noProof="0" dirty="0" err="1"/>
            <a:t>nigi</a:t>
          </a:r>
          <a:r>
            <a:rPr lang="en-US" sz="2000" b="1" noProof="0" dirty="0"/>
            <a:t> </a:t>
          </a:r>
          <a:r>
            <a:rPr lang="en-US" sz="2000" b="1" noProof="0" dirty="0" err="1"/>
            <a:t>duong</a:t>
          </a:r>
          <a:r>
            <a:rPr lang="en-US" sz="2000" b="1" noProof="0" dirty="0"/>
            <a:t>’</a:t>
          </a:r>
          <a:endParaRPr lang="en-US" sz="20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4377" y="0"/>
          <a:ext cx="1782016" cy="2148884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3792" y="1901655"/>
          <a:ext cx="1585994" cy="1061816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Hemb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Romo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(Kama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Ler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kod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Kama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Ler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Moloyo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43792" y="1901655"/>
        <a:ext cx="1585994" cy="1061816"/>
      </dsp:txXfrm>
    </dsp:sp>
    <dsp:sp modelId="{347916EE-925A-4670-ACCD-446503FD5831}">
      <dsp:nvSpPr>
        <dsp:cNvPr id="0" name=""/>
        <dsp:cNvSpPr/>
      </dsp:nvSpPr>
      <dsp:spPr>
        <a:xfrm>
          <a:off x="1964596" y="0"/>
          <a:ext cx="1782016" cy="2148884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24977" y="1915081"/>
          <a:ext cx="1585994" cy="4989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Sanduk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mar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dhahabu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24977" y="1915081"/>
        <a:ext cx="1585994" cy="498964"/>
      </dsp:txXfrm>
    </dsp:sp>
    <dsp:sp modelId="{45C51B78-7F84-4D77-97B8-D234F85857C1}">
      <dsp:nvSpPr>
        <dsp:cNvPr id="0" name=""/>
        <dsp:cNvSpPr/>
      </dsp:nvSpPr>
      <dsp:spPr>
        <a:xfrm>
          <a:off x="3944203" y="8907"/>
          <a:ext cx="1782016" cy="2148884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085196" y="1915081"/>
          <a:ext cx="1585994" cy="4989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Mesa mar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makati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5196" y="1915081"/>
        <a:ext cx="1585994" cy="498964"/>
      </dsp:txXfrm>
    </dsp:sp>
    <dsp:sp modelId="{13FCF3A8-63AE-4CA8-89D7-45EBD7316758}">
      <dsp:nvSpPr>
        <dsp:cNvPr id="0" name=""/>
        <dsp:cNvSpPr/>
      </dsp:nvSpPr>
      <dsp:spPr>
        <a:xfrm>
          <a:off x="5866357" y="14581"/>
          <a:ext cx="1782016" cy="2148884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045414" y="1915081"/>
          <a:ext cx="1585994" cy="4989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Rachung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taya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45414" y="1915081"/>
        <a:ext cx="1585994" cy="498964"/>
      </dsp:txXfrm>
    </dsp:sp>
    <dsp:sp modelId="{A3894D9B-1D9B-4D9A-BE86-071850DC0C31}">
      <dsp:nvSpPr>
        <dsp:cNvPr id="0" name=""/>
        <dsp:cNvSpPr/>
      </dsp:nvSpPr>
      <dsp:spPr>
        <a:xfrm>
          <a:off x="7863873" y="0"/>
          <a:ext cx="1782016" cy="2148884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7845251" y="1915081"/>
          <a:ext cx="1944001" cy="498964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Kendo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miwang’oe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ubani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45251" y="1915081"/>
        <a:ext cx="1944001" cy="498964"/>
      </dsp:txXfrm>
    </dsp:sp>
    <dsp:sp modelId="{C5AB7DA8-1CA9-4DC3-85B9-19271D3EBDA8}">
      <dsp:nvSpPr>
        <dsp:cNvPr id="0" name=""/>
        <dsp:cNvSpPr/>
      </dsp:nvSpPr>
      <dsp:spPr>
        <a:xfrm>
          <a:off x="9967455" y="0"/>
          <a:ext cx="1782016" cy="2148884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27836" y="1915081"/>
          <a:ext cx="1585994" cy="498964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Kendo-mar-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misango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27836" y="1915081"/>
        <a:ext cx="1585994" cy="498964"/>
      </dsp:txXfrm>
    </dsp:sp>
    <dsp:sp modelId="{F573CA93-0982-4CBC-8F89-AEFFDFCDCC07}">
      <dsp:nvSpPr>
        <dsp:cNvPr id="0" name=""/>
        <dsp:cNvSpPr/>
      </dsp:nvSpPr>
      <dsp:spPr>
        <a:xfrm>
          <a:off x="2043111" y="2505311"/>
          <a:ext cx="1782016" cy="2148884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96153" y="4491862"/>
          <a:ext cx="2000669" cy="498964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Karaya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mar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6153" y="4491862"/>
        <a:ext cx="2000669" cy="498964"/>
      </dsp:txXfrm>
    </dsp:sp>
    <dsp:sp modelId="{96D61A8B-93EB-4554-B73A-2BF2524C33FB}">
      <dsp:nvSpPr>
        <dsp:cNvPr id="0" name=""/>
        <dsp:cNvSpPr/>
      </dsp:nvSpPr>
      <dsp:spPr>
        <a:xfrm>
          <a:off x="4006644" y="2505311"/>
          <a:ext cx="1782016" cy="2148884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67021" y="4491862"/>
          <a:ext cx="1585994" cy="4989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Laru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67021" y="4491862"/>
        <a:ext cx="1585994" cy="498964"/>
      </dsp:txXfrm>
    </dsp:sp>
    <dsp:sp modelId="{C06AF406-4B14-40C6-9E33-B8582148E012}">
      <dsp:nvSpPr>
        <dsp:cNvPr id="0" name=""/>
        <dsp:cNvSpPr/>
      </dsp:nvSpPr>
      <dsp:spPr>
        <a:xfrm>
          <a:off x="5976717" y="2505311"/>
          <a:ext cx="1782016" cy="2148884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37278" y="4491862"/>
          <a:ext cx="1585994" cy="498964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(law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dolo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137278" y="4491862"/>
        <a:ext cx="1585994" cy="498964"/>
      </dsp:txXfrm>
    </dsp:sp>
    <dsp:sp modelId="{0FEB24B2-FC00-427A-8726-FB0F4770CDC7}">
      <dsp:nvSpPr>
        <dsp:cNvPr id="0" name=""/>
        <dsp:cNvSpPr/>
      </dsp:nvSpPr>
      <dsp:spPr>
        <a:xfrm>
          <a:off x="7907300" y="2505311"/>
          <a:ext cx="1782016" cy="2148884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67601" y="4491862"/>
          <a:ext cx="1585994" cy="498964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Law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agoko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67601" y="4491862"/>
        <a:ext cx="1585994" cy="498964"/>
      </dsp:txXfrm>
    </dsp:sp>
    <dsp:sp modelId="{23D410F9-38BA-4E6C-A403-BC66A2A410F0}">
      <dsp:nvSpPr>
        <dsp:cNvPr id="0" name=""/>
        <dsp:cNvSpPr/>
      </dsp:nvSpPr>
      <dsp:spPr>
        <a:xfrm>
          <a:off x="9887870" y="2505311"/>
          <a:ext cx="1782016" cy="2148884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083900" y="4491862"/>
          <a:ext cx="1585994" cy="4989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Lewni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mamoko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83900" y="4491862"/>
        <a:ext cx="1585994" cy="498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970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Nyasaye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osin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gi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richo</a:t>
          </a:r>
          <a:endParaRPr lang="en-US" sz="2000" kern="1200" noProof="0" dirty="0"/>
        </a:p>
      </dsp:txBody>
      <dsp:txXfrm>
        <a:off x="22345" y="23315"/>
        <a:ext cx="4663916" cy="413058"/>
      </dsp:txXfrm>
    </dsp:sp>
    <dsp:sp modelId="{49FB8278-23E9-44B1-B0E9-2B687210E11D}">
      <dsp:nvSpPr>
        <dsp:cNvPr id="0" name=""/>
        <dsp:cNvSpPr/>
      </dsp:nvSpPr>
      <dsp:spPr>
        <a:xfrm>
          <a:off x="0" y="466972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Nyasaye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reso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jaricho</a:t>
          </a:r>
          <a:endParaRPr lang="en-US" sz="2000" kern="1200" noProof="0" dirty="0"/>
        </a:p>
      </dsp:txBody>
      <dsp:txXfrm>
        <a:off x="22345" y="489317"/>
        <a:ext cx="4663916" cy="413058"/>
      </dsp:txXfrm>
    </dsp:sp>
    <dsp:sp modelId="{C188DD80-2EA5-48DD-A3DA-B408111F1352}">
      <dsp:nvSpPr>
        <dsp:cNvPr id="0" name=""/>
        <dsp:cNvSpPr/>
      </dsp:nvSpPr>
      <dsp:spPr>
        <a:xfrm>
          <a:off x="0" y="932975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Nyasaye</a:t>
          </a:r>
          <a:r>
            <a:rPr lang="en-US" sz="2000" b="1" kern="1200" noProof="0" dirty="0"/>
            <a:t> biro </a:t>
          </a:r>
          <a:r>
            <a:rPr lang="en-US" sz="2000" b="1" kern="1200" noProof="0" dirty="0" err="1"/>
            <a:t>ketho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joma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richo</a:t>
          </a:r>
          <a:endParaRPr lang="en-US" sz="2000" kern="1200" noProof="0" dirty="0"/>
        </a:p>
      </dsp:txBody>
      <dsp:txXfrm>
        <a:off x="22345" y="955320"/>
        <a:ext cx="4663916" cy="413058"/>
      </dsp:txXfrm>
    </dsp:sp>
    <dsp:sp modelId="{CF501F27-D192-4894-A090-DEB699832C3E}">
      <dsp:nvSpPr>
        <dsp:cNvPr id="0" name=""/>
        <dsp:cNvSpPr/>
      </dsp:nvSpPr>
      <dsp:spPr>
        <a:xfrm>
          <a:off x="0" y="1398978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Nyasaye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osingonwa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kinde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mabiro</a:t>
          </a:r>
          <a:r>
            <a:rPr lang="en-US" sz="2000" b="1" kern="1200" noProof="0" dirty="0"/>
            <a:t> ma </a:t>
          </a:r>
          <a:r>
            <a:rPr lang="en-US" sz="2000" b="1" kern="1200" noProof="0" dirty="0" err="1"/>
            <a:t>nigi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duong</a:t>
          </a:r>
          <a:r>
            <a:rPr lang="en-US" sz="2000" b="1" kern="1200" noProof="0" dirty="0"/>
            <a:t>’</a:t>
          </a:r>
          <a:endParaRPr lang="en-US" sz="2000" kern="1200" noProof="0" dirty="0"/>
        </a:p>
      </dsp:txBody>
      <dsp:txXfrm>
        <a:off x="22345" y="1421323"/>
        <a:ext cx="4663916" cy="413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538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000" b="1" noProof="0" dirty="0">
                <a:ln/>
                <a:solidFill>
                  <a:schemeClr val="accent4"/>
                </a:solidFill>
              </a:rPr>
              <a:t>HEMB ROMO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Lesson 13 mar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Septemba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GEDO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05793" y="667716"/>
            <a:ext cx="8195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Bang’ </a:t>
            </a:r>
            <a:r>
              <a:rPr lang="en-US" sz="2000" b="1" dirty="0" err="1"/>
              <a:t>gere</a:t>
            </a:r>
            <a:r>
              <a:rPr lang="en-US" sz="2000" b="1" dirty="0"/>
              <a:t>, </a:t>
            </a:r>
            <a:r>
              <a:rPr lang="en-US" sz="2000" b="1" dirty="0" err="1"/>
              <a:t>Hekalu</a:t>
            </a:r>
            <a:r>
              <a:rPr lang="en-US" sz="2000" b="1" dirty="0"/>
              <a:t> (</a:t>
            </a:r>
            <a:r>
              <a:rPr lang="en-US" sz="2000" b="1" dirty="0" err="1"/>
              <a:t>Hemb</a:t>
            </a:r>
            <a:r>
              <a:rPr lang="en-US" sz="2000" b="1" dirty="0"/>
              <a:t> </a:t>
            </a:r>
            <a:r>
              <a:rPr lang="en-US" sz="2000" b="1" dirty="0" err="1"/>
              <a:t>Romo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laru</a:t>
            </a:r>
            <a:r>
              <a:rPr lang="en-US" sz="2000" b="1" dirty="0"/>
              <a:t>)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kama</a:t>
            </a:r>
            <a:r>
              <a:rPr lang="en-US" sz="2000" b="1" dirty="0"/>
              <a:t> ne </a:t>
            </a:r>
            <a:r>
              <a:rPr lang="en-US" sz="2000" b="1" dirty="0" err="1"/>
              <a:t>itimoe</a:t>
            </a:r>
            <a:r>
              <a:rPr lang="en-US" sz="2000" b="1" dirty="0"/>
              <a:t> </a:t>
            </a:r>
            <a:r>
              <a:rPr lang="en-US" sz="2000" b="1" dirty="0" err="1"/>
              <a:t>nyasi</a:t>
            </a:r>
            <a:r>
              <a:rPr lang="en-US" sz="2000" b="1" dirty="0"/>
              <a:t> </a:t>
            </a:r>
            <a:r>
              <a:rPr lang="en-US" sz="2000" b="1" dirty="0" err="1"/>
              <a:t>ariyo</a:t>
            </a:r>
            <a:r>
              <a:rPr lang="en-US" sz="2000" b="1" dirty="0"/>
              <a:t> </a:t>
            </a:r>
            <a:r>
              <a:rPr lang="en-US" sz="2000" b="1" dirty="0" err="1"/>
              <a:t>mopogore</a:t>
            </a:r>
            <a:r>
              <a:rPr lang="en-US" sz="2000" b="1" dirty="0"/>
              <a:t>: </a:t>
            </a:r>
            <a:r>
              <a:rPr lang="en-US" sz="2000" b="1" dirty="0" err="1"/>
              <a:t>mitimo</a:t>
            </a:r>
            <a:r>
              <a:rPr lang="en-US" sz="2000" b="1" dirty="0"/>
              <a:t> pile </a:t>
            </a:r>
            <a:r>
              <a:rPr lang="en-US" sz="2000" b="1" dirty="0" err="1"/>
              <a:t>ka</a:t>
            </a:r>
            <a:r>
              <a:rPr lang="en-US" sz="2000" b="1" dirty="0"/>
              <a:t> pile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mitimo</a:t>
            </a:r>
            <a:r>
              <a:rPr lang="en-US" sz="2000" b="1" dirty="0"/>
              <a:t> </a:t>
            </a:r>
            <a:r>
              <a:rPr lang="en-US" sz="2000" b="1" dirty="0" err="1"/>
              <a:t>higa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higa</a:t>
            </a:r>
            <a:r>
              <a:rPr lang="en-US" sz="2000" b="1" dirty="0"/>
              <a:t>. </a:t>
            </a:r>
            <a:r>
              <a:rPr lang="en-US" sz="2000" b="1" dirty="0" err="1"/>
              <a:t>Gik</a:t>
            </a:r>
            <a:r>
              <a:rPr lang="en-US" sz="2000" b="1" dirty="0"/>
              <a:t> ma ne </a:t>
            </a:r>
            <a:r>
              <a:rPr lang="en-US" sz="2000" b="1" dirty="0" err="1"/>
              <a:t>gitimo</a:t>
            </a:r>
            <a:r>
              <a:rPr lang="en-US" sz="2000" b="1" dirty="0"/>
              <a:t> </a:t>
            </a:r>
            <a:r>
              <a:rPr lang="en-US" sz="2000" b="1" dirty="0" err="1"/>
              <a:t>mopogore</a:t>
            </a:r>
            <a:r>
              <a:rPr lang="en-US" sz="2000" b="1" dirty="0"/>
              <a:t> </a:t>
            </a:r>
            <a:r>
              <a:rPr lang="en-US" sz="2000" b="1" dirty="0" err="1"/>
              <a:t>opogore</a:t>
            </a:r>
            <a:r>
              <a:rPr lang="en-US" sz="2000" b="1" dirty="0"/>
              <a:t>,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okawgi</a:t>
            </a:r>
            <a:r>
              <a:rPr lang="en-US" sz="2000" b="1" dirty="0"/>
              <a:t> </a:t>
            </a:r>
            <a:r>
              <a:rPr lang="en-US" sz="2000" b="1" dirty="0" err="1"/>
              <a:t>kanyachiel</a:t>
            </a:r>
            <a:r>
              <a:rPr lang="en-US" sz="2000" b="1" dirty="0"/>
              <a:t>, </a:t>
            </a:r>
            <a:r>
              <a:rPr lang="en-US" sz="2000" b="1" dirty="0" err="1"/>
              <a:t>puonjowa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noProof="0" dirty="0"/>
              <a:t>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829585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1" y="3802993"/>
            <a:ext cx="7943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Kokalo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dolo</a:t>
            </a:r>
            <a:r>
              <a:rPr lang="en-US" sz="2000" b="1" dirty="0"/>
              <a:t> mane </a:t>
            </a:r>
            <a:r>
              <a:rPr lang="en-US" sz="2000" b="1" dirty="0" err="1"/>
              <a:t>itimo</a:t>
            </a:r>
            <a:r>
              <a:rPr lang="en-US" sz="2000" b="1" dirty="0"/>
              <a:t> pile </a:t>
            </a:r>
            <a:r>
              <a:rPr lang="en-US" sz="2000" b="1" dirty="0" err="1"/>
              <a:t>ka</a:t>
            </a:r>
            <a:r>
              <a:rPr lang="en-US" sz="2000" b="1" dirty="0"/>
              <a:t> pile,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nonyiso</a:t>
            </a:r>
            <a:r>
              <a:rPr lang="en-US" sz="2000" b="1" dirty="0"/>
              <a:t> kaka </a:t>
            </a:r>
            <a:r>
              <a:rPr lang="en-US" sz="2000" b="1" dirty="0" err="1"/>
              <a:t>owaro</a:t>
            </a:r>
            <a:r>
              <a:rPr lang="en-US" sz="2000" b="1" dirty="0"/>
              <a:t>,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ng’uono</a:t>
            </a:r>
            <a:r>
              <a:rPr lang="en-US" sz="2000" b="1" dirty="0"/>
              <a:t>, </a:t>
            </a:r>
            <a:r>
              <a:rPr lang="en-US" sz="2000" b="1" dirty="0" err="1"/>
              <a:t>jaricho</a:t>
            </a:r>
            <a:r>
              <a:rPr lang="en-US" sz="2000" b="1" dirty="0"/>
              <a:t>: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tho</a:t>
            </a:r>
            <a:r>
              <a:rPr lang="en-US" sz="2000" b="1" dirty="0"/>
              <a:t> mar </a:t>
            </a:r>
            <a:r>
              <a:rPr lang="en-US" sz="2000" b="1" dirty="0" err="1"/>
              <a:t>chiayo</a:t>
            </a:r>
            <a:r>
              <a:rPr lang="en-US" sz="2000" b="1" dirty="0"/>
              <a:t> ma </a:t>
            </a:r>
            <a:r>
              <a:rPr lang="en-US" sz="2000" b="1" dirty="0" err="1"/>
              <a:t>onge</a:t>
            </a:r>
            <a:r>
              <a:rPr lang="en-US" sz="2000" b="1" dirty="0"/>
              <a:t> </a:t>
            </a:r>
            <a:r>
              <a:rPr lang="en-US" sz="2000" b="1" dirty="0" err="1"/>
              <a:t>ketho</a:t>
            </a:r>
            <a:r>
              <a:rPr lang="en-US" sz="2000" b="1" dirty="0"/>
              <a:t>, “</a:t>
            </a:r>
            <a:r>
              <a:rPr lang="en-US" sz="2000" b="1" dirty="0" err="1"/>
              <a:t>Nyarombo</a:t>
            </a:r>
            <a:r>
              <a:rPr lang="en-US" sz="2000" b="1" dirty="0"/>
              <a:t> mar </a:t>
            </a:r>
            <a:r>
              <a:rPr lang="en-US" sz="2000" b="1" dirty="0" err="1"/>
              <a:t>Nyasaye</a:t>
            </a:r>
            <a:r>
              <a:rPr lang="en-US" sz="2000" b="1" dirty="0"/>
              <a:t> ma </a:t>
            </a:r>
            <a:r>
              <a:rPr lang="en-US" sz="2000" b="1" dirty="0" err="1"/>
              <a:t>golo</a:t>
            </a:r>
            <a:r>
              <a:rPr lang="en-US" sz="2000" b="1" dirty="0"/>
              <a:t> </a:t>
            </a:r>
            <a:r>
              <a:rPr lang="en-US" sz="2000" b="1" dirty="0" err="1"/>
              <a:t>richo</a:t>
            </a:r>
            <a:r>
              <a:rPr lang="en-US" sz="2000" b="1" dirty="0"/>
              <a:t> mag </a:t>
            </a:r>
            <a:r>
              <a:rPr lang="en-US" sz="2000" b="1" dirty="0" err="1"/>
              <a:t>piny</a:t>
            </a:r>
            <a:r>
              <a:rPr lang="en-US" sz="2000" b="1" dirty="0"/>
              <a:t>”. (Johana 1:29)</a:t>
            </a:r>
            <a:endParaRPr lang="en-US" sz="2000" b="1" noProof="0" dirty="0"/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64013" y="3888710"/>
            <a:ext cx="3820742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1" y="6098667"/>
            <a:ext cx="7943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Bende, </a:t>
            </a:r>
            <a:r>
              <a:rPr lang="en-US" sz="2000" b="1" dirty="0" err="1"/>
              <a:t>Hekalu</a:t>
            </a:r>
            <a:r>
              <a:rPr lang="en-US" sz="2000" b="1" dirty="0"/>
              <a:t>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kama</a:t>
            </a:r>
            <a:r>
              <a:rPr lang="en-US" sz="2000" b="1" dirty="0"/>
              <a:t> ne </a:t>
            </a:r>
            <a:r>
              <a:rPr lang="en-US" sz="2000" b="1" dirty="0" err="1"/>
              <a:t>ilame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, </a:t>
            </a:r>
            <a:r>
              <a:rPr lang="en-US" sz="2000" b="1" dirty="0" err="1"/>
              <a:t>pakee</a:t>
            </a:r>
            <a:r>
              <a:rPr lang="en-US" sz="2000" b="1" dirty="0"/>
              <a:t>  kendo </a:t>
            </a:r>
            <a:r>
              <a:rPr lang="en-US" sz="2000" b="1" dirty="0" err="1"/>
              <a:t>goyone</a:t>
            </a:r>
            <a:r>
              <a:rPr lang="en-US" sz="2000" b="1" dirty="0"/>
              <a:t> </a:t>
            </a:r>
            <a:r>
              <a:rPr lang="en-US" sz="2000" b="1" dirty="0" err="1"/>
              <a:t>erokamano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31976" y="4950830"/>
            <a:ext cx="79877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dolo</a:t>
            </a:r>
            <a:r>
              <a:rPr lang="en-US" sz="2000" b="1" dirty="0"/>
              <a:t> mane </a:t>
            </a:r>
            <a:r>
              <a:rPr lang="en-US" sz="2000" b="1" dirty="0" err="1"/>
              <a:t>itimo</a:t>
            </a:r>
            <a:r>
              <a:rPr lang="en-US" sz="2000" b="1" dirty="0"/>
              <a:t> </a:t>
            </a:r>
            <a:r>
              <a:rPr lang="en-US" sz="2000" b="1" dirty="0" err="1"/>
              <a:t>nyadichiel</a:t>
            </a:r>
            <a:r>
              <a:rPr lang="en-US" sz="2000" b="1" dirty="0"/>
              <a:t> e </a:t>
            </a:r>
            <a:r>
              <a:rPr lang="en-US" sz="2000" b="1" dirty="0" err="1"/>
              <a:t>higa</a:t>
            </a:r>
            <a:r>
              <a:rPr lang="en-US" sz="2000" b="1" dirty="0"/>
              <a:t> (</a:t>
            </a:r>
            <a:r>
              <a:rPr lang="en-US" sz="2000" b="1" dirty="0" err="1"/>
              <a:t>Chieng</a:t>
            </a:r>
            <a:r>
              <a:rPr lang="en-US" sz="2000" b="1" dirty="0"/>
              <a:t>’ </a:t>
            </a:r>
            <a:r>
              <a:rPr lang="en-US" sz="2000" b="1" dirty="0" err="1"/>
              <a:t>Pwodhruok</a:t>
            </a:r>
            <a:r>
              <a:rPr lang="en-US" sz="2000" b="1" dirty="0"/>
              <a:t>),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nonyiso</a:t>
            </a:r>
            <a:r>
              <a:rPr lang="en-US" sz="2000" b="1" dirty="0"/>
              <a:t> kaka </a:t>
            </a:r>
            <a:r>
              <a:rPr lang="en-US" sz="2000" b="1" dirty="0" err="1"/>
              <a:t>obiro</a:t>
            </a:r>
            <a:r>
              <a:rPr lang="en-US" sz="2000" b="1" dirty="0"/>
              <a:t> </a:t>
            </a:r>
            <a:r>
              <a:rPr lang="en-US" sz="2000" b="1" dirty="0" err="1"/>
              <a:t>tieko</a:t>
            </a:r>
            <a:r>
              <a:rPr lang="en-US" sz="2000" b="1" dirty="0"/>
              <a:t> </a:t>
            </a:r>
            <a:r>
              <a:rPr lang="en-US" sz="2000" b="1" dirty="0" err="1"/>
              <a:t>richo</a:t>
            </a:r>
            <a:r>
              <a:rPr lang="en-US" sz="2000" b="1" dirty="0"/>
              <a:t> e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mangima</a:t>
            </a:r>
            <a:r>
              <a:rPr lang="en-US" sz="2000" b="1" dirty="0"/>
              <a:t>, </a:t>
            </a:r>
            <a:r>
              <a:rPr lang="en-US" sz="2000" b="1" dirty="0" err="1"/>
              <a:t>konyiso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mogik</a:t>
            </a:r>
            <a:r>
              <a:rPr lang="en-US" sz="2000" b="1" dirty="0"/>
              <a:t> mar </a:t>
            </a:r>
            <a:r>
              <a:rPr lang="en-US" sz="2000" b="1" dirty="0" err="1"/>
              <a:t>tieko</a:t>
            </a:r>
            <a:r>
              <a:rPr lang="en-US" sz="2000" b="1" dirty="0"/>
              <a:t> </a:t>
            </a:r>
            <a:r>
              <a:rPr lang="en-US" sz="2000" b="1" dirty="0" err="1"/>
              <a:t>chandruok</a:t>
            </a:r>
            <a:r>
              <a:rPr lang="en-US" sz="2000" b="1" dirty="0"/>
              <a:t> mar </a:t>
            </a:r>
            <a:r>
              <a:rPr lang="en-US" sz="2000" b="1" dirty="0" err="1"/>
              <a:t>richo</a:t>
            </a:r>
            <a:r>
              <a:rPr lang="en-US" sz="2000" b="1" dirty="0"/>
              <a:t> (</a:t>
            </a:r>
            <a:r>
              <a:rPr lang="en-US" sz="2000" b="1" dirty="0" err="1"/>
              <a:t>Zab</a:t>
            </a:r>
            <a:r>
              <a:rPr lang="en-US" sz="2000" b="1" dirty="0"/>
              <a:t>. 73:17).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WALO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bor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polo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noimo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Hemb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Romo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kendo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duong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’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maler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mar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Ruoth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nopong’e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Wuok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826774" y="1513735"/>
            <a:ext cx="6538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Kitap</a:t>
            </a:r>
            <a:r>
              <a:rPr lang="en-US" sz="2000" b="1" dirty="0"/>
              <a:t> </a:t>
            </a:r>
            <a:r>
              <a:rPr lang="en-US" sz="2000" b="1" dirty="0" err="1"/>
              <a:t>Wuok</a:t>
            </a:r>
            <a:r>
              <a:rPr lang="en-US" sz="2000" b="1" dirty="0"/>
              <a:t> </a:t>
            </a:r>
            <a:r>
              <a:rPr lang="en-US" sz="2000" b="1" dirty="0" err="1"/>
              <a:t>rumo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walo</a:t>
            </a:r>
            <a:r>
              <a:rPr lang="en-US" sz="2000" b="1" dirty="0"/>
              <a:t> </a:t>
            </a:r>
            <a:r>
              <a:rPr lang="en-US" sz="2000" b="1" dirty="0" err="1"/>
              <a:t>Hekalu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jodolo</a:t>
            </a:r>
            <a:r>
              <a:rPr lang="en-US" sz="2000" b="1" dirty="0"/>
              <a:t> mage. </a:t>
            </a:r>
            <a:r>
              <a:rPr lang="en-US" sz="2000" b="1" dirty="0" err="1"/>
              <a:t>Jatugo</a:t>
            </a:r>
            <a:r>
              <a:rPr lang="en-US" sz="2000" b="1" dirty="0"/>
              <a:t> </a:t>
            </a:r>
            <a:r>
              <a:rPr lang="en-US" sz="2000" b="1" dirty="0" err="1"/>
              <a:t>maduong</a:t>
            </a:r>
            <a:r>
              <a:rPr lang="en-US" sz="2000" b="1" dirty="0"/>
              <a:t>’ e </a:t>
            </a:r>
            <a:r>
              <a:rPr lang="en-US" sz="2000" b="1" dirty="0" err="1"/>
              <a:t>surani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maonge</a:t>
            </a:r>
            <a:r>
              <a:rPr lang="en-US" sz="2000" b="1" dirty="0"/>
              <a:t> </a:t>
            </a:r>
            <a:r>
              <a:rPr lang="en-US" sz="2000" b="1" dirty="0" err="1"/>
              <a:t>kiawa</a:t>
            </a:r>
            <a:r>
              <a:rPr lang="en-US" sz="2000" b="1" dirty="0"/>
              <a:t>, ma </a:t>
            </a:r>
            <a:r>
              <a:rPr lang="en-US" sz="2000" b="1" dirty="0" err="1"/>
              <a:t>pong’o</a:t>
            </a:r>
            <a:r>
              <a:rPr lang="en-US" sz="2000" b="1" dirty="0"/>
              <a:t> </a:t>
            </a:r>
            <a:r>
              <a:rPr lang="en-US" sz="2000" b="1" dirty="0" err="1"/>
              <a:t>gik</a:t>
            </a:r>
            <a:r>
              <a:rPr lang="en-US" sz="2000" b="1" dirty="0"/>
              <a:t> </a:t>
            </a:r>
            <a:r>
              <a:rPr lang="en-US" sz="2000" b="1" dirty="0" err="1"/>
              <a:t>moko</a:t>
            </a:r>
            <a:r>
              <a:rPr lang="en-US" sz="2000" b="1" dirty="0"/>
              <a:t> </a:t>
            </a:r>
            <a:r>
              <a:rPr lang="en-US" sz="2000" b="1" dirty="0" err="1"/>
              <a:t>duto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ler</a:t>
            </a:r>
            <a:r>
              <a:rPr lang="en-US" sz="2000" b="1" dirty="0"/>
              <a:t> mar </a:t>
            </a:r>
            <a:r>
              <a:rPr lang="en-US" sz="2000" b="1" dirty="0" err="1"/>
              <a:t>duong’ne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40:34). Duong’ </a:t>
            </a:r>
            <a:r>
              <a:rPr lang="en-US" sz="2000" b="1" dirty="0" err="1"/>
              <a:t>maler</a:t>
            </a:r>
            <a:r>
              <a:rPr lang="en-US" sz="2000" b="1" dirty="0"/>
              <a:t> mar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nosiko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dhi</a:t>
            </a:r>
            <a:r>
              <a:rPr lang="en-US" sz="2000" b="1" dirty="0"/>
              <a:t> </a:t>
            </a:r>
            <a:r>
              <a:rPr lang="en-US" sz="2000" b="1" dirty="0" err="1"/>
              <a:t>nyime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Hemb</a:t>
            </a:r>
            <a:r>
              <a:rPr lang="en-US" sz="2000" b="1" dirty="0"/>
              <a:t> </a:t>
            </a:r>
            <a:r>
              <a:rPr lang="en-US" sz="2000" b="1" dirty="0" err="1"/>
              <a:t>Romo</a:t>
            </a:r>
            <a:r>
              <a:rPr lang="en-US" sz="2000" b="1" dirty="0"/>
              <a:t> e </a:t>
            </a:r>
            <a:r>
              <a:rPr lang="en-US" sz="2000" b="1" dirty="0" err="1"/>
              <a:t>bor</a:t>
            </a:r>
            <a:r>
              <a:rPr lang="en-US" sz="2000" b="1" dirty="0"/>
              <a:t> polo kendo e Shekinah (</a:t>
            </a:r>
            <a:r>
              <a:rPr lang="en-US" sz="2000" b="1" dirty="0" err="1"/>
              <a:t>nyiso</a:t>
            </a:r>
            <a:r>
              <a:rPr lang="en-US" sz="2000" b="1" dirty="0"/>
              <a:t> </a:t>
            </a:r>
            <a:r>
              <a:rPr lang="en-US" sz="2000" b="1" dirty="0" err="1"/>
              <a:t>duong</a:t>
            </a:r>
            <a:r>
              <a:rPr lang="en-US" sz="2000" b="1" dirty="0"/>
              <a:t>’ mar </a:t>
            </a:r>
            <a:r>
              <a:rPr lang="en-US" sz="2000" b="1" dirty="0" err="1"/>
              <a:t>Nyasaye</a:t>
            </a:r>
            <a:r>
              <a:rPr lang="en-US" sz="2000" b="1" dirty="0"/>
              <a:t> e kind </a:t>
            </a:r>
            <a:r>
              <a:rPr lang="en-US" sz="2000" b="1" dirty="0" err="1"/>
              <a:t>jokerubi</a:t>
            </a:r>
            <a:r>
              <a:rPr lang="en-US" sz="2000" b="1" dirty="0"/>
              <a:t> mag </a:t>
            </a:r>
            <a:r>
              <a:rPr lang="en-US" sz="2000" b="1" dirty="0" err="1"/>
              <a:t>sanduk</a:t>
            </a:r>
            <a:r>
              <a:rPr lang="en-US" sz="2000" b="1" dirty="0"/>
              <a:t>).</a:t>
            </a:r>
            <a:endParaRPr lang="en-US" sz="2000" b="1" noProof="0" dirty="0"/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728" y="3780502"/>
            <a:ext cx="5094513" cy="28016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477" y="188518"/>
            <a:ext cx="2724450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528607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575804"/>
            <a:ext cx="75528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Bang’ </a:t>
            </a:r>
            <a:r>
              <a:rPr lang="en-US" sz="2000" b="1" dirty="0" err="1"/>
              <a:t>dweche</a:t>
            </a:r>
            <a:r>
              <a:rPr lang="en-US" sz="2000" b="1" dirty="0"/>
              <a:t> mag </a:t>
            </a:r>
            <a:r>
              <a:rPr lang="en-US" sz="2000" b="1" dirty="0" err="1"/>
              <a:t>tich</a:t>
            </a:r>
            <a:r>
              <a:rPr lang="en-US" sz="2000" b="1" dirty="0"/>
              <a:t>, ne </a:t>
            </a:r>
            <a:r>
              <a:rPr lang="en-US" sz="2000" b="1" dirty="0" err="1"/>
              <a:t>ochung</a:t>
            </a:r>
            <a:r>
              <a:rPr lang="en-US" sz="2000" b="1" dirty="0"/>
              <a:t> </a:t>
            </a:r>
            <a:r>
              <a:rPr lang="en-US" sz="2000" b="1" dirty="0" err="1"/>
              <a:t>Hekalu</a:t>
            </a:r>
            <a:r>
              <a:rPr lang="en-US" sz="2000" b="1" dirty="0"/>
              <a:t> </a:t>
            </a:r>
            <a:r>
              <a:rPr lang="en-US" sz="2000" b="1" dirty="0" err="1"/>
              <a:t>chieng</a:t>
            </a:r>
            <a:r>
              <a:rPr lang="en-US" sz="2000" b="1" dirty="0"/>
              <a:t>’ due </a:t>
            </a:r>
            <a:r>
              <a:rPr lang="en-US" sz="2000" b="1" dirty="0" err="1"/>
              <a:t>achiel</a:t>
            </a:r>
            <a:r>
              <a:rPr lang="en-US" sz="2000" b="1" dirty="0"/>
              <a:t> mar due </a:t>
            </a:r>
            <a:r>
              <a:rPr lang="en-US" sz="2000" b="1" dirty="0" err="1"/>
              <a:t>mokwongo</a:t>
            </a:r>
            <a:r>
              <a:rPr lang="en-US" sz="2000" b="1" dirty="0"/>
              <a:t> mar </a:t>
            </a:r>
            <a:r>
              <a:rPr lang="en-US" sz="2000" b="1" dirty="0" err="1"/>
              <a:t>higa</a:t>
            </a:r>
            <a:r>
              <a:rPr lang="en-US" sz="2000" b="1" dirty="0"/>
              <a:t> mar </a:t>
            </a:r>
            <a:r>
              <a:rPr lang="en-US" sz="2000" b="1" dirty="0" err="1"/>
              <a:t>ariyo</a:t>
            </a:r>
            <a:r>
              <a:rPr lang="en-US" sz="2000" b="1" dirty="0"/>
              <a:t> bang’ </a:t>
            </a:r>
            <a:r>
              <a:rPr lang="en-US" sz="2000" b="1" dirty="0" err="1"/>
              <a:t>wuokgi</a:t>
            </a:r>
            <a:r>
              <a:rPr lang="en-US" sz="2000" b="1" dirty="0"/>
              <a:t> </a:t>
            </a:r>
            <a:r>
              <a:rPr lang="en-US" sz="2000" b="1" dirty="0" err="1"/>
              <a:t>Misri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40:2, 17). </a:t>
            </a:r>
            <a:r>
              <a:rPr lang="en-US" sz="2000" b="1" dirty="0" err="1"/>
              <a:t>Gik</a:t>
            </a:r>
            <a:r>
              <a:rPr lang="en-US" sz="2000" b="1" dirty="0"/>
              <a:t> </a:t>
            </a:r>
            <a:r>
              <a:rPr lang="en-US" sz="2000" b="1" dirty="0" err="1"/>
              <a:t>moko</a:t>
            </a:r>
            <a:r>
              <a:rPr lang="en-US" sz="2000" b="1" dirty="0"/>
              <a:t> </a:t>
            </a:r>
            <a:r>
              <a:rPr lang="en-US" sz="2000" b="1" dirty="0" err="1"/>
              <a:t>duto</a:t>
            </a:r>
            <a:r>
              <a:rPr lang="en-US" sz="2000" b="1" dirty="0"/>
              <a:t> ne </a:t>
            </a:r>
            <a:r>
              <a:rPr lang="en-US" sz="2000" b="1" dirty="0" err="1"/>
              <a:t>oket</a:t>
            </a:r>
            <a:r>
              <a:rPr lang="en-US" sz="2000" b="1" dirty="0"/>
              <a:t> kaka </a:t>
            </a:r>
            <a:r>
              <a:rPr lang="en-US" sz="2000" b="1" dirty="0" err="1"/>
              <a:t>owinjore</a:t>
            </a:r>
            <a:r>
              <a:rPr lang="en-US" sz="2000" b="1" dirty="0"/>
              <a:t> (</a:t>
            </a:r>
            <a:r>
              <a:rPr lang="en-US" sz="2000" b="1" dirty="0" err="1"/>
              <a:t>sanduk</a:t>
            </a:r>
            <a:r>
              <a:rPr lang="en-US" sz="2000" b="1" dirty="0"/>
              <a:t>, </a:t>
            </a:r>
            <a:r>
              <a:rPr lang="en-US" sz="2000" b="1" dirty="0" err="1"/>
              <a:t>pasia</a:t>
            </a:r>
            <a:r>
              <a:rPr lang="en-US" sz="2000" b="1" dirty="0"/>
              <a:t>, mesa, </a:t>
            </a:r>
            <a:r>
              <a:rPr lang="en-US" sz="2000" b="1" dirty="0" err="1"/>
              <a:t>taya</a:t>
            </a:r>
            <a:r>
              <a:rPr lang="en-US" sz="2000" b="1" dirty="0"/>
              <a:t>, kendo mar </a:t>
            </a:r>
            <a:r>
              <a:rPr lang="en-US" sz="2000" b="1" dirty="0" err="1"/>
              <a:t>dhahabu</a:t>
            </a:r>
            <a:r>
              <a:rPr lang="en-US" sz="2000" b="1" dirty="0"/>
              <a:t>, kendo mar </a:t>
            </a:r>
            <a:r>
              <a:rPr lang="en-US" sz="2000" b="1" dirty="0" err="1"/>
              <a:t>fedha</a:t>
            </a:r>
            <a:r>
              <a:rPr lang="en-US" sz="2000" b="1" dirty="0"/>
              <a:t>, </a:t>
            </a:r>
            <a:r>
              <a:rPr lang="en-US" sz="2000" b="1" dirty="0" err="1"/>
              <a:t>karaya</a:t>
            </a:r>
            <a:r>
              <a:rPr lang="en-US" sz="2000" b="1" dirty="0"/>
              <a:t>), kendo ne </a:t>
            </a:r>
            <a:r>
              <a:rPr lang="en-US" sz="2000" b="1" dirty="0" err="1"/>
              <a:t>owalgi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. 40:9).</a:t>
            </a:r>
            <a:endParaRPr lang="en-US" sz="2000" b="1" noProof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337" y="5379951"/>
            <a:ext cx="4127212" cy="1325650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266045" y="5411718"/>
            <a:ext cx="34522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Gikone</a:t>
            </a:r>
            <a:r>
              <a:rPr lang="en-US" sz="2000" b="1" dirty="0"/>
              <a:t>, Harun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yawuote</a:t>
            </a:r>
            <a:r>
              <a:rPr lang="en-US" sz="2000" b="1" dirty="0"/>
              <a:t> ne </a:t>
            </a:r>
            <a:r>
              <a:rPr lang="en-US" sz="2000" b="1" dirty="0" err="1"/>
              <a:t>orwak</a:t>
            </a:r>
            <a:r>
              <a:rPr lang="en-US" sz="2000" b="1" dirty="0"/>
              <a:t> </a:t>
            </a:r>
            <a:r>
              <a:rPr lang="en-US" sz="2000" b="1" dirty="0" err="1"/>
              <a:t>lewni</a:t>
            </a:r>
            <a:r>
              <a:rPr lang="en-US" sz="2000" b="1" dirty="0"/>
              <a:t> mag </a:t>
            </a:r>
            <a:r>
              <a:rPr lang="en-US" sz="2000" b="1" dirty="0" err="1"/>
              <a:t>jodolo</a:t>
            </a:r>
            <a:r>
              <a:rPr lang="en-US" sz="2000" b="1" dirty="0"/>
              <a:t>, kendo ne </a:t>
            </a:r>
            <a:r>
              <a:rPr lang="en-US" sz="2000" b="1" dirty="0" err="1"/>
              <a:t>owirgi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ne </a:t>
            </a:r>
            <a:r>
              <a:rPr lang="en-US" sz="2000" b="1" dirty="0" err="1"/>
              <a:t>tijgi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40:12-15).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681265" y="1501782"/>
            <a:ext cx="87857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“Onge </a:t>
            </a:r>
            <a:r>
              <a:rPr lang="en-US" sz="2800" b="1" dirty="0" err="1">
                <a:latin typeface="Constantia" panose="02030602050306030303" pitchFamily="18" charset="0"/>
              </a:rPr>
              <a:t>dhok</a:t>
            </a:r>
            <a:r>
              <a:rPr lang="en-US" sz="2800" b="1" dirty="0"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latin typeface="Constantia" panose="02030602050306030303" pitchFamily="18" charset="0"/>
              </a:rPr>
              <a:t>nyalo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pimo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duong</a:t>
            </a:r>
            <a:r>
              <a:rPr lang="en-US" sz="2800" b="1" dirty="0">
                <a:latin typeface="Constantia" panose="02030602050306030303" pitchFamily="18" charset="0"/>
              </a:rPr>
              <a:t>’ mar </a:t>
            </a:r>
            <a:r>
              <a:rPr lang="en-US" sz="2800" b="1" dirty="0" err="1">
                <a:latin typeface="Constantia" panose="02030602050306030303" pitchFamily="18" charset="0"/>
              </a:rPr>
              <a:t>gik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manie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hekalu</a:t>
            </a:r>
            <a:r>
              <a:rPr lang="en-US" sz="2800" b="1" dirty="0">
                <a:latin typeface="Constantia" panose="02030602050306030303" pitchFamily="18" charset="0"/>
              </a:rPr>
              <a:t> — </a:t>
            </a:r>
            <a:r>
              <a:rPr lang="en-US" sz="2800" b="1" dirty="0" err="1">
                <a:latin typeface="Constantia" panose="02030602050306030303" pitchFamily="18" charset="0"/>
              </a:rPr>
              <a:t>kor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ot</a:t>
            </a:r>
            <a:r>
              <a:rPr lang="en-US" sz="2800" b="1" dirty="0"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latin typeface="Constantia" panose="02030602050306030303" pitchFamily="18" charset="0"/>
              </a:rPr>
              <a:t>oum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dhahabu</a:t>
            </a:r>
            <a:r>
              <a:rPr lang="en-US" sz="2800" b="1" dirty="0"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latin typeface="Constantia" panose="02030602050306030303" pitchFamily="18" charset="0"/>
              </a:rPr>
              <a:t>chiwo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ler</a:t>
            </a:r>
            <a:r>
              <a:rPr lang="en-US" sz="2800" b="1" dirty="0"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latin typeface="Constantia" panose="02030602050306030303" pitchFamily="18" charset="0"/>
              </a:rPr>
              <a:t>wuok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rachung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molos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dhahabu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pasia</a:t>
            </a:r>
            <a:r>
              <a:rPr lang="en-US" sz="2800" b="1" dirty="0">
                <a:latin typeface="Constantia" panose="02030602050306030303" pitchFamily="18" charset="0"/>
              </a:rPr>
              <a:t> mar law ma </a:t>
            </a:r>
            <a:r>
              <a:rPr lang="en-US" sz="2800" b="1" dirty="0" err="1">
                <a:latin typeface="Constantia" panose="02030602050306030303" pitchFamily="18" charset="0"/>
              </a:rPr>
              <a:t>rangine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nyilni</a:t>
            </a:r>
            <a:r>
              <a:rPr lang="en-US" sz="2800" b="1" dirty="0">
                <a:latin typeface="Constantia" panose="02030602050306030303" pitchFamily="18" charset="0"/>
              </a:rPr>
              <a:t> kendo </a:t>
            </a:r>
            <a:r>
              <a:rPr lang="en-US" sz="2800" b="1" dirty="0" err="1">
                <a:latin typeface="Constantia" panose="02030602050306030303" pitchFamily="18" charset="0"/>
              </a:rPr>
              <a:t>ogore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pichni</a:t>
            </a:r>
            <a:r>
              <a:rPr lang="en-US" sz="2800" b="1" dirty="0">
                <a:latin typeface="Constantia" panose="02030602050306030303" pitchFamily="18" charset="0"/>
              </a:rPr>
              <a:t> mag </a:t>
            </a:r>
            <a:r>
              <a:rPr lang="en-US" sz="2800" b="1" dirty="0" err="1">
                <a:latin typeface="Constantia" panose="02030602050306030303" pitchFamily="18" charset="0"/>
              </a:rPr>
              <a:t>malaike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marieny</a:t>
            </a:r>
            <a:r>
              <a:rPr lang="en-US" sz="2800" b="1" dirty="0">
                <a:latin typeface="Constantia" panose="02030602050306030303" pitchFamily="18" charset="0"/>
              </a:rPr>
              <a:t>, mesa, </a:t>
            </a:r>
            <a:r>
              <a:rPr lang="en-US" sz="2800" b="1" dirty="0" err="1">
                <a:latin typeface="Constantia" panose="02030602050306030303" pitchFamily="18" charset="0"/>
              </a:rPr>
              <a:t>kod</a:t>
            </a:r>
            <a:r>
              <a:rPr lang="en-US" sz="2800" b="1" dirty="0">
                <a:latin typeface="Constantia" panose="02030602050306030303" pitchFamily="18" charset="0"/>
              </a:rPr>
              <a:t> kendo mar </a:t>
            </a:r>
            <a:r>
              <a:rPr lang="en-US" sz="2800" b="1" dirty="0" err="1">
                <a:latin typeface="Constantia" panose="02030602050306030303" pitchFamily="18" charset="0"/>
              </a:rPr>
              <a:t>wang’o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ubani</a:t>
            </a:r>
            <a:r>
              <a:rPr lang="en-US" sz="2800" b="1" dirty="0">
                <a:latin typeface="Constantia" panose="02030602050306030303" pitchFamily="18" charset="0"/>
              </a:rPr>
              <a:t>, ma </a:t>
            </a:r>
            <a:r>
              <a:rPr lang="en-US" sz="2800" b="1" dirty="0" err="1">
                <a:latin typeface="Constantia" panose="02030602050306030303" pitchFamily="18" charset="0"/>
              </a:rPr>
              <a:t>rieny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dhahabu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tok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nanga</a:t>
            </a:r>
            <a:r>
              <a:rPr lang="en-US" sz="2800" b="1" dirty="0">
                <a:latin typeface="Constantia" panose="02030602050306030303" pitchFamily="18" charset="0"/>
              </a:rPr>
              <a:t> mar </a:t>
            </a:r>
            <a:r>
              <a:rPr lang="en-US" sz="2800" b="1" dirty="0" err="1">
                <a:latin typeface="Constantia" panose="02030602050306030303" pitchFamily="18" charset="0"/>
              </a:rPr>
              <a:t>ariyo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nitie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sanduk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maler</a:t>
            </a:r>
            <a:r>
              <a:rPr lang="en-US" sz="2800" b="1" dirty="0">
                <a:latin typeface="Constantia" panose="02030602050306030303" pitchFamily="18" charset="0"/>
              </a:rPr>
              <a:t>, ma </a:t>
            </a:r>
            <a:r>
              <a:rPr lang="en-US" sz="2800" b="1" dirty="0" err="1">
                <a:latin typeface="Constantia" panose="02030602050306030303" pitchFamily="18" charset="0"/>
              </a:rPr>
              <a:t>nigi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jokerubi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modhiero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ng’eyo</a:t>
            </a:r>
            <a:r>
              <a:rPr lang="en-US" sz="2800" b="1" dirty="0">
                <a:latin typeface="Constantia" panose="02030602050306030303" pitchFamily="18" charset="0"/>
              </a:rPr>
              <a:t>, kendo e </a:t>
            </a:r>
            <a:r>
              <a:rPr lang="en-US" sz="2800" b="1" dirty="0" err="1">
                <a:latin typeface="Constantia" panose="02030602050306030303" pitchFamily="18" charset="0"/>
              </a:rPr>
              <a:t>wiye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nitie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Shekina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maler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kido</a:t>
            </a:r>
            <a:r>
              <a:rPr lang="en-US" sz="2800" b="1" dirty="0"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latin typeface="Constantia" panose="02030602050306030303" pitchFamily="18" charset="0"/>
              </a:rPr>
              <a:t>nyiso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Jehova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nitie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duto</a:t>
            </a:r>
            <a:r>
              <a:rPr lang="en-US" sz="2800" b="1" dirty="0">
                <a:latin typeface="Constantia" panose="02030602050306030303" pitchFamily="18" charset="0"/>
              </a:rPr>
              <a:t> gin mana </a:t>
            </a:r>
            <a:r>
              <a:rPr lang="en-US" sz="2800" b="1" dirty="0" err="1">
                <a:latin typeface="Constantia" panose="02030602050306030303" pitchFamily="18" charset="0"/>
              </a:rPr>
              <a:t>ranyisi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matin</a:t>
            </a:r>
            <a:r>
              <a:rPr lang="en-US" sz="2800" b="1" dirty="0">
                <a:latin typeface="Constantia" panose="02030602050306030303" pitchFamily="18" charset="0"/>
              </a:rPr>
              <a:t> mar </a:t>
            </a:r>
            <a:r>
              <a:rPr lang="en-US" sz="2800" b="1" dirty="0" err="1">
                <a:latin typeface="Constantia" panose="02030602050306030303" pitchFamily="18" charset="0"/>
              </a:rPr>
              <a:t>duong</a:t>
            </a:r>
            <a:r>
              <a:rPr lang="en-US" sz="2800" b="1" dirty="0">
                <a:latin typeface="Constantia" panose="02030602050306030303" pitchFamily="18" charset="0"/>
              </a:rPr>
              <a:t>’ mar </a:t>
            </a:r>
            <a:r>
              <a:rPr lang="en-US" sz="2800" b="1" dirty="0" err="1">
                <a:latin typeface="Constantia" panose="02030602050306030303" pitchFamily="18" charset="0"/>
              </a:rPr>
              <a:t>hekalu</a:t>
            </a:r>
            <a:r>
              <a:rPr lang="en-US" sz="2800" b="1" dirty="0">
                <a:latin typeface="Constantia" panose="02030602050306030303" pitchFamily="18" charset="0"/>
              </a:rPr>
              <a:t> mar </a:t>
            </a:r>
            <a:r>
              <a:rPr lang="en-US" sz="2800" b="1" dirty="0" err="1">
                <a:latin typeface="Constantia" panose="02030602050306030303" pitchFamily="18" charset="0"/>
              </a:rPr>
              <a:t>Nyasaye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manie</a:t>
            </a:r>
            <a:r>
              <a:rPr lang="en-US" sz="2800" b="1" dirty="0">
                <a:latin typeface="Constantia" panose="02030602050306030303" pitchFamily="18" charset="0"/>
              </a:rPr>
              <a:t> polo, </a:t>
            </a:r>
            <a:r>
              <a:rPr lang="en-US" sz="2800" b="1" dirty="0" err="1">
                <a:latin typeface="Constantia" panose="02030602050306030303" pitchFamily="18" charset="0"/>
              </a:rPr>
              <a:t>kar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tich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maduong</a:t>
            </a:r>
            <a:r>
              <a:rPr lang="en-US" sz="2800" b="1" dirty="0">
                <a:latin typeface="Constantia" panose="02030602050306030303" pitchFamily="18" charset="0"/>
              </a:rPr>
              <a:t>’ mar </a:t>
            </a:r>
            <a:r>
              <a:rPr lang="en-US" sz="2800" b="1" dirty="0" err="1">
                <a:latin typeface="Constantia" panose="02030602050306030303" pitchFamily="18" charset="0"/>
              </a:rPr>
              <a:t>warruok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dhano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HEMBE ROMO MA MOKO</a:t>
            </a: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YESU KOD JERUSALEM MANYIEN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Wach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nodoko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dhano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mi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odak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kodwa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(Johana 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867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“Ne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awinjo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dwol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maduong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’ moa e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kom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duong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’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kawacho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niya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, “Koro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Nyasaye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osebiro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dak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gi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ji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!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Obiro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dak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kodgi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kendo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ginibed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joge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Nyasaye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owuon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biro bet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kodgi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, mi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obed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Nyasachgi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n-US" sz="12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Fweny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1" y="1977008"/>
            <a:ext cx="5693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Johana 1:14 </a:t>
            </a:r>
            <a:r>
              <a:rPr lang="en-US" sz="2000" b="1" dirty="0" err="1"/>
              <a:t>wacho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Yesu</a:t>
            </a:r>
            <a:r>
              <a:rPr lang="en-US" sz="2000" b="1" dirty="0"/>
              <a:t> </a:t>
            </a:r>
            <a:r>
              <a:rPr lang="en-US" sz="2000" b="1" dirty="0" err="1"/>
              <a:t>nodoko</a:t>
            </a:r>
            <a:r>
              <a:rPr lang="en-US" sz="2000" b="1" dirty="0"/>
              <a:t> </a:t>
            </a:r>
            <a:r>
              <a:rPr lang="en-US" sz="2000" b="1" dirty="0" err="1"/>
              <a:t>dhano</a:t>
            </a:r>
            <a:r>
              <a:rPr lang="en-US" sz="2000" b="1" dirty="0"/>
              <a:t> kendo “ne </a:t>
            </a:r>
            <a:r>
              <a:rPr lang="en-US" sz="2000" b="1" dirty="0" err="1"/>
              <a:t>odak</a:t>
            </a:r>
            <a:r>
              <a:rPr lang="en-US" sz="2000" b="1" dirty="0"/>
              <a:t>” (ne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hema</a:t>
            </a:r>
            <a:r>
              <a:rPr lang="en-US" sz="2000" b="1" dirty="0"/>
              <a:t>) </a:t>
            </a:r>
            <a:r>
              <a:rPr lang="en-US" sz="2000" b="1" dirty="0" err="1"/>
              <a:t>kodwa</a:t>
            </a:r>
            <a:r>
              <a:rPr lang="en-US" sz="2000" b="1" dirty="0"/>
              <a:t>.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bedo</a:t>
            </a:r>
            <a:r>
              <a:rPr lang="en-US" sz="2000" b="1" dirty="0"/>
              <a:t> </a:t>
            </a:r>
            <a:r>
              <a:rPr lang="en-US" sz="2000" b="1" dirty="0" err="1"/>
              <a:t>dhano</a:t>
            </a:r>
            <a:r>
              <a:rPr lang="en-US" sz="2000" b="1" dirty="0"/>
              <a:t>, </a:t>
            </a:r>
            <a:r>
              <a:rPr lang="en-US" sz="2000" b="1" dirty="0" err="1"/>
              <a:t>Yesu</a:t>
            </a:r>
            <a:r>
              <a:rPr lang="en-US" sz="2000" b="1" dirty="0"/>
              <a:t>, </a:t>
            </a:r>
            <a:r>
              <a:rPr lang="en-US" sz="2000" b="1" dirty="0" err="1"/>
              <a:t>Nyasaye</a:t>
            </a:r>
            <a:r>
              <a:rPr lang="en-US" sz="2000" b="1" dirty="0"/>
              <a:t> ma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chieng</a:t>
            </a:r>
            <a:r>
              <a:rPr lang="en-US" sz="2000" b="1" dirty="0"/>
              <a:t>’, </a:t>
            </a:r>
            <a:r>
              <a:rPr lang="en-US" sz="2000" b="1" dirty="0" err="1"/>
              <a:t>nochopo</a:t>
            </a:r>
            <a:r>
              <a:rPr lang="en-US" sz="2000" b="1" dirty="0"/>
              <a:t> </a:t>
            </a:r>
            <a:r>
              <a:rPr lang="en-US" sz="2000" b="1" dirty="0" err="1"/>
              <a:t>dwaro</a:t>
            </a:r>
            <a:r>
              <a:rPr lang="en-US" sz="2000" b="1" dirty="0"/>
              <a:t> mare mar </a:t>
            </a:r>
            <a:r>
              <a:rPr lang="en-US" sz="2000" b="1" dirty="0" err="1"/>
              <a:t>dak</a:t>
            </a:r>
            <a:r>
              <a:rPr lang="en-US" sz="2000" b="1" dirty="0"/>
              <a:t> e </a:t>
            </a:r>
            <a:r>
              <a:rPr lang="en-US" sz="2000" b="1" dirty="0" err="1"/>
              <a:t>kindwa</a:t>
            </a:r>
            <a:r>
              <a:rPr lang="en-US" sz="2000" b="1" dirty="0"/>
              <a:t> e </a:t>
            </a:r>
            <a:r>
              <a:rPr lang="en-US" sz="2000" b="1" dirty="0" err="1"/>
              <a:t>ringruok</a:t>
            </a:r>
            <a:r>
              <a:rPr lang="en-US" sz="2000" b="1" dirty="0"/>
              <a:t>. Ne </a:t>
            </a:r>
            <a:r>
              <a:rPr lang="en-US" sz="2000" b="1" dirty="0" err="1"/>
              <a:t>obedo</a:t>
            </a:r>
            <a:r>
              <a:rPr lang="en-US" sz="2000" b="1" dirty="0"/>
              <a:t> Emanuel,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kodwa</a:t>
            </a:r>
            <a:r>
              <a:rPr lang="en-US" sz="2000" b="1" dirty="0"/>
              <a:t> (Math. 1:23).</a:t>
            </a:r>
            <a:endParaRPr lang="en-US" sz="2000" b="1" noProof="0" dirty="0"/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4154129"/>
            <a:ext cx="2086954" cy="2556434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288" y="4154129"/>
            <a:ext cx="2085593" cy="2556434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4966741" y="4100560"/>
            <a:ext cx="71810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Kokalo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Roho</a:t>
            </a:r>
            <a:r>
              <a:rPr lang="en-US" sz="2000" b="1" dirty="0"/>
              <a:t> Maler,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osiko</a:t>
            </a:r>
            <a:r>
              <a:rPr lang="en-US" sz="2000" b="1" dirty="0"/>
              <a:t> </a:t>
            </a:r>
            <a:r>
              <a:rPr lang="en-US" sz="2000" b="1" dirty="0" err="1"/>
              <a:t>dhi</a:t>
            </a:r>
            <a:r>
              <a:rPr lang="en-US" sz="2000" b="1" dirty="0"/>
              <a:t> </a:t>
            </a:r>
            <a:r>
              <a:rPr lang="en-US" sz="2000" b="1" dirty="0" err="1"/>
              <a:t>nyime</a:t>
            </a:r>
            <a:r>
              <a:rPr lang="en-US" sz="2000" b="1" dirty="0"/>
              <a:t> </a:t>
            </a:r>
            <a:r>
              <a:rPr lang="en-US" sz="2000" b="1" dirty="0" err="1"/>
              <a:t>dak</a:t>
            </a:r>
            <a:r>
              <a:rPr lang="en-US" sz="2000" b="1" dirty="0"/>
              <a:t> </a:t>
            </a: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sani</a:t>
            </a:r>
            <a:r>
              <a:rPr lang="en-US" sz="2000" b="1" dirty="0"/>
              <a:t> (Math. 18:20; 1Kor 3:16)</a:t>
            </a:r>
            <a:r>
              <a:rPr lang="en-US" sz="2000" b="1" noProof="0" dirty="0"/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4966740" y="6096811"/>
            <a:ext cx="71810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Ma biro </a:t>
            </a:r>
            <a:r>
              <a:rPr lang="en-US" sz="2000" b="1" dirty="0" err="1"/>
              <a:t>timore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chenro</a:t>
            </a:r>
            <a:r>
              <a:rPr lang="en-US" sz="2000" b="1" dirty="0"/>
              <a:t> mar </a:t>
            </a:r>
            <a:r>
              <a:rPr lang="en-US" sz="2000" b="1" dirty="0" err="1"/>
              <a:t>Warruok</a:t>
            </a:r>
            <a:r>
              <a:rPr lang="en-US" sz="2000" b="1" dirty="0"/>
              <a:t> </a:t>
            </a:r>
            <a:r>
              <a:rPr lang="en-US" sz="2000" b="1" dirty="0" err="1"/>
              <a:t>orumo</a:t>
            </a:r>
            <a:r>
              <a:rPr lang="en-US" sz="2000" b="1" dirty="0"/>
              <a:t>, kendo </a:t>
            </a:r>
            <a:r>
              <a:rPr lang="en-US" sz="2000" b="1" dirty="0" err="1"/>
              <a:t>timbe</a:t>
            </a:r>
            <a:r>
              <a:rPr lang="en-US" sz="2000" b="1" dirty="0"/>
              <a:t> </a:t>
            </a:r>
            <a:r>
              <a:rPr lang="en-US" sz="2000" b="1" dirty="0" err="1"/>
              <a:t>maricho</a:t>
            </a:r>
            <a:r>
              <a:rPr lang="en-US" sz="2000" b="1" dirty="0"/>
              <a:t> </a:t>
            </a:r>
            <a:r>
              <a:rPr lang="en-US" sz="2000" b="1" dirty="0" err="1"/>
              <a:t>otiek</a:t>
            </a:r>
            <a:r>
              <a:rPr lang="en-US" sz="2000" b="1" dirty="0"/>
              <a:t> </a:t>
            </a:r>
            <a:r>
              <a:rPr lang="en-US" sz="2000" b="1" dirty="0" err="1"/>
              <a:t>chuth</a:t>
            </a:r>
            <a:r>
              <a:rPr lang="en-US" sz="2000" b="1" noProof="0" dirty="0"/>
              <a:t>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4966741" y="4944797"/>
            <a:ext cx="71810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To </a:t>
            </a:r>
            <a:r>
              <a:rPr lang="en-US" sz="2000" b="1" dirty="0" err="1"/>
              <a:t>ndalo</a:t>
            </a:r>
            <a:r>
              <a:rPr lang="en-US" sz="2000" b="1" dirty="0"/>
              <a:t> biro </a:t>
            </a:r>
            <a:r>
              <a:rPr lang="en-US" sz="2000" b="1" dirty="0" err="1"/>
              <a:t>chopo</a:t>
            </a:r>
            <a:r>
              <a:rPr lang="en-US" sz="2000" b="1" dirty="0"/>
              <a:t> </a:t>
            </a:r>
            <a:r>
              <a:rPr lang="en-US" sz="2000" b="1" dirty="0" err="1"/>
              <a:t>machiegni</a:t>
            </a:r>
            <a:r>
              <a:rPr lang="en-US" sz="2000" b="1" dirty="0"/>
              <a:t> ma </a:t>
            </a:r>
            <a:r>
              <a:rPr lang="en-US" sz="2000" b="1" dirty="0" err="1"/>
              <a:t>wabiro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b="1" dirty="0"/>
              <a:t>’ </a:t>
            </a:r>
            <a:r>
              <a:rPr lang="en-US" sz="2000" b="1" dirty="0" err="1"/>
              <a:t>wang</a:t>
            </a:r>
            <a:r>
              <a:rPr lang="en-US" sz="2000" b="1" dirty="0"/>
              <a:t>’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wang</a:t>
            </a:r>
            <a:r>
              <a:rPr lang="en-US" sz="2000" b="1" dirty="0"/>
              <a:t>’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Nyasachwa</a:t>
            </a:r>
            <a:r>
              <a:rPr lang="en-US" sz="2000" b="1" dirty="0"/>
              <a:t>, kendo </a:t>
            </a:r>
            <a:r>
              <a:rPr lang="en-US" sz="2000" b="1" dirty="0" err="1"/>
              <a:t>dak</a:t>
            </a:r>
            <a:r>
              <a:rPr lang="en-US" sz="2000" b="1" dirty="0"/>
              <a:t> </a:t>
            </a:r>
            <a:r>
              <a:rPr lang="en-US" sz="2000" b="1" dirty="0" err="1"/>
              <a:t>kode</a:t>
            </a:r>
            <a:r>
              <a:rPr lang="en-US" sz="2000" b="1" dirty="0"/>
              <a:t>, e </a:t>
            </a:r>
            <a:r>
              <a:rPr lang="en-US" sz="2000" b="1" dirty="0" err="1"/>
              <a:t>Hema</a:t>
            </a:r>
            <a:r>
              <a:rPr lang="en-US" sz="2000" b="1" dirty="0"/>
              <a:t> mar </a:t>
            </a:r>
            <a:r>
              <a:rPr lang="en-US" sz="2000" b="1" dirty="0" err="1"/>
              <a:t>ruoth</a:t>
            </a:r>
            <a:r>
              <a:rPr lang="en-US" sz="2000" b="1" dirty="0"/>
              <a:t> ma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 </a:t>
            </a:r>
            <a:r>
              <a:rPr lang="en-US" sz="2000" b="1" dirty="0" err="1"/>
              <a:t>oselosonwa</a:t>
            </a:r>
            <a:r>
              <a:rPr lang="en-US" sz="2000" b="1" dirty="0"/>
              <a:t>: Jerusalem </a:t>
            </a:r>
            <a:r>
              <a:rPr lang="en-US" sz="2000" b="1" dirty="0" err="1"/>
              <a:t>Manyien</a:t>
            </a:r>
            <a:r>
              <a:rPr lang="en-US" sz="2000" b="1" dirty="0"/>
              <a:t> (</a:t>
            </a:r>
            <a:r>
              <a:rPr lang="en-US" sz="2000" b="1" dirty="0" err="1"/>
              <a:t>Fweny</a:t>
            </a:r>
            <a:r>
              <a:rPr lang="en-US" sz="2000" b="1" dirty="0"/>
              <a:t> 21:3).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162360" y="2526074"/>
            <a:ext cx="90874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Nyasaye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nomiyo</a:t>
            </a:r>
            <a:r>
              <a:rPr lang="en-US" sz="2800" b="1" dirty="0">
                <a:latin typeface="Constantia" panose="02030602050306030303" pitchFamily="18" charset="0"/>
              </a:rPr>
              <a:t> Musa </a:t>
            </a:r>
            <a:r>
              <a:rPr lang="en-US" sz="2800" b="1" dirty="0" err="1">
                <a:latin typeface="Constantia" panose="02030602050306030303" pitchFamily="18" charset="0"/>
              </a:rPr>
              <a:t>chik</a:t>
            </a:r>
            <a:r>
              <a:rPr lang="en-US" sz="2800" b="1" dirty="0">
                <a:latin typeface="Constantia" panose="02030602050306030303" pitchFamily="18" charset="0"/>
              </a:rPr>
              <a:t> ne Israel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, ‘</a:t>
            </a:r>
            <a:r>
              <a:rPr lang="en-US" sz="2800" b="1" dirty="0" err="1">
                <a:latin typeface="Constantia" panose="02030602050306030303" pitchFamily="18" charset="0"/>
              </a:rPr>
              <a:t>Gigerna</a:t>
            </a:r>
            <a:r>
              <a:rPr lang="en-US" sz="2800" b="1" dirty="0">
                <a:latin typeface="Constantia" panose="02030602050306030303" pitchFamily="18" charset="0"/>
              </a:rPr>
              <a:t> Kama </a:t>
            </a:r>
            <a:r>
              <a:rPr lang="en-US" sz="2800" b="1" dirty="0" err="1">
                <a:latin typeface="Constantia" panose="02030602050306030303" pitchFamily="18" charset="0"/>
              </a:rPr>
              <a:t>Ler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mondo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adag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kodgi</a:t>
            </a:r>
            <a:r>
              <a:rPr lang="en-US" sz="2800" b="1" dirty="0">
                <a:latin typeface="Constantia" panose="02030602050306030303" pitchFamily="18" charset="0"/>
              </a:rPr>
              <a:t>’ (</a:t>
            </a:r>
            <a:r>
              <a:rPr lang="en-US" sz="2800" b="1" dirty="0" err="1">
                <a:latin typeface="Constantia" panose="02030602050306030303" pitchFamily="18" charset="0"/>
              </a:rPr>
              <a:t>Wuok</a:t>
            </a:r>
            <a:r>
              <a:rPr lang="en-US" sz="2800" b="1" dirty="0">
                <a:latin typeface="Constantia" panose="02030602050306030303" pitchFamily="18" charset="0"/>
              </a:rPr>
              <a:t> 25:8), kendo ne </a:t>
            </a:r>
            <a:r>
              <a:rPr lang="en-US" sz="2800" b="1" dirty="0" err="1">
                <a:latin typeface="Constantia" panose="02030602050306030303" pitchFamily="18" charset="0"/>
              </a:rPr>
              <a:t>odak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hekalu</a:t>
            </a:r>
            <a:r>
              <a:rPr lang="en-US" sz="2800" b="1" dirty="0">
                <a:latin typeface="Constantia" panose="02030602050306030303" pitchFamily="18" charset="0"/>
              </a:rPr>
              <a:t>, e kind </a:t>
            </a:r>
            <a:r>
              <a:rPr lang="en-US" sz="2800" b="1" dirty="0" err="1">
                <a:latin typeface="Constantia" panose="02030602050306030303" pitchFamily="18" charset="0"/>
              </a:rPr>
              <a:t>joge</a:t>
            </a:r>
            <a:r>
              <a:rPr lang="en-US" sz="2800" b="1" dirty="0">
                <a:latin typeface="Constantia" panose="02030602050306030303" pitchFamily="18" charset="0"/>
              </a:rPr>
              <a:t>. E </a:t>
            </a:r>
            <a:r>
              <a:rPr lang="en-US" sz="2800" b="1" dirty="0" err="1">
                <a:latin typeface="Constantia" panose="02030602050306030303" pitchFamily="18" charset="0"/>
              </a:rPr>
              <a:t>wuodhgi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duto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thim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giol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ranyisi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mochung</a:t>
            </a:r>
            <a:r>
              <a:rPr lang="en-US" sz="2800" b="1" dirty="0">
                <a:latin typeface="Constantia" panose="02030602050306030303" pitchFamily="18" charset="0"/>
              </a:rPr>
              <a:t>’ </a:t>
            </a:r>
            <a:r>
              <a:rPr lang="en-US" sz="2800" b="1" dirty="0" err="1">
                <a:latin typeface="Constantia" panose="02030602050306030303" pitchFamily="18" charset="0"/>
              </a:rPr>
              <a:t>kar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Nyasaye</a:t>
            </a:r>
            <a:r>
              <a:rPr lang="en-US" sz="2800" b="1" dirty="0"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kodgi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Omiyo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Kristo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noketo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hembe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dier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dakwa</a:t>
            </a:r>
            <a:r>
              <a:rPr lang="en-US" sz="2800" b="1" dirty="0">
                <a:latin typeface="Constantia" panose="02030602050306030303" pitchFamily="18" charset="0"/>
              </a:rPr>
              <a:t> mag </a:t>
            </a:r>
            <a:r>
              <a:rPr lang="en-US" sz="2800" b="1" dirty="0" err="1">
                <a:latin typeface="Constantia" panose="02030602050306030303" pitchFamily="18" charset="0"/>
              </a:rPr>
              <a:t>dhano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Nochungo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hembe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kokiewo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</a:t>
            </a:r>
            <a:r>
              <a:rPr lang="en-US" sz="2800" b="1" dirty="0">
                <a:latin typeface="Constantia" panose="02030602050306030303" pitchFamily="18" charset="0"/>
              </a:rPr>
              <a:t> mag </a:t>
            </a:r>
            <a:r>
              <a:rPr lang="en-US" sz="2800" b="1" dirty="0" err="1">
                <a:latin typeface="Constantia" panose="02030602050306030303" pitchFamily="18" charset="0"/>
              </a:rPr>
              <a:t>dhano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mondo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odag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kodwa</a:t>
            </a:r>
            <a:r>
              <a:rPr lang="en-US" sz="2800" b="1" dirty="0">
                <a:latin typeface="Constantia" panose="02030602050306030303" pitchFamily="18" charset="0"/>
              </a:rPr>
              <a:t>, kendo </a:t>
            </a:r>
            <a:r>
              <a:rPr lang="en-US" sz="2800" b="1" dirty="0" err="1">
                <a:latin typeface="Constantia" panose="02030602050306030303" pitchFamily="18" charset="0"/>
              </a:rPr>
              <a:t>omi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wang’e</a:t>
            </a:r>
            <a:r>
              <a:rPr lang="en-US" sz="2800" b="1" dirty="0">
                <a:latin typeface="Constantia" panose="02030602050306030303" pitchFamily="18" charset="0"/>
              </a:rPr>
              <a:t> kite mar </a:t>
            </a:r>
            <a:r>
              <a:rPr lang="en-US" sz="2800" b="1" dirty="0" err="1">
                <a:latin typeface="Constantia" panose="02030602050306030303" pitchFamily="18" charset="0"/>
              </a:rPr>
              <a:t>Nyasaye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ngimane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77098" y="1977459"/>
            <a:ext cx="4396902" cy="284693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polo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noimo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Hemb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Romo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kendo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duong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maler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mar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Nyasaye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nopong’e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…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Kamoro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amora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mane jo-Israel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dhiye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polo mar 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Ruoth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Nyasaye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nosiko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Hema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Maler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godiechieng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’, to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gotieno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mach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liel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polono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kendo jo-Israel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duto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nyalo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nene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Wuok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 38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578267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236274" y="3380875"/>
            <a:ext cx="608089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Ikruok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Sabato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Wuok</a:t>
            </a:r>
            <a:r>
              <a:rPr lang="en-US" sz="2000" b="1" noProof="0" dirty="0"/>
              <a:t> 35:1-3)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Chiwo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Chuny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duto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kod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Mor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Wuok</a:t>
            </a:r>
            <a:r>
              <a:rPr lang="en-US" sz="2000" b="1" noProof="0" dirty="0"/>
              <a:t>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Hemb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Romo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Gedo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Wuok</a:t>
            </a:r>
            <a:r>
              <a:rPr lang="en-US" sz="2000" b="1" noProof="0" dirty="0"/>
              <a:t> 36:8-39:43)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Walo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Wuoks</a:t>
            </a:r>
            <a:r>
              <a:rPr lang="en-US" sz="2000" b="1" noProof="0" dirty="0"/>
              <a:t> 40:1-38)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Hembe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Romo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Mamoko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Yesu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Jerusalem </a:t>
            </a:r>
            <a:r>
              <a:rPr lang="en-US" sz="2000" b="1" dirty="0" err="1"/>
              <a:t>Manyien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Suche</a:t>
            </a:r>
            <a:r>
              <a:rPr lang="en-US" sz="2000" b="1" dirty="0"/>
              <a:t> </a:t>
            </a:r>
            <a:r>
              <a:rPr lang="en-US" sz="2000" b="1" dirty="0" err="1"/>
              <a:t>mogik</a:t>
            </a:r>
            <a:r>
              <a:rPr lang="en-US" sz="2000" b="1" dirty="0"/>
              <a:t> mag </a:t>
            </a:r>
            <a:r>
              <a:rPr lang="en-US" sz="2000" b="1" dirty="0" err="1"/>
              <a:t>Wuok</a:t>
            </a:r>
            <a:r>
              <a:rPr lang="en-US" sz="2000" b="1" dirty="0"/>
              <a:t> </a:t>
            </a:r>
            <a:r>
              <a:rPr lang="en-US" sz="2000" b="1" dirty="0" err="1"/>
              <a:t>oting’o</a:t>
            </a:r>
            <a:r>
              <a:rPr lang="en-US" sz="2000" b="1" dirty="0"/>
              <a:t> </a:t>
            </a:r>
            <a:r>
              <a:rPr lang="en-US" sz="2000" b="1" dirty="0" err="1"/>
              <a:t>ler</a:t>
            </a:r>
            <a:r>
              <a:rPr lang="en-US" sz="2000" b="1" dirty="0"/>
              <a:t> </a:t>
            </a:r>
            <a:r>
              <a:rPr lang="en-US" sz="2000" b="1" dirty="0" err="1"/>
              <a:t>matut</a:t>
            </a:r>
            <a:r>
              <a:rPr lang="en-US" sz="2000" b="1" dirty="0"/>
              <a:t> mar </a:t>
            </a:r>
            <a:r>
              <a:rPr lang="en-US" sz="2000" b="1" dirty="0" err="1"/>
              <a:t>gero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walo</a:t>
            </a:r>
            <a:r>
              <a:rPr lang="en-US" sz="2000" b="1" dirty="0"/>
              <a:t> </a:t>
            </a:r>
            <a:r>
              <a:rPr lang="en-US" sz="2000" b="1" dirty="0" err="1"/>
              <a:t>Hema</a:t>
            </a:r>
            <a:r>
              <a:rPr lang="en-US" sz="2000" b="1" dirty="0"/>
              <a:t> mar </a:t>
            </a:r>
            <a:r>
              <a:rPr lang="en-US" sz="2000" b="1" dirty="0" err="1"/>
              <a:t>Romo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0" y="3838577"/>
            <a:ext cx="1870398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238" y="3838577"/>
            <a:ext cx="1870412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141" y="3838577"/>
            <a:ext cx="1870410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519" y="5529351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51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519" y="5131255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51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519" y="6408516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5782673" y="4721037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5782672" y="6001455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5" y="2091483"/>
            <a:ext cx="64769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Wach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maduong</a:t>
            </a:r>
            <a:r>
              <a:rPr lang="en-US" sz="2000" b="1" noProof="0" dirty="0"/>
              <a:t>’ ma </a:t>
            </a:r>
            <a:r>
              <a:rPr lang="en-US" sz="2000" b="1" noProof="0" dirty="0" err="1"/>
              <a:t>Nyasaye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chiwo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kuom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gero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Hemb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Romo</a:t>
            </a:r>
            <a:r>
              <a:rPr lang="en-US" sz="2000" b="1" noProof="0" dirty="0"/>
              <a:t> ma </a:t>
            </a:r>
            <a:r>
              <a:rPr lang="en-US" sz="2000" b="1" noProof="0" dirty="0" err="1"/>
              <a:t>iwuothogo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en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odwaro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dak</a:t>
            </a:r>
            <a:r>
              <a:rPr lang="en-US" sz="2000" b="1" noProof="0" dirty="0"/>
              <a:t> e kind </a:t>
            </a:r>
            <a:r>
              <a:rPr lang="en-US" sz="2000" b="1" noProof="0" dirty="0" err="1"/>
              <a:t>joge</a:t>
            </a:r>
            <a:r>
              <a:rPr lang="en-US" sz="2000" b="1" dirty="0"/>
              <a:t>. </a:t>
            </a:r>
            <a:r>
              <a:rPr lang="en-US" sz="2000" b="1" dirty="0" err="1"/>
              <a:t>Dwarono</a:t>
            </a:r>
            <a:r>
              <a:rPr lang="en-US" sz="2000" b="1" dirty="0"/>
              <a:t> ne </a:t>
            </a:r>
            <a:r>
              <a:rPr lang="en-US" sz="2000" b="1" dirty="0" err="1"/>
              <a:t>ochopo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Yesu</a:t>
            </a:r>
            <a:r>
              <a:rPr lang="en-US" sz="2000" b="1" dirty="0"/>
              <a:t>, kendo </a:t>
            </a:r>
            <a:r>
              <a:rPr lang="en-US" sz="2000" b="1" dirty="0" err="1"/>
              <a:t>obiro</a:t>
            </a:r>
            <a:r>
              <a:rPr lang="en-US" sz="2000" b="1" dirty="0"/>
              <a:t> </a:t>
            </a:r>
            <a:r>
              <a:rPr lang="en-US" sz="2000" b="1" dirty="0" err="1"/>
              <a:t>chopo</a:t>
            </a:r>
            <a:r>
              <a:rPr lang="en-US" sz="2000" b="1" dirty="0"/>
              <a:t> </a:t>
            </a:r>
            <a:r>
              <a:rPr lang="en-US" sz="2000" b="1" dirty="0" err="1"/>
              <a:t>kare</a:t>
            </a:r>
            <a:r>
              <a:rPr lang="en-US" sz="2000" b="1" dirty="0"/>
              <a:t> </a:t>
            </a:r>
            <a:r>
              <a:rPr lang="en-US" sz="2000" b="1" dirty="0" err="1"/>
              <a:t>chuth</a:t>
            </a:r>
            <a:r>
              <a:rPr lang="en-US" sz="2000" b="1" dirty="0"/>
              <a:t> </a:t>
            </a:r>
            <a:r>
              <a:rPr lang="en-US" sz="2000" b="1" dirty="0" err="1"/>
              <a:t>sama</a:t>
            </a:r>
            <a:r>
              <a:rPr lang="en-US" sz="2000" b="1" dirty="0"/>
              <a:t> </a:t>
            </a:r>
            <a:r>
              <a:rPr lang="en-US" sz="2000" b="1" dirty="0" err="1"/>
              <a:t>waduto</a:t>
            </a:r>
            <a:r>
              <a:rPr lang="en-US" sz="2000" b="1" dirty="0"/>
              <a:t> wan </a:t>
            </a:r>
            <a:r>
              <a:rPr lang="en-US" sz="2000" b="1" dirty="0" err="1"/>
              <a:t>kode</a:t>
            </a:r>
            <a:r>
              <a:rPr lang="en-US" sz="2000" b="1" dirty="0"/>
              <a:t> e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Manyien</a:t>
            </a:r>
            <a:r>
              <a:rPr lang="en-US" sz="2000" b="1" noProof="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4" y="929627"/>
            <a:ext cx="647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Magi ne gin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makende</a:t>
            </a:r>
            <a:r>
              <a:rPr lang="en-US" sz="2000" b="1" dirty="0"/>
              <a:t>, ma </a:t>
            </a:r>
            <a:r>
              <a:rPr lang="en-US" sz="2000" b="1" dirty="0" err="1"/>
              <a:t>ji</a:t>
            </a:r>
            <a:r>
              <a:rPr lang="en-US" sz="2000" b="1" dirty="0"/>
              <a:t> ne </a:t>
            </a:r>
            <a:r>
              <a:rPr lang="en-US" sz="2000" b="1" dirty="0" err="1"/>
              <a:t>otiyoe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mor</a:t>
            </a:r>
            <a:r>
              <a:rPr lang="en-US" sz="2000" b="1" dirty="0"/>
              <a:t>,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gichiwo</a:t>
            </a:r>
            <a:r>
              <a:rPr lang="en-US" sz="2000" b="1" dirty="0"/>
              <a:t> — </a:t>
            </a:r>
            <a:r>
              <a:rPr lang="en-US" sz="2000" b="1" dirty="0" err="1"/>
              <a:t>ng’ato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ng’ato</a:t>
            </a:r>
            <a:r>
              <a:rPr lang="en-US" sz="2000" b="1" dirty="0"/>
              <a:t> kaka ne </a:t>
            </a:r>
            <a:r>
              <a:rPr lang="en-US" sz="2000" b="1" dirty="0" err="1"/>
              <a:t>onyalo</a:t>
            </a:r>
            <a:r>
              <a:rPr lang="en-US" sz="2000" b="1" dirty="0"/>
              <a:t> — e </a:t>
            </a:r>
            <a:r>
              <a:rPr lang="en-US" sz="2000" b="1" dirty="0" err="1"/>
              <a:t>tich</a:t>
            </a:r>
            <a:r>
              <a:rPr lang="en-US" sz="2000" b="1" dirty="0"/>
              <a:t> </a:t>
            </a:r>
            <a:r>
              <a:rPr lang="en-US" sz="2000" b="1" dirty="0" err="1"/>
              <a:t>maduong’ni</a:t>
            </a:r>
            <a:r>
              <a:rPr lang="en-US" sz="2000" b="1" dirty="0"/>
              <a:t> ne </a:t>
            </a:r>
            <a:r>
              <a:rPr lang="en-US" sz="2000" b="1" dirty="0" err="1"/>
              <a:t>Nyasaye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76982" y="5067434"/>
            <a:ext cx="81146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IKRUOK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SABATO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34439"/>
            <a:ext cx="6767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Unyalo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tiyo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kuom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ndalo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auchiel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to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chieng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mar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abiriyo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nyaka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bednu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chieng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yueyo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maler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nimar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Sabato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mowal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Ruoth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Ng’ato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ang’ata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motiyo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chieng’no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nyaka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negi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Wuok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1" y="1663177"/>
            <a:ext cx="7772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Bang’ </a:t>
            </a:r>
            <a:r>
              <a:rPr lang="en-US" sz="2000" b="1" dirty="0" err="1"/>
              <a:t>neno</a:t>
            </a:r>
            <a:r>
              <a:rPr lang="en-US" sz="2000" b="1" dirty="0"/>
              <a:t> </a:t>
            </a:r>
            <a:r>
              <a:rPr lang="en-US" sz="2000" b="1" dirty="0" err="1"/>
              <a:t>duong</a:t>
            </a:r>
            <a:r>
              <a:rPr lang="en-US" sz="2000" b="1" dirty="0"/>
              <a:t>’ </a:t>
            </a:r>
            <a:r>
              <a:rPr lang="en-US" sz="2000" b="1" dirty="0" err="1"/>
              <a:t>maler</a:t>
            </a:r>
            <a:r>
              <a:rPr lang="en-US" sz="2000" b="1" dirty="0"/>
              <a:t> mar </a:t>
            </a:r>
            <a:r>
              <a:rPr lang="en-US" sz="2000" b="1" dirty="0" err="1"/>
              <a:t>Nyasaye</a:t>
            </a:r>
            <a:r>
              <a:rPr lang="en-US" sz="2000" b="1" dirty="0"/>
              <a:t>, Musa </a:t>
            </a:r>
            <a:r>
              <a:rPr lang="en-US" sz="2000" b="1" dirty="0" err="1"/>
              <a:t>nonyiso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“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Ruoth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osechiko</a:t>
            </a:r>
            <a:r>
              <a:rPr lang="en-US" sz="2000" b="1" dirty="0"/>
              <a:t>” (</a:t>
            </a:r>
            <a:r>
              <a:rPr lang="en-US" sz="2000" b="1" dirty="0" err="1"/>
              <a:t>Wuok</a:t>
            </a:r>
            <a:r>
              <a:rPr lang="en-US" sz="2000" b="1" dirty="0"/>
              <a:t> 35:1, 4). </a:t>
            </a:r>
            <a:r>
              <a:rPr lang="en-US" sz="2000" b="1" dirty="0" err="1"/>
              <a:t>Chikego</a:t>
            </a:r>
            <a:r>
              <a:rPr lang="en-US" sz="2000" b="1" dirty="0"/>
              <a:t> ne </a:t>
            </a:r>
            <a:r>
              <a:rPr lang="en-US" sz="2000" b="1" dirty="0" err="1"/>
              <a:t>oriwo</a:t>
            </a:r>
            <a:r>
              <a:rPr lang="en-US" sz="2000" b="1" dirty="0"/>
              <a:t> </a:t>
            </a:r>
            <a:r>
              <a:rPr lang="en-US" sz="2000" b="1" dirty="0" err="1"/>
              <a:t>winjruok</a:t>
            </a:r>
            <a:r>
              <a:rPr lang="en-US" sz="2000" b="1" dirty="0"/>
              <a:t> ma ne gin-go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e </a:t>
            </a:r>
            <a:r>
              <a:rPr lang="en-US" sz="2000" b="1" dirty="0" err="1"/>
              <a:t>ndalo</a:t>
            </a:r>
            <a:r>
              <a:rPr lang="en-US" sz="2000" b="1" dirty="0"/>
              <a:t> (</a:t>
            </a:r>
            <a:r>
              <a:rPr lang="en-US" sz="2000" b="1" dirty="0" err="1"/>
              <a:t>Sabato</a:t>
            </a:r>
            <a:r>
              <a:rPr lang="en-US" sz="2000" b="1" dirty="0"/>
              <a:t>) kendo e </a:t>
            </a:r>
            <a:r>
              <a:rPr lang="en-US" sz="2000" b="1" dirty="0" err="1"/>
              <a:t>lwasi</a:t>
            </a:r>
            <a:r>
              <a:rPr lang="en-US" sz="2000" b="1" dirty="0"/>
              <a:t> (</a:t>
            </a:r>
            <a:r>
              <a:rPr lang="en-US" sz="2000" b="1" dirty="0" err="1"/>
              <a:t>Hemb</a:t>
            </a:r>
            <a:r>
              <a:rPr lang="en-US" sz="2000" b="1" dirty="0"/>
              <a:t> </a:t>
            </a:r>
            <a:r>
              <a:rPr lang="en-US" sz="2000" b="1" dirty="0" err="1"/>
              <a:t>Romo</a:t>
            </a:r>
            <a:r>
              <a:rPr lang="en-US" sz="2000" b="1" dirty="0"/>
              <a:t>)</a:t>
            </a:r>
            <a:r>
              <a:rPr lang="en-US" sz="2000" b="1" noProof="0" dirty="0"/>
              <a:t>.</a:t>
            </a: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787" y="156919"/>
            <a:ext cx="3993150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91607" y="4351335"/>
            <a:ext cx="37200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Sabato</a:t>
            </a:r>
            <a:r>
              <a:rPr lang="en-US" sz="2000" b="1" dirty="0"/>
              <a:t> </a:t>
            </a:r>
            <a:r>
              <a:rPr lang="en-US" sz="2000" b="1" dirty="0" err="1"/>
              <a:t>paronwa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e </a:t>
            </a:r>
            <a:r>
              <a:rPr lang="en-US" sz="2000" b="1" dirty="0" err="1"/>
              <a:t>Jachuech</a:t>
            </a:r>
            <a:r>
              <a:rPr lang="en-US" sz="2000" b="1" dirty="0"/>
              <a:t> kendo </a:t>
            </a:r>
            <a:r>
              <a:rPr lang="en-US" sz="2000" b="1" dirty="0" err="1"/>
              <a:t>Jawarwa</a:t>
            </a:r>
            <a:r>
              <a:rPr lang="en-US" sz="2000" b="1" dirty="0"/>
              <a:t> (R. </a:t>
            </a:r>
            <a:r>
              <a:rPr lang="en-US" sz="2000" b="1" dirty="0" err="1"/>
              <a:t>Chik</a:t>
            </a:r>
            <a:r>
              <a:rPr lang="en-US" sz="2000" b="1" dirty="0"/>
              <a:t> 5:15), kendo </a:t>
            </a:r>
            <a:r>
              <a:rPr lang="en-US" sz="2000" b="1" dirty="0" err="1"/>
              <a:t>oterowa</a:t>
            </a:r>
            <a:r>
              <a:rPr lang="en-US" sz="2000" b="1" dirty="0"/>
              <a:t> e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mabiro</a:t>
            </a:r>
            <a:r>
              <a:rPr lang="en-US" sz="2000" b="1" dirty="0"/>
              <a:t> ma </a:t>
            </a:r>
            <a:r>
              <a:rPr lang="en-US" sz="2000" b="1" dirty="0" err="1"/>
              <a:t>wanyalo</a:t>
            </a:r>
            <a:r>
              <a:rPr lang="en-US" sz="2000" b="1" dirty="0"/>
              <a:t> </a:t>
            </a:r>
            <a:r>
              <a:rPr lang="en-US" sz="2000" b="1" dirty="0" err="1"/>
              <a:t>bedo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mor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bedo</a:t>
            </a:r>
            <a:r>
              <a:rPr lang="en-US" sz="2000" b="1" dirty="0"/>
              <a:t> </a:t>
            </a:r>
            <a:r>
              <a:rPr lang="en-US" sz="2000" b="1" dirty="0" err="1"/>
              <a:t>kode</a:t>
            </a:r>
            <a:r>
              <a:rPr lang="en-US" sz="2000" b="1" dirty="0"/>
              <a:t>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chieng</a:t>
            </a:r>
            <a:r>
              <a:rPr lang="en-US" sz="2000" b="1" dirty="0"/>
              <a:t>’ (Isa. 66:22-23)</a:t>
            </a:r>
            <a:endParaRPr lang="en-US" sz="2000" b="1" noProof="0" dirty="0"/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67221" y="2961884"/>
            <a:ext cx="7708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noketo</a:t>
            </a:r>
            <a:r>
              <a:rPr lang="en-US" sz="2000" b="1" dirty="0"/>
              <a:t> </a:t>
            </a:r>
            <a:r>
              <a:rPr lang="en-US" sz="2000" b="1" dirty="0" err="1"/>
              <a:t>Sabato</a:t>
            </a:r>
            <a:r>
              <a:rPr lang="en-US" sz="2000" b="1" dirty="0"/>
              <a:t> kaka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makende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wabed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mor</a:t>
            </a:r>
            <a:r>
              <a:rPr lang="en-US" sz="2000" b="1" dirty="0"/>
              <a:t> mar </a:t>
            </a:r>
            <a:r>
              <a:rPr lang="en-US" sz="2000" b="1" dirty="0" err="1"/>
              <a:t>bedo</a:t>
            </a:r>
            <a:r>
              <a:rPr lang="en-US" sz="2000" b="1" dirty="0"/>
              <a:t> </a:t>
            </a:r>
            <a:r>
              <a:rPr lang="en-US" sz="2000" b="1" dirty="0" err="1"/>
              <a:t>kode</a:t>
            </a:r>
            <a:r>
              <a:rPr lang="en-US" sz="2000" b="1" dirty="0"/>
              <a:t> e </a:t>
            </a:r>
            <a:r>
              <a:rPr lang="en-US" sz="2000" b="1" dirty="0" err="1"/>
              <a:t>Chuech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 (</a:t>
            </a:r>
            <a:r>
              <a:rPr lang="en-US" sz="2000" b="1" dirty="0" err="1"/>
              <a:t>Chakruok</a:t>
            </a:r>
            <a:r>
              <a:rPr lang="en-US" sz="2000" b="1" dirty="0"/>
              <a:t> 2:1-3; </a:t>
            </a:r>
            <a:r>
              <a:rPr lang="en-US" sz="2000" b="1" dirty="0" err="1"/>
              <a:t>Wuok</a:t>
            </a:r>
            <a:r>
              <a:rPr lang="en-US" sz="2000" b="1" dirty="0"/>
              <a:t> 20:11), kendo ne </a:t>
            </a:r>
            <a:r>
              <a:rPr lang="en-US" sz="2000" b="1" dirty="0" err="1"/>
              <a:t>oparo</a:t>
            </a:r>
            <a:r>
              <a:rPr lang="en-US" sz="2000" b="1" dirty="0"/>
              <a:t> </a:t>
            </a:r>
            <a:r>
              <a:rPr lang="en-US" sz="2000" b="1" dirty="0" err="1"/>
              <a:t>wachno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Israel </a:t>
            </a:r>
            <a:r>
              <a:rPr lang="en-US" sz="2000" b="1" dirty="0" err="1"/>
              <a:t>machuok</a:t>
            </a:r>
            <a:r>
              <a:rPr lang="en-US" sz="2000" b="1" dirty="0"/>
              <a:t> kapok </a:t>
            </a:r>
            <a:r>
              <a:rPr lang="en-US" sz="2000" b="1" dirty="0" err="1"/>
              <a:t>olando</a:t>
            </a:r>
            <a:r>
              <a:rPr lang="en-US" sz="2000" b="1" dirty="0"/>
              <a:t> </a:t>
            </a: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16:22-29).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4"/>
                </a:solidFill>
              </a:rPr>
              <a:t>CHIWO GI CHUNY DUTO KOD MOR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Ruoth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nosechiko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mondo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uchiwne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mich.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Ng’ato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ng’ato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moyie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kamano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mondo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okelna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chiwo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mag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dhahabu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fedha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kod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 …]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Jotich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duto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molony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kuomu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mondo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obi, kendo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gik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moko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duto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mane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Ruoth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ochiko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Wuok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398577" y="1473651"/>
            <a:ext cx="6940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Ne </a:t>
            </a:r>
            <a:r>
              <a:rPr lang="en-US" b="1" dirty="0" err="1"/>
              <a:t>nitie</a:t>
            </a:r>
            <a:r>
              <a:rPr lang="en-US" b="1" dirty="0"/>
              <a:t> yore </a:t>
            </a:r>
            <a:r>
              <a:rPr lang="en-US" b="1" dirty="0" err="1"/>
              <a:t>ariyo</a:t>
            </a:r>
            <a:r>
              <a:rPr lang="en-US" b="1" dirty="0"/>
              <a:t> mag </a:t>
            </a:r>
            <a:r>
              <a:rPr lang="en-US" b="1" dirty="0" err="1"/>
              <a:t>chiwo</a:t>
            </a:r>
            <a:r>
              <a:rPr lang="en-US" b="1" dirty="0"/>
              <a:t> e </a:t>
            </a:r>
            <a:r>
              <a:rPr lang="en-US" b="1" dirty="0" err="1"/>
              <a:t>tij</a:t>
            </a:r>
            <a:r>
              <a:rPr lang="en-US" b="1" dirty="0"/>
              <a:t> </a:t>
            </a:r>
            <a:r>
              <a:rPr lang="en-US" b="1" dirty="0" err="1"/>
              <a:t>gero</a:t>
            </a:r>
            <a:r>
              <a:rPr lang="en-US" b="1" dirty="0"/>
              <a:t> </a:t>
            </a:r>
            <a:r>
              <a:rPr lang="en-US" b="1" dirty="0" err="1"/>
              <a:t>Hemb</a:t>
            </a:r>
            <a:r>
              <a:rPr lang="en-US" b="1" dirty="0"/>
              <a:t> </a:t>
            </a:r>
            <a:r>
              <a:rPr lang="en-US" b="1" dirty="0" err="1"/>
              <a:t>Romo</a:t>
            </a:r>
            <a:r>
              <a:rPr lang="en-US" b="1" dirty="0"/>
              <a:t>: </a:t>
            </a:r>
            <a:r>
              <a:rPr lang="en-US" b="1" dirty="0" err="1"/>
              <a:t>chiwo</a:t>
            </a:r>
            <a:r>
              <a:rPr lang="en-US" b="1" dirty="0"/>
              <a:t> </a:t>
            </a:r>
            <a:r>
              <a:rPr lang="en-US" b="1" dirty="0" err="1"/>
              <a:t>gik</a:t>
            </a:r>
            <a:r>
              <a:rPr lang="en-US" b="1" dirty="0"/>
              <a:t> </a:t>
            </a:r>
            <a:r>
              <a:rPr lang="en-US" b="1" dirty="0" err="1"/>
              <a:t>mitiyogo</a:t>
            </a:r>
            <a:r>
              <a:rPr lang="en-US" b="1" dirty="0"/>
              <a:t> </a:t>
            </a:r>
            <a:r>
              <a:rPr lang="en-US" b="1" dirty="0" err="1"/>
              <a:t>kod</a:t>
            </a:r>
            <a:r>
              <a:rPr lang="en-US" b="1" dirty="0"/>
              <a:t> </a:t>
            </a:r>
            <a:r>
              <a:rPr lang="en-US" b="1" dirty="0" err="1"/>
              <a:t>chiwruok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tich</a:t>
            </a:r>
            <a:r>
              <a:rPr lang="en-US" b="1" dirty="0"/>
              <a:t>.</a:t>
            </a:r>
            <a:endParaRPr lang="en-US" b="1" noProof="0" dirty="0"/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173473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173473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96" y="3248051"/>
            <a:ext cx="2130121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379319" y="5756347"/>
            <a:ext cx="70270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Mondo </a:t>
            </a:r>
            <a:r>
              <a:rPr lang="en-US" b="1" dirty="0" err="1"/>
              <a:t>otim</a:t>
            </a:r>
            <a:r>
              <a:rPr lang="en-US" b="1" dirty="0"/>
              <a:t> </a:t>
            </a:r>
            <a:r>
              <a:rPr lang="en-US" b="1" dirty="0" err="1"/>
              <a:t>tijni</a:t>
            </a:r>
            <a:r>
              <a:rPr lang="en-US" b="1" dirty="0"/>
              <a:t>, </a:t>
            </a:r>
            <a:r>
              <a:rPr lang="en-US" b="1" dirty="0" err="1"/>
              <a:t>Roho</a:t>
            </a:r>
            <a:r>
              <a:rPr lang="en-US" b="1" dirty="0"/>
              <a:t> Maler </a:t>
            </a:r>
            <a:r>
              <a:rPr lang="en-US" b="1" dirty="0" err="1"/>
              <a:t>nomiyo</a:t>
            </a:r>
            <a:r>
              <a:rPr lang="en-US" b="1" dirty="0"/>
              <a:t> </a:t>
            </a:r>
            <a:r>
              <a:rPr lang="en-US" b="1" dirty="0" err="1"/>
              <a:t>jotich</a:t>
            </a:r>
            <a:r>
              <a:rPr lang="en-US" b="1" dirty="0"/>
              <a:t> </a:t>
            </a:r>
            <a:r>
              <a:rPr lang="en-US" b="1" dirty="0" err="1"/>
              <a:t>duto</a:t>
            </a:r>
            <a:r>
              <a:rPr lang="en-US" b="1" dirty="0"/>
              <a:t> mane </a:t>
            </a:r>
            <a:r>
              <a:rPr lang="en-US" b="1" dirty="0" err="1"/>
              <a:t>tiyo</a:t>
            </a:r>
            <a:r>
              <a:rPr lang="en-US" b="1" dirty="0"/>
              <a:t> </a:t>
            </a:r>
            <a:r>
              <a:rPr lang="en-US" b="1" dirty="0" err="1"/>
              <a:t>kanyo</a:t>
            </a:r>
            <a:r>
              <a:rPr lang="en-US" b="1" dirty="0"/>
              <a:t> </a:t>
            </a:r>
            <a:r>
              <a:rPr lang="en-US" b="1" dirty="0" err="1"/>
              <a:t>mich</a:t>
            </a:r>
            <a:r>
              <a:rPr lang="en-US" b="1" dirty="0"/>
              <a:t> (</a:t>
            </a:r>
            <a:r>
              <a:rPr lang="en-US" b="1" dirty="0" err="1"/>
              <a:t>Wuok</a:t>
            </a:r>
            <a:r>
              <a:rPr lang="en-US" b="1" dirty="0"/>
              <a:t> 35:30-36:2). </a:t>
            </a:r>
            <a:r>
              <a:rPr lang="en-US" b="1" dirty="0" err="1"/>
              <a:t>Kamano</a:t>
            </a:r>
            <a:r>
              <a:rPr lang="en-US" b="1" dirty="0"/>
              <a:t> </a:t>
            </a:r>
            <a:r>
              <a:rPr lang="en-US" b="1" dirty="0" err="1"/>
              <a:t>bende</a:t>
            </a:r>
            <a:r>
              <a:rPr lang="en-US" b="1" dirty="0"/>
              <a:t>, pod </a:t>
            </a:r>
            <a:r>
              <a:rPr lang="en-US" b="1" dirty="0" err="1"/>
              <a:t>odhi</a:t>
            </a:r>
            <a:r>
              <a:rPr lang="en-US" b="1" dirty="0"/>
              <a:t> </a:t>
            </a:r>
            <a:r>
              <a:rPr lang="en-US" b="1" dirty="0" err="1"/>
              <a:t>nyime</a:t>
            </a:r>
            <a:r>
              <a:rPr lang="en-US" b="1" dirty="0"/>
              <a:t> </a:t>
            </a:r>
            <a:r>
              <a:rPr lang="en-US" b="1" dirty="0" err="1"/>
              <a:t>chiwo</a:t>
            </a:r>
            <a:r>
              <a:rPr lang="en-US" b="1" dirty="0"/>
              <a:t> </a:t>
            </a:r>
            <a:r>
              <a:rPr lang="en-US" b="1" dirty="0" err="1"/>
              <a:t>mich</a:t>
            </a:r>
            <a:r>
              <a:rPr lang="en-US" b="1" dirty="0"/>
              <a:t> ma </a:t>
            </a:r>
            <a:r>
              <a:rPr lang="en-US" b="1" dirty="0" err="1"/>
              <a:t>dwarore</a:t>
            </a:r>
            <a:r>
              <a:rPr lang="en-US" b="1" dirty="0"/>
              <a:t> ne </a:t>
            </a:r>
            <a:r>
              <a:rPr lang="en-US" b="1" dirty="0" err="1"/>
              <a:t>ji</a:t>
            </a:r>
            <a:r>
              <a:rPr lang="en-US" b="1" dirty="0"/>
              <a:t> </a:t>
            </a:r>
            <a:r>
              <a:rPr lang="en-US" b="1" dirty="0" err="1"/>
              <a:t>duto</a:t>
            </a:r>
            <a:r>
              <a:rPr lang="en-US" b="1" dirty="0"/>
              <a:t> ma </a:t>
            </a:r>
            <a:r>
              <a:rPr lang="en-US" b="1" dirty="0" err="1"/>
              <a:t>oriwore</a:t>
            </a:r>
            <a:r>
              <a:rPr lang="en-US" b="1" dirty="0"/>
              <a:t> </a:t>
            </a:r>
            <a:r>
              <a:rPr lang="en-US" b="1" dirty="0" err="1"/>
              <a:t>kanyakla</a:t>
            </a:r>
            <a:r>
              <a:rPr lang="en-US" b="1" dirty="0"/>
              <a:t> e </a:t>
            </a:r>
            <a:r>
              <a:rPr lang="en-US" b="1" dirty="0" err="1"/>
              <a:t>tij</a:t>
            </a:r>
            <a:r>
              <a:rPr lang="en-US" b="1" dirty="0"/>
              <a:t> </a:t>
            </a:r>
            <a:r>
              <a:rPr lang="en-US" b="1" dirty="0" err="1"/>
              <a:t>Nyasaye</a:t>
            </a:r>
            <a:r>
              <a:rPr lang="en-US" b="1" dirty="0"/>
              <a:t>. </a:t>
            </a:r>
            <a:endParaRPr lang="en-US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361817" y="4789009"/>
            <a:ext cx="7099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Ji </a:t>
            </a:r>
            <a:r>
              <a:rPr lang="en-US" b="1" dirty="0" err="1"/>
              <a:t>duto</a:t>
            </a:r>
            <a:r>
              <a:rPr lang="en-US" b="1" dirty="0"/>
              <a:t> ne </a:t>
            </a:r>
            <a:r>
              <a:rPr lang="en-US" b="1" dirty="0" err="1"/>
              <a:t>nigi</a:t>
            </a:r>
            <a:r>
              <a:rPr lang="en-US" b="1" dirty="0"/>
              <a:t> </a:t>
            </a:r>
            <a:r>
              <a:rPr lang="en-US" b="1" dirty="0" err="1"/>
              <a:t>gombo</a:t>
            </a:r>
            <a:r>
              <a:rPr lang="en-US" b="1" dirty="0"/>
              <a:t> </a:t>
            </a:r>
            <a:r>
              <a:rPr lang="en-US" b="1" dirty="0" err="1"/>
              <a:t>maduong</a:t>
            </a:r>
            <a:r>
              <a:rPr lang="en-US" b="1" dirty="0"/>
              <a:t>’ </a:t>
            </a:r>
            <a:r>
              <a:rPr lang="en-US" b="1" dirty="0" err="1"/>
              <a:t>ahinya</a:t>
            </a:r>
            <a:r>
              <a:rPr lang="en-US" b="1" dirty="0"/>
              <a:t> mar </a:t>
            </a:r>
            <a:r>
              <a:rPr lang="en-US" b="1" dirty="0" err="1"/>
              <a:t>konyo</a:t>
            </a:r>
            <a:r>
              <a:rPr lang="en-US" b="1" dirty="0"/>
              <a:t> ma </a:t>
            </a:r>
            <a:r>
              <a:rPr lang="en-US" b="1" dirty="0" err="1"/>
              <a:t>nomiyo</a:t>
            </a:r>
            <a:r>
              <a:rPr lang="en-US" b="1" dirty="0"/>
              <a:t> </a:t>
            </a:r>
            <a:r>
              <a:rPr lang="en-US" b="1" dirty="0" err="1"/>
              <a:t>Bezaliel</a:t>
            </a:r>
            <a:r>
              <a:rPr lang="en-US" b="1" dirty="0"/>
              <a:t>, Oholiab, </a:t>
            </a:r>
            <a:r>
              <a:rPr lang="en-US" b="1" dirty="0" err="1"/>
              <a:t>kod</a:t>
            </a:r>
            <a:r>
              <a:rPr lang="en-US" b="1" dirty="0"/>
              <a:t> </a:t>
            </a:r>
            <a:r>
              <a:rPr lang="en-US" b="1" dirty="0" err="1"/>
              <a:t>jotich</a:t>
            </a:r>
            <a:r>
              <a:rPr lang="en-US" b="1" dirty="0"/>
              <a:t> </a:t>
            </a:r>
            <a:r>
              <a:rPr lang="en-US" b="1" dirty="0" err="1"/>
              <a:t>mamoko</a:t>
            </a:r>
            <a:r>
              <a:rPr lang="en-US" b="1" dirty="0"/>
              <a:t> </a:t>
            </a:r>
            <a:r>
              <a:rPr lang="en-US" b="1" dirty="0" err="1"/>
              <a:t>nokwayo</a:t>
            </a:r>
            <a:r>
              <a:rPr lang="en-US" b="1" dirty="0"/>
              <a:t> Musa </a:t>
            </a:r>
            <a:r>
              <a:rPr lang="en-US" b="1" dirty="0" err="1"/>
              <a:t>mondo</a:t>
            </a:r>
            <a:r>
              <a:rPr lang="en-US" b="1" dirty="0"/>
              <a:t> </a:t>
            </a:r>
            <a:r>
              <a:rPr lang="en-US" b="1" dirty="0" err="1"/>
              <a:t>okuer</a:t>
            </a:r>
            <a:r>
              <a:rPr lang="en-US" b="1" dirty="0"/>
              <a:t> </a:t>
            </a:r>
            <a:r>
              <a:rPr lang="en-US" b="1" dirty="0" err="1"/>
              <a:t>ji</a:t>
            </a:r>
            <a:r>
              <a:rPr lang="en-US" b="1" dirty="0"/>
              <a:t> </a:t>
            </a:r>
            <a:r>
              <a:rPr lang="en-US" b="1" dirty="0" err="1"/>
              <a:t>kik</a:t>
            </a:r>
            <a:r>
              <a:rPr lang="en-US" b="1" dirty="0"/>
              <a:t> med </a:t>
            </a:r>
            <a:r>
              <a:rPr lang="en-US" b="1" dirty="0" err="1"/>
              <a:t>kelo</a:t>
            </a:r>
            <a:r>
              <a:rPr lang="en-US" b="1" dirty="0"/>
              <a:t> </a:t>
            </a:r>
            <a:r>
              <a:rPr lang="en-US" b="1" dirty="0" err="1"/>
              <a:t>gik</a:t>
            </a:r>
            <a:r>
              <a:rPr lang="en-US" b="1" dirty="0"/>
              <a:t> </a:t>
            </a:r>
            <a:r>
              <a:rPr lang="en-US" b="1" dirty="0" err="1"/>
              <a:t>moko</a:t>
            </a:r>
            <a:r>
              <a:rPr lang="en-US" b="1" dirty="0"/>
              <a:t> (</a:t>
            </a:r>
            <a:r>
              <a:rPr lang="en-US" b="1" dirty="0" err="1"/>
              <a:t>Wuok</a:t>
            </a:r>
            <a:r>
              <a:rPr lang="en-US" b="1" dirty="0"/>
              <a:t> 36:3-7)</a:t>
            </a:r>
            <a:endParaRPr lang="en-US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398576" y="3821670"/>
            <a:ext cx="7062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Bende, ne </a:t>
            </a:r>
            <a:r>
              <a:rPr lang="en-US" b="1" dirty="0" err="1"/>
              <a:t>dwarore</a:t>
            </a:r>
            <a:r>
              <a:rPr lang="en-US" b="1" dirty="0"/>
              <a:t> </a:t>
            </a:r>
            <a:r>
              <a:rPr lang="en-US" b="1" dirty="0" err="1"/>
              <a:t>tij</a:t>
            </a:r>
            <a:r>
              <a:rPr lang="en-US" b="1" dirty="0"/>
              <a:t> </a:t>
            </a:r>
            <a:r>
              <a:rPr lang="en-US" b="1" dirty="0" err="1"/>
              <a:t>jogo</a:t>
            </a:r>
            <a:r>
              <a:rPr lang="en-US" b="1" dirty="0"/>
              <a:t> ma </a:t>
            </a:r>
            <a:r>
              <a:rPr lang="en-US" b="1" dirty="0" err="1"/>
              <a:t>chueyo</a:t>
            </a:r>
            <a:r>
              <a:rPr lang="en-US" b="1" dirty="0"/>
              <a:t> </a:t>
            </a:r>
            <a:r>
              <a:rPr lang="en-US" b="1" dirty="0" err="1"/>
              <a:t>lewni</a:t>
            </a:r>
            <a:r>
              <a:rPr lang="en-US" b="1" dirty="0"/>
              <a:t>, </a:t>
            </a:r>
            <a:r>
              <a:rPr lang="en-US" b="1" dirty="0" err="1"/>
              <a:t>jogo</a:t>
            </a:r>
            <a:r>
              <a:rPr lang="en-US" b="1" dirty="0"/>
              <a:t> ma </a:t>
            </a:r>
            <a:r>
              <a:rPr lang="en-US" b="1" dirty="0" err="1"/>
              <a:t>twang’o</a:t>
            </a:r>
            <a:r>
              <a:rPr lang="en-US" b="1" dirty="0"/>
              <a:t> </a:t>
            </a:r>
            <a:r>
              <a:rPr lang="en-US" b="1" dirty="0" err="1"/>
              <a:t>lewni</a:t>
            </a:r>
            <a:r>
              <a:rPr lang="en-US" b="1" dirty="0"/>
              <a:t> </a:t>
            </a:r>
            <a:r>
              <a:rPr lang="en-US" b="1" dirty="0" err="1"/>
              <a:t>kod</a:t>
            </a:r>
            <a:r>
              <a:rPr lang="en-US" b="1" dirty="0"/>
              <a:t> </a:t>
            </a:r>
            <a:r>
              <a:rPr lang="en-US" b="1" dirty="0" err="1"/>
              <a:t>jogo</a:t>
            </a:r>
            <a:r>
              <a:rPr lang="en-US" b="1" dirty="0"/>
              <a:t> ma </a:t>
            </a:r>
            <a:r>
              <a:rPr lang="en-US" b="1" dirty="0" err="1"/>
              <a:t>kuoyo</a:t>
            </a:r>
            <a:r>
              <a:rPr lang="en-US" b="1" dirty="0"/>
              <a:t> </a:t>
            </a:r>
            <a:r>
              <a:rPr lang="en-US" b="1" dirty="0" err="1"/>
              <a:t>lewni</a:t>
            </a:r>
            <a:r>
              <a:rPr lang="en-US" b="1" dirty="0"/>
              <a:t>, </a:t>
            </a:r>
            <a:r>
              <a:rPr lang="en-US" b="1" dirty="0" err="1"/>
              <a:t>jogo</a:t>
            </a:r>
            <a:r>
              <a:rPr lang="en-US" b="1" dirty="0"/>
              <a:t> ma </a:t>
            </a:r>
            <a:r>
              <a:rPr lang="en-US" b="1" dirty="0" err="1"/>
              <a:t>loso</a:t>
            </a:r>
            <a:r>
              <a:rPr lang="en-US" b="1" dirty="0"/>
              <a:t> </a:t>
            </a:r>
            <a:r>
              <a:rPr lang="en-US" b="1" dirty="0" err="1"/>
              <a:t>bao</a:t>
            </a:r>
            <a:r>
              <a:rPr lang="en-US" b="1" dirty="0"/>
              <a:t>, </a:t>
            </a:r>
            <a:r>
              <a:rPr lang="en-US" b="1" dirty="0" err="1"/>
              <a:t>jogo</a:t>
            </a:r>
            <a:r>
              <a:rPr lang="en-US" b="1" dirty="0"/>
              <a:t> ma </a:t>
            </a:r>
            <a:r>
              <a:rPr lang="en-US" b="1" dirty="0" err="1"/>
              <a:t>payo</a:t>
            </a:r>
            <a:r>
              <a:rPr lang="en-US" b="1" dirty="0"/>
              <a:t> </a:t>
            </a:r>
            <a:r>
              <a:rPr lang="en-US" b="1" dirty="0" err="1"/>
              <a:t>gik</a:t>
            </a:r>
            <a:r>
              <a:rPr lang="en-US" b="1" dirty="0"/>
              <a:t> </a:t>
            </a:r>
            <a:r>
              <a:rPr lang="en-US" b="1" dirty="0" err="1"/>
              <a:t>moko</a:t>
            </a:r>
            <a:r>
              <a:rPr lang="en-US" b="1" dirty="0"/>
              <a:t>, </a:t>
            </a:r>
            <a:r>
              <a:rPr lang="en-US" b="1" dirty="0" err="1"/>
              <a:t>jogo</a:t>
            </a:r>
            <a:r>
              <a:rPr lang="en-US" b="1" dirty="0"/>
              <a:t> ma </a:t>
            </a:r>
            <a:r>
              <a:rPr lang="en-US" b="1" dirty="0" err="1"/>
              <a:t>loso</a:t>
            </a:r>
            <a:r>
              <a:rPr lang="en-US" b="1" dirty="0"/>
              <a:t> </a:t>
            </a:r>
            <a:r>
              <a:rPr lang="en-US" b="1" dirty="0" err="1"/>
              <a:t>gik</a:t>
            </a:r>
            <a:r>
              <a:rPr lang="en-US" b="1" dirty="0"/>
              <a:t> ma </a:t>
            </a:r>
            <a:r>
              <a:rPr lang="en-US" b="1" dirty="0" err="1"/>
              <a:t>nigi</a:t>
            </a:r>
            <a:r>
              <a:rPr lang="en-US" b="1" dirty="0"/>
              <a:t> </a:t>
            </a:r>
            <a:r>
              <a:rPr lang="en-US" b="1" dirty="0" err="1"/>
              <a:t>nengo</a:t>
            </a:r>
            <a:r>
              <a:rPr lang="en-US" b="1" dirty="0"/>
              <a:t>, </a:t>
            </a:r>
            <a:r>
              <a:rPr lang="en-US" b="1" dirty="0" err="1"/>
              <a:t>kod</a:t>
            </a:r>
            <a:r>
              <a:rPr lang="en-US" b="1" dirty="0"/>
              <a:t> </a:t>
            </a:r>
            <a:r>
              <a:rPr lang="en-US" b="1" dirty="0" err="1"/>
              <a:t>mamoko</a:t>
            </a:r>
            <a:r>
              <a:rPr lang="en-US" b="1" noProof="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370417" y="3131330"/>
            <a:ext cx="7036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Magi </a:t>
            </a:r>
            <a:r>
              <a:rPr lang="en-US" b="1" dirty="0" err="1"/>
              <a:t>duto</a:t>
            </a:r>
            <a:r>
              <a:rPr lang="en-US" b="1" dirty="0"/>
              <a:t> </a:t>
            </a:r>
            <a:r>
              <a:rPr lang="en-US" b="1" dirty="0" err="1"/>
              <a:t>nowuok</a:t>
            </a:r>
            <a:r>
              <a:rPr lang="en-US" b="1" dirty="0"/>
              <a:t> </a:t>
            </a:r>
            <a:r>
              <a:rPr lang="en-US" b="1" dirty="0" err="1"/>
              <a:t>kanye</a:t>
            </a:r>
            <a:r>
              <a:rPr lang="en-US" b="1" dirty="0"/>
              <a:t>? </a:t>
            </a:r>
            <a:r>
              <a:rPr lang="en-US" b="1" dirty="0" err="1"/>
              <a:t>Thothgi</a:t>
            </a:r>
            <a:r>
              <a:rPr lang="en-US" b="1" dirty="0"/>
              <a:t> </a:t>
            </a:r>
            <a:r>
              <a:rPr lang="en-US" b="1" dirty="0" err="1"/>
              <a:t>nowuok</a:t>
            </a:r>
            <a:r>
              <a:rPr lang="en-US" b="1" dirty="0"/>
              <a:t> </a:t>
            </a:r>
            <a:r>
              <a:rPr lang="en-US" b="1" dirty="0" err="1"/>
              <a:t>kuom</a:t>
            </a:r>
            <a:r>
              <a:rPr lang="en-US" b="1" dirty="0"/>
              <a:t> </a:t>
            </a:r>
            <a:r>
              <a:rPr lang="en-US" b="1" dirty="0" err="1"/>
              <a:t>gik</a:t>
            </a:r>
            <a:r>
              <a:rPr lang="en-US" b="1" dirty="0"/>
              <a:t> ma Israel </a:t>
            </a:r>
            <a:r>
              <a:rPr lang="en-US" b="1" dirty="0" err="1"/>
              <a:t>nokawo</a:t>
            </a:r>
            <a:r>
              <a:rPr lang="en-US" b="1" dirty="0"/>
              <a:t> </a:t>
            </a:r>
            <a:r>
              <a:rPr lang="en-US" b="1" dirty="0" err="1"/>
              <a:t>kuom</a:t>
            </a:r>
            <a:r>
              <a:rPr lang="en-US" b="1" dirty="0"/>
              <a:t> jo-</a:t>
            </a:r>
            <a:r>
              <a:rPr lang="en-US" b="1" dirty="0" err="1"/>
              <a:t>Misri</a:t>
            </a:r>
            <a:r>
              <a:rPr lang="en-US" b="1" dirty="0"/>
              <a:t> </a:t>
            </a:r>
            <a:r>
              <a:rPr lang="en-US" b="1" dirty="0" err="1"/>
              <a:t>kane</a:t>
            </a:r>
            <a:r>
              <a:rPr lang="en-US" b="1" dirty="0"/>
              <a:t> </a:t>
            </a:r>
            <a:r>
              <a:rPr lang="en-US" b="1" dirty="0" err="1"/>
              <a:t>giwuok</a:t>
            </a:r>
            <a:r>
              <a:rPr lang="en-US" b="1" dirty="0"/>
              <a:t> </a:t>
            </a:r>
            <a:r>
              <a:rPr lang="en-US" b="1" dirty="0" err="1"/>
              <a:t>Misri</a:t>
            </a:r>
            <a:r>
              <a:rPr lang="en-US" b="1" dirty="0"/>
              <a:t> (</a:t>
            </a:r>
            <a:r>
              <a:rPr lang="en-US" b="1" dirty="0" err="1"/>
              <a:t>Wuok</a:t>
            </a:r>
            <a:r>
              <a:rPr lang="en-US" b="1" dirty="0"/>
              <a:t> 11:2)</a:t>
            </a:r>
            <a:r>
              <a:rPr lang="en-US" b="1" noProof="0" dirty="0"/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402886" y="2163991"/>
            <a:ext cx="6945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Ne </a:t>
            </a:r>
            <a:r>
              <a:rPr lang="en-US" b="1" dirty="0" err="1"/>
              <a:t>oti</a:t>
            </a:r>
            <a:r>
              <a:rPr lang="en-US" b="1" dirty="0"/>
              <a:t> </a:t>
            </a:r>
            <a:r>
              <a:rPr lang="en-US" b="1" dirty="0" err="1"/>
              <a:t>gi</a:t>
            </a:r>
            <a:r>
              <a:rPr lang="en-US" b="1" dirty="0"/>
              <a:t> </a:t>
            </a:r>
            <a:r>
              <a:rPr lang="en-US" b="1" dirty="0" err="1"/>
              <a:t>dhahabu</a:t>
            </a:r>
            <a:r>
              <a:rPr lang="en-US" b="1" dirty="0"/>
              <a:t> </a:t>
            </a:r>
            <a:r>
              <a:rPr lang="en-US" b="1" dirty="0" err="1"/>
              <a:t>mokalo</a:t>
            </a:r>
            <a:r>
              <a:rPr lang="en-US" b="1" dirty="0"/>
              <a:t> tan </a:t>
            </a:r>
            <a:r>
              <a:rPr lang="en-US" b="1" dirty="0" err="1"/>
              <a:t>achiel</a:t>
            </a:r>
            <a:r>
              <a:rPr lang="en-US" b="1" dirty="0"/>
              <a:t>, </a:t>
            </a:r>
            <a:r>
              <a:rPr lang="en-US" b="1" dirty="0" err="1"/>
              <a:t>fedha</a:t>
            </a:r>
            <a:r>
              <a:rPr lang="en-US" b="1" dirty="0"/>
              <a:t> </a:t>
            </a:r>
            <a:r>
              <a:rPr lang="en-US" b="1" dirty="0" err="1"/>
              <a:t>madirom</a:t>
            </a:r>
            <a:r>
              <a:rPr lang="en-US" b="1" dirty="0"/>
              <a:t> tan 3.75, </a:t>
            </a:r>
            <a:r>
              <a:rPr lang="en-US" b="1" dirty="0" err="1"/>
              <a:t>kod</a:t>
            </a:r>
            <a:r>
              <a:rPr lang="en-US" b="1" dirty="0"/>
              <a:t> </a:t>
            </a:r>
            <a:r>
              <a:rPr lang="en-US" b="1" dirty="0" err="1"/>
              <a:t>mula</a:t>
            </a:r>
            <a:r>
              <a:rPr lang="en-US" b="1" dirty="0"/>
              <a:t> </a:t>
            </a:r>
            <a:r>
              <a:rPr lang="en-US" b="1" dirty="0" err="1"/>
              <a:t>madirom</a:t>
            </a:r>
            <a:r>
              <a:rPr lang="en-US" b="1" dirty="0"/>
              <a:t> tan 2.5, </a:t>
            </a:r>
            <a:r>
              <a:rPr lang="en-US" b="1" dirty="0" err="1"/>
              <a:t>kaachiel</a:t>
            </a:r>
            <a:r>
              <a:rPr lang="en-US" b="1" dirty="0"/>
              <a:t> </a:t>
            </a:r>
            <a:r>
              <a:rPr lang="en-US" b="1" dirty="0" err="1"/>
              <a:t>gi</a:t>
            </a:r>
            <a:r>
              <a:rPr lang="en-US" b="1" dirty="0"/>
              <a:t> </a:t>
            </a:r>
            <a:r>
              <a:rPr lang="en-US" b="1" dirty="0" err="1"/>
              <a:t>yien</a:t>
            </a:r>
            <a:r>
              <a:rPr lang="en-US" b="1" dirty="0"/>
              <a:t> </a:t>
            </a:r>
            <a:r>
              <a:rPr lang="en-US" b="1" dirty="0" err="1"/>
              <a:t>kod</a:t>
            </a:r>
            <a:r>
              <a:rPr lang="en-US" b="1" dirty="0"/>
              <a:t> </a:t>
            </a:r>
            <a:r>
              <a:rPr lang="en-US" b="1" dirty="0" err="1"/>
              <a:t>lewni</a:t>
            </a:r>
            <a:r>
              <a:rPr lang="en-US" b="1" dirty="0"/>
              <a:t> </a:t>
            </a:r>
            <a:r>
              <a:rPr lang="en-US" b="1" dirty="0" err="1"/>
              <a:t>mopogore</a:t>
            </a:r>
            <a:r>
              <a:rPr lang="en-US" b="1" dirty="0"/>
              <a:t> </a:t>
            </a:r>
            <a:r>
              <a:rPr lang="en-US" b="1" dirty="0" err="1"/>
              <a:t>opogore</a:t>
            </a:r>
            <a:r>
              <a:rPr lang="en-US" b="1" dirty="0"/>
              <a:t> (</a:t>
            </a:r>
            <a:r>
              <a:rPr lang="en-US" b="1" dirty="0" err="1"/>
              <a:t>Wuok</a:t>
            </a:r>
            <a:r>
              <a:rPr lang="en-US" b="1" dirty="0"/>
              <a:t> 38:21-31)</a:t>
            </a:r>
            <a:r>
              <a:rPr lang="en-US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3118417" y="900560"/>
            <a:ext cx="673893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Nyasaye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osemiyo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chuo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</a:t>
            </a:r>
            <a:r>
              <a:rPr lang="en-US" sz="2800" b="1" dirty="0">
                <a:latin typeface="Constantia" panose="02030602050306030303" pitchFamily="18" charset="0"/>
              </a:rPr>
              <a:t> mon </a:t>
            </a:r>
            <a:r>
              <a:rPr lang="en-US" sz="2800" b="1" dirty="0" err="1">
                <a:latin typeface="Constantia" panose="02030602050306030303" pitchFamily="18" charset="0"/>
              </a:rPr>
              <a:t>mich</a:t>
            </a:r>
            <a:r>
              <a:rPr lang="en-US" sz="2800" b="1" dirty="0"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latin typeface="Constantia" panose="02030602050306030303" pitchFamily="18" charset="0"/>
              </a:rPr>
              <a:t>nigi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nengo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maduong</a:t>
            </a:r>
            <a:r>
              <a:rPr lang="en-US" sz="2800" b="1" dirty="0">
                <a:latin typeface="Constantia" panose="02030602050306030303" pitchFamily="18" charset="0"/>
              </a:rPr>
              <a:t>’. Ne </a:t>
            </a:r>
            <a:r>
              <a:rPr lang="en-US" sz="2800" b="1" dirty="0" err="1">
                <a:latin typeface="Constantia" panose="02030602050306030303" pitchFamily="18" charset="0"/>
              </a:rPr>
              <a:t>joma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opogore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opogore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osemiyogi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mich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mopogore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opogore</a:t>
            </a:r>
            <a:r>
              <a:rPr lang="en-US" sz="2800" b="1" dirty="0">
                <a:latin typeface="Constantia" panose="02030602050306030303" pitchFamily="18" charset="0"/>
              </a:rPr>
              <a:t>. Ji </a:t>
            </a:r>
            <a:r>
              <a:rPr lang="en-US" sz="2800" b="1" dirty="0" err="1">
                <a:latin typeface="Constantia" panose="02030602050306030303" pitchFamily="18" charset="0"/>
              </a:rPr>
              <a:t>duto</a:t>
            </a:r>
            <a:r>
              <a:rPr lang="en-US" sz="2800" b="1" dirty="0">
                <a:latin typeface="Constantia" panose="02030602050306030303" pitchFamily="18" charset="0"/>
              </a:rPr>
              <a:t> ok </a:t>
            </a:r>
            <a:r>
              <a:rPr lang="en-US" sz="2800" b="1" dirty="0" err="1">
                <a:latin typeface="Constantia" panose="02030602050306030303" pitchFamily="18" charset="0"/>
              </a:rPr>
              <a:t>nigi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maromre</a:t>
            </a:r>
            <a:r>
              <a:rPr lang="en-US" sz="2800" b="1" dirty="0">
                <a:latin typeface="Constantia" panose="02030602050306030303" pitchFamily="18" charset="0"/>
              </a:rPr>
              <a:t> mar </a:t>
            </a:r>
            <a:r>
              <a:rPr lang="en-US" sz="2800" b="1" dirty="0" err="1">
                <a:latin typeface="Constantia" panose="02030602050306030303" pitchFamily="18" charset="0"/>
              </a:rPr>
              <a:t>kido</a:t>
            </a:r>
            <a:r>
              <a:rPr lang="en-US" sz="2800" b="1" dirty="0">
                <a:latin typeface="Constantia" panose="02030602050306030303" pitchFamily="18" charset="0"/>
              </a:rPr>
              <a:t> kata </a:t>
            </a:r>
            <a:r>
              <a:rPr lang="en-US" sz="2800" b="1" dirty="0" err="1">
                <a:latin typeface="Constantia" panose="02030602050306030303" pitchFamily="18" charset="0"/>
              </a:rPr>
              <a:t>ng’eyo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matut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maromre</a:t>
            </a:r>
            <a:r>
              <a:rPr lang="en-US" sz="2800" b="1" dirty="0">
                <a:latin typeface="Constantia" panose="02030602050306030303" pitchFamily="18" charset="0"/>
              </a:rPr>
              <a:t>. To </a:t>
            </a:r>
            <a:r>
              <a:rPr lang="en-US" sz="2800" b="1" dirty="0" err="1">
                <a:latin typeface="Constantia" panose="02030602050306030303" pitchFamily="18" charset="0"/>
              </a:rPr>
              <a:t>ng’ato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ng’ato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onego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mich</a:t>
            </a:r>
            <a:r>
              <a:rPr lang="en-US" sz="2800" b="1" dirty="0">
                <a:latin typeface="Constantia" panose="02030602050306030303" pitchFamily="18" charset="0"/>
              </a:rPr>
              <a:t> mage e </a:t>
            </a:r>
            <a:r>
              <a:rPr lang="en-US" sz="2800" b="1" dirty="0" err="1">
                <a:latin typeface="Constantia" panose="02030602050306030303" pitchFamily="18" charset="0"/>
              </a:rPr>
              <a:t>tij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Ruoth</a:t>
            </a:r>
            <a:r>
              <a:rPr lang="en-US" sz="2800" b="1" dirty="0">
                <a:latin typeface="Constantia" panose="02030602050306030303" pitchFamily="18" charset="0"/>
              </a:rPr>
              <a:t>, kata </a:t>
            </a:r>
            <a:r>
              <a:rPr lang="en-US" sz="2800" b="1" dirty="0" err="1">
                <a:latin typeface="Constantia" panose="02030602050306030303" pitchFamily="18" charset="0"/>
              </a:rPr>
              <a:t>obedo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michni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nyalo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nenore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 tin. </a:t>
            </a:r>
            <a:r>
              <a:rPr lang="en-US" sz="2800" b="1" dirty="0" err="1">
                <a:latin typeface="Constantia" panose="02030602050306030303" pitchFamily="18" charset="0"/>
              </a:rPr>
              <a:t>Jarit</a:t>
            </a:r>
            <a:r>
              <a:rPr lang="en-US" sz="2800" b="1" dirty="0">
                <a:latin typeface="Constantia" panose="02030602050306030303" pitchFamily="18" charset="0"/>
              </a:rPr>
              <a:t> ma ja </a:t>
            </a:r>
            <a:r>
              <a:rPr lang="en-US" sz="2800" b="1" dirty="0" err="1">
                <a:latin typeface="Constantia" panose="02030602050306030303" pitchFamily="18" charset="0"/>
              </a:rPr>
              <a:t>adiera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goyo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ohala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rieko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kuom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mwandu</a:t>
            </a:r>
            <a:r>
              <a:rPr lang="en-US" sz="2800" b="1" dirty="0"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latin typeface="Constantia" panose="02030602050306030303" pitchFamily="18" charset="0"/>
              </a:rPr>
              <a:t>omiye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HEMB ROMO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“Musa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norango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gik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moko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duto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mane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giseloso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moneno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giselosogi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mana kaka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Ruoth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nochiko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omiyo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noguedhogi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Wuok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09323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/>
              <a:t>Gin gik mage ma ne dwarore mondo Hema mar Romo otim tije?</a:t>
            </a:r>
            <a:endParaRPr lang="en-US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436345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1469</Words>
  <Application>Microsoft Office PowerPoint</Application>
  <PresentationFormat>Panorámica</PresentationFormat>
  <Paragraphs>74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Calibri</vt:lpstr>
      <vt:lpstr>Comic Sans MS</vt:lpstr>
      <vt:lpstr>Arial</vt:lpstr>
      <vt:lpstr>Aptos Display</vt:lpstr>
      <vt:lpstr>Avenir Next LT Pro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212</cp:revision>
  <dcterms:created xsi:type="dcterms:W3CDTF">2025-08-16T14:54:22Z</dcterms:created>
  <dcterms:modified xsi:type="dcterms:W3CDTF">2025-09-09T10:11:12Z</dcterms:modified>
</cp:coreProperties>
</file>