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85" r:id="rId4"/>
    <p:sldId id="257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DE4"/>
    <a:srgbClr val="FFD743"/>
    <a:srgbClr val="F9C300"/>
    <a:srgbClr val="E9DE12"/>
    <a:srgbClr val="F5E2B8"/>
    <a:srgbClr val="E5BDD7"/>
    <a:srgbClr val="979700"/>
    <a:srgbClr val="D10164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 nofwenyorenegi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(Wuok 3:2-4; Josh. 5:13-14)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Nonyisgi ni gilony wuochegi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(Wuok 3:5 ; Josh. 5:15)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 nosingo ni nobed kodgi 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(Wuok 3:12; Josh. 1:5)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gitimo nyasi mar Pasaka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(Wuok 12:21-23; Josh. 5:10)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gikalo e pi e piny motwo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(Wuok 14:21-22; Josh. 3:14-17)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 nobiro gi achiel, to norumo gi machielo</a:t>
          </a:r>
          <a:b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(Wuok 16:4-5, 31; Josh. 5:11-12)</a:t>
          </a:r>
          <a:endParaRPr lang="en" sz="17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gioro jombetre odhi ocheng piny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(Kwan 13:1-3; Josh. 2:1)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NG’AD idhi Kanaan</a:t>
          </a: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en" sz="2000" b="1" noProof="0" dirty="0"/>
            <a:t>Joshua 1:1-9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en" sz="2000" b="1" noProof="0" dirty="0"/>
            <a:t>Joshua 1:1-5:12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KAW Kanaan</a:t>
          </a: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en" sz="2000" b="1" noProof="0" dirty="0"/>
            <a:t>Joshua 1:10-11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en" sz="2000" b="1" noProof="0" dirty="0"/>
            <a:t>Joshua 5:13-12:24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POG piny</a:t>
          </a: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en" sz="2000" b="1" noProof="0" dirty="0"/>
            <a:t>Joshua 1:12-15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en" sz="2000" b="1" noProof="0" dirty="0"/>
            <a:t>Joshua 13:1-21:45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TICH kokalo kuom winjo Chik</a:t>
          </a: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en" sz="2000" b="1" noProof="0" dirty="0"/>
            <a:t>Joshua 1:16-18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en" sz="2000" b="1" noProof="0" dirty="0"/>
            <a:t>Joshua 22:1-24:33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482" y="554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 nofwenyorenegi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(Wuok 3:2-4; Josh. 5:13-14)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3923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Nonyisgi ni gilony wuochegi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(Wuok 3:5 ; Josh. 5:15)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 nosingo ni nobed kodgi 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(Wuok 3:12; Josh. 1:5)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gitimo nyasi mar Pasaka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(Wuok 12:21-23; Josh. 5:10)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1482" y="3731889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gikalo e pi e piny motwo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(Wuok 14:21-22; Josh. 3:14-17)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3775258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 nobiro gi achiel, to norumo gi machielo</a:t>
          </a:r>
          <a:b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(Wuok 16:4-5, 31; Josh. 5:11-12)</a:t>
          </a:r>
          <a:endParaRPr lang="en" sz="17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gioro jombetre odhi ocheng piny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(Kwan 13:1-3; Josh. 2:1)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TICH kokalo kuom winjo Chik</a:t>
          </a: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1:16-18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22:1-24:33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POG piny</a:t>
          </a: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1:12-15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13:1-21:45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KAW Kanaan</a:t>
          </a: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1:10-11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5:13-12:24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NG’AD idhi Kanaan</a:t>
          </a: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1:1-9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Joshua 1:1-5:12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D384-4A3C-4AE2-9118-1C656D23DC4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3B245-F019-4D4C-AB7B-5FB3EE0C4A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B245-F019-4D4C-AB7B-5FB3EE0C4A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0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B245-F019-4D4C-AB7B-5FB3EE0C4A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4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7.jpeg"/><Relationship Id="rId21" Type="http://schemas.openxmlformats.org/officeDocument/2006/relationships/image" Target="../media/image30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0.jpeg"/><Relationship Id="rId24" Type="http://schemas.openxmlformats.org/officeDocument/2006/relationships/image" Target="../media/image33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diagramData" Target="../diagrams/data1.xml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CBB7FE-1DAB-127A-C652-9A1E096BF9F1}"/>
              </a:ext>
            </a:extLst>
          </p:cNvPr>
          <p:cNvSpPr txBox="1"/>
          <p:nvPr/>
        </p:nvSpPr>
        <p:spPr>
          <a:xfrm>
            <a:off x="105710" y="336884"/>
            <a:ext cx="560207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" sz="6600" b="1" noProof="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GIK MAKELO DHI MABER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0" y="6519446"/>
            <a:ext cx="369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 mar Oktoba 4, 2025</a:t>
            </a: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448050" y="0"/>
            <a:ext cx="644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CHIR KOD JING’O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39013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“Par kaka asechiki ni mondo ibed gi chir kendo gi jing’o. Kik iluor kendo kik chunyi nyosre, nikech an Ruoth Nysaye ma Nyasachi, an kodi kuonde duto midhiye.”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(Joshua 1:9)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706761" y="1876217"/>
            <a:ext cx="8447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Kapok </a:t>
            </a:r>
            <a:r>
              <a:rPr lang="en-US" sz="2000" b="1" dirty="0" err="1"/>
              <a:t>okwayo</a:t>
            </a:r>
            <a:r>
              <a:rPr lang="en-US" sz="2000" b="1" dirty="0"/>
              <a:t> Joshua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chir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jing’o</a:t>
            </a:r>
            <a:r>
              <a:rPr lang="en-US" sz="2000" b="1" dirty="0"/>
              <a:t> e </a:t>
            </a:r>
            <a:r>
              <a:rPr lang="en-US" sz="2000" b="1" dirty="0" err="1"/>
              <a:t>lweny</a:t>
            </a:r>
            <a:r>
              <a:rPr lang="en-US" sz="2000" b="1" dirty="0"/>
              <a:t> (Josh. 1:9),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nokwaye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chir</a:t>
            </a:r>
            <a:r>
              <a:rPr lang="en-US" sz="2000" b="1" dirty="0"/>
              <a:t> 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jing’o</a:t>
            </a:r>
            <a:r>
              <a:rPr lang="en-US" sz="2000" b="1" dirty="0"/>
              <a:t> e </a:t>
            </a:r>
            <a:r>
              <a:rPr lang="en-US" sz="2000" b="1" dirty="0" err="1"/>
              <a:t>luwo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(Josh. 1:7).</a:t>
            </a:r>
            <a:endParaRPr lang="en" sz="2000" b="1" noProof="0" dirty="0"/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4" y="90072"/>
            <a:ext cx="3669037" cy="320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92" y="3913239"/>
            <a:ext cx="2483514" cy="277331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150" y="3913239"/>
            <a:ext cx="2484120" cy="277331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190237" y="3556406"/>
            <a:ext cx="65153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Kor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kore, </a:t>
            </a:r>
            <a:r>
              <a:rPr lang="en-US" sz="2000" b="1" dirty="0" err="1"/>
              <a:t>osingo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“an </a:t>
            </a:r>
            <a:r>
              <a:rPr lang="en-US" sz="2000" b="1" dirty="0" err="1"/>
              <a:t>kodi</a:t>
            </a:r>
            <a:r>
              <a:rPr lang="en-US" sz="2000" b="1" dirty="0"/>
              <a:t> </a:t>
            </a:r>
            <a:r>
              <a:rPr lang="en-US" sz="2000" b="1" dirty="0" err="1"/>
              <a:t>kuonde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midhiye</a:t>
            </a:r>
            <a:r>
              <a:rPr lang="en-US" sz="2000" b="1" dirty="0"/>
              <a:t>” (Josh. 1:9), </a:t>
            </a:r>
            <a:r>
              <a:rPr lang="en-US" sz="2000" b="1" dirty="0" err="1"/>
              <a:t>okonyowa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waked </a:t>
            </a:r>
            <a:r>
              <a:rPr lang="en-US" sz="2000" b="1" dirty="0" err="1"/>
              <a:t>lweny</a:t>
            </a:r>
            <a:r>
              <a:rPr lang="en-US" sz="2000" b="1" dirty="0"/>
              <a:t> ma </a:t>
            </a:r>
            <a:r>
              <a:rPr lang="en-US" sz="2000" b="1" dirty="0" err="1"/>
              <a:t>wantie</a:t>
            </a:r>
            <a:r>
              <a:rPr lang="en-US" sz="2000" b="1" dirty="0"/>
              <a:t>. Ok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 mar </a:t>
            </a:r>
            <a:r>
              <a:rPr lang="en-US" sz="2000" b="1" dirty="0" err="1"/>
              <a:t>ringruok</a:t>
            </a:r>
            <a:r>
              <a:rPr lang="en-US" sz="2000" b="1" dirty="0"/>
              <a:t>, to “</a:t>
            </a:r>
            <a:r>
              <a:rPr lang="en-US" sz="2000" b="1" dirty="0" err="1"/>
              <a:t>wakedo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joloch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,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ruodhi</a:t>
            </a:r>
            <a:r>
              <a:rPr lang="en-US" sz="2000" b="1" dirty="0"/>
              <a:t> mag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motimo</a:t>
            </a:r>
            <a:r>
              <a:rPr lang="en-US" sz="2000" b="1" dirty="0"/>
              <a:t> </a:t>
            </a:r>
            <a:r>
              <a:rPr lang="en-US" sz="2000" b="1" dirty="0" err="1"/>
              <a:t>mudhoni</a:t>
            </a:r>
            <a:r>
              <a:rPr lang="en-US" sz="2000" b="1" dirty="0"/>
              <a:t>, </a:t>
            </a:r>
            <a:r>
              <a:rPr lang="en-US" sz="2000" b="1" dirty="0" err="1"/>
              <a:t>kaachiel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lang</a:t>
            </a:r>
            <a:r>
              <a:rPr lang="en-US" sz="2000" b="1" dirty="0"/>
              <a:t> </a:t>
            </a:r>
            <a:r>
              <a:rPr lang="en-US" sz="2000" b="1" dirty="0" err="1"/>
              <a:t>chuny</a:t>
            </a:r>
            <a:r>
              <a:rPr lang="en-US" sz="2000" b="1" dirty="0"/>
              <a:t> </a:t>
            </a:r>
            <a:r>
              <a:rPr lang="en-US" sz="2000" b="1" dirty="0" err="1"/>
              <a:t>maricho</a:t>
            </a:r>
            <a:r>
              <a:rPr lang="en-US" sz="2000" b="1" dirty="0"/>
              <a:t> ma ok mag </a:t>
            </a:r>
            <a:r>
              <a:rPr lang="en-US" sz="2000" b="1" dirty="0" err="1"/>
              <a:t>pinyni</a:t>
            </a:r>
            <a:r>
              <a:rPr lang="en-US" sz="2000" b="1" dirty="0"/>
              <a:t>” (</a:t>
            </a:r>
            <a:r>
              <a:rPr lang="en-US" sz="2000" b="1" dirty="0" err="1"/>
              <a:t>Efes</a:t>
            </a:r>
            <a:r>
              <a:rPr lang="en-US" sz="2000" b="1" dirty="0"/>
              <a:t> 6:12). Mondo </a:t>
            </a:r>
            <a:r>
              <a:rPr lang="en-US" sz="2000" b="1" dirty="0" err="1"/>
              <a:t>watim</a:t>
            </a:r>
            <a:r>
              <a:rPr lang="en-US" sz="2000" b="1" dirty="0"/>
              <a:t>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osemiwa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dwarore</a:t>
            </a:r>
            <a:r>
              <a:rPr lang="en-US" sz="2000" b="1" dirty="0"/>
              <a:t> (</a:t>
            </a:r>
            <a:r>
              <a:rPr lang="en-US" sz="2000" b="1" dirty="0" err="1"/>
              <a:t>Efes</a:t>
            </a:r>
            <a:r>
              <a:rPr lang="en-US" sz="2000" b="1" dirty="0"/>
              <a:t>. 6:13-17).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3873910" y="2562423"/>
            <a:ext cx="8318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Mano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timore</a:t>
            </a:r>
            <a:r>
              <a:rPr lang="en-US" sz="2000" b="1" dirty="0"/>
              <a:t> e </a:t>
            </a:r>
            <a:r>
              <a:rPr lang="en-US" sz="2000" b="1" dirty="0" err="1"/>
              <a:t>kindegi</a:t>
            </a:r>
            <a:r>
              <a:rPr lang="en-US" sz="2000" b="1" dirty="0"/>
              <a:t>.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kwayowa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watem</a:t>
            </a:r>
            <a:r>
              <a:rPr lang="en-US" sz="2000" b="1" dirty="0"/>
              <a:t> </a:t>
            </a:r>
            <a:r>
              <a:rPr lang="en-US" sz="2000" b="1" dirty="0" err="1"/>
              <a:t>matek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warit</a:t>
            </a:r>
            <a:r>
              <a:rPr lang="en-US" sz="2000" b="1" dirty="0"/>
              <a:t> </a:t>
            </a:r>
            <a:r>
              <a:rPr lang="en-US" sz="2000" b="1" dirty="0" err="1"/>
              <a:t>chikne</a:t>
            </a:r>
            <a:r>
              <a:rPr lang="en-US" sz="2000" b="1" dirty="0"/>
              <a:t> (</a:t>
            </a:r>
            <a:r>
              <a:rPr lang="en-US" sz="2000" b="1" dirty="0" err="1"/>
              <a:t>Fweny</a:t>
            </a:r>
            <a:r>
              <a:rPr lang="en-US" sz="2000" b="1" dirty="0"/>
              <a:t> 14:12). Mano </a:t>
            </a:r>
            <a:r>
              <a:rPr lang="en-US" sz="2000" b="1" dirty="0" err="1"/>
              <a:t>dwaro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chir</a:t>
            </a:r>
            <a:r>
              <a:rPr lang="en-US" sz="2000" b="1" dirty="0"/>
              <a:t> </a:t>
            </a:r>
            <a:r>
              <a:rPr lang="en-US" sz="2000" b="1" dirty="0" err="1"/>
              <a:t>motegno</a:t>
            </a:r>
            <a:r>
              <a:rPr lang="en" sz="2000" b="1" noProof="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180404" y="5781495"/>
            <a:ext cx="65153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konyowa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loch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. Kendo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watim</a:t>
            </a:r>
            <a:r>
              <a:rPr lang="en-US" sz="2000" b="1" dirty="0"/>
              <a:t>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dwarore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winjruok</a:t>
            </a:r>
            <a:r>
              <a:rPr lang="en-US" sz="2000" b="1" dirty="0"/>
              <a:t> </a:t>
            </a:r>
            <a:r>
              <a:rPr lang="en-US" sz="2000" b="1" dirty="0" err="1"/>
              <a:t>kode</a:t>
            </a:r>
            <a:r>
              <a:rPr lang="en-US" sz="2000" b="1" dirty="0"/>
              <a:t> </a:t>
            </a:r>
            <a:r>
              <a:rPr lang="en-US" sz="2000" b="1" dirty="0" err="1"/>
              <a:t>ndalo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ndalo</a:t>
            </a:r>
            <a:r>
              <a:rPr lang="en-US" sz="2000" b="1" dirty="0"/>
              <a:t> (</a:t>
            </a:r>
            <a:r>
              <a:rPr lang="en-US" sz="2000" b="1" dirty="0" err="1"/>
              <a:t>Efes</a:t>
            </a:r>
            <a:r>
              <a:rPr lang="en-US" sz="2000" b="1" dirty="0"/>
              <a:t>. 6:18).</a:t>
            </a:r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BER MAR TICHNE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1138236" y="614273"/>
            <a:ext cx="9915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“Kik wiyi wil gi Kitap Chikno, to nyaka isome odiechieng’ gotieno, kendo ine ni iluwo chik duto mondikie. Eka inidongi,kendo noguedh gik moko duto mitimo.” 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1:8)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04775" y="4034985"/>
            <a:ext cx="658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Wabiro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waluwo</a:t>
            </a:r>
            <a:r>
              <a:rPr lang="en-US" sz="2000" b="1" dirty="0"/>
              <a:t> </a:t>
            </a:r>
            <a:r>
              <a:rPr lang="en-US" sz="2000" b="1" dirty="0" err="1"/>
              <a:t>chike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timbe</a:t>
            </a:r>
            <a:r>
              <a:rPr lang="en-US" sz="2000" b="1" dirty="0"/>
              <a:t> ma </a:t>
            </a:r>
            <a:r>
              <a:rPr lang="en-US" sz="2000" b="1" dirty="0" err="1"/>
              <a:t>yudore</a:t>
            </a:r>
            <a:r>
              <a:rPr lang="en-US" sz="2000" b="1" dirty="0"/>
              <a:t> e </a:t>
            </a:r>
            <a:r>
              <a:rPr lang="en-US" sz="2000" b="1" dirty="0" err="1"/>
              <a:t>Chik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. To </a:t>
            </a:r>
            <a:r>
              <a:rPr lang="en-US" sz="2000" b="1" dirty="0" err="1"/>
              <a:t>mano</a:t>
            </a:r>
            <a:r>
              <a:rPr lang="en-US" sz="2000" b="1" dirty="0"/>
              <a:t> </a:t>
            </a:r>
            <a:r>
              <a:rPr lang="en-US" sz="2000" b="1" dirty="0" err="1"/>
              <a:t>donge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warruok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?</a:t>
            </a:r>
            <a:endParaRPr lang="en" sz="2000" b="1" noProof="0" dirty="0"/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75" y="1657350"/>
            <a:ext cx="5302996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559681"/>
            <a:ext cx="4539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</a:t>
            </a:r>
            <a:r>
              <a:rPr lang="en-US" sz="2000" b="1" dirty="0" err="1"/>
              <a:t>kaluwore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kaka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neno</a:t>
            </a:r>
            <a:r>
              <a:rPr lang="en-US" sz="2000" b="1" dirty="0"/>
              <a:t> ok </a:t>
            </a:r>
            <a:r>
              <a:rPr lang="en-US" sz="2000" b="1" dirty="0" err="1"/>
              <a:t>chalre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kaka </a:t>
            </a:r>
            <a:r>
              <a:rPr lang="en-US" sz="2000" b="1" dirty="0" err="1"/>
              <a:t>dhano</a:t>
            </a:r>
            <a:r>
              <a:rPr lang="en-US" sz="2000" b="1" dirty="0"/>
              <a:t> </a:t>
            </a:r>
            <a:r>
              <a:rPr lang="en-US" sz="2000" b="1" dirty="0" err="1"/>
              <a:t>neno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43123" y="2393426"/>
            <a:ext cx="45397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mar </a:t>
            </a:r>
            <a:r>
              <a:rPr lang="en-US" sz="2000" b="1" dirty="0" err="1"/>
              <a:t>pinyni</a:t>
            </a:r>
            <a:r>
              <a:rPr lang="en-US" sz="2000" b="1" dirty="0"/>
              <a:t> </a:t>
            </a:r>
            <a:r>
              <a:rPr lang="en-US" sz="2000" b="1" dirty="0" err="1"/>
              <a:t>inyalo</a:t>
            </a:r>
            <a:r>
              <a:rPr lang="en-US" sz="2000" b="1" dirty="0"/>
              <a:t>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ketho</a:t>
            </a:r>
            <a:r>
              <a:rPr lang="en-US" sz="2000" b="1" dirty="0"/>
              <a:t> </a:t>
            </a:r>
            <a:r>
              <a:rPr lang="en-US" sz="2000" b="1" dirty="0" err="1"/>
              <a:t>chike</a:t>
            </a:r>
            <a:r>
              <a:rPr lang="en-US" sz="2000" b="1" dirty="0"/>
              <a:t> mag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mag </a:t>
            </a:r>
            <a:r>
              <a:rPr lang="en-US" sz="2000" b="1" dirty="0" err="1"/>
              <a:t>dhano</a:t>
            </a:r>
            <a:r>
              <a:rPr lang="en-US" sz="2000" b="1" dirty="0"/>
              <a:t>, to loch mar </a:t>
            </a:r>
            <a:r>
              <a:rPr lang="en-US" sz="2000" b="1" dirty="0" err="1"/>
              <a:t>adier</a:t>
            </a:r>
            <a:r>
              <a:rPr lang="en-US" sz="2000" b="1" dirty="0"/>
              <a:t> kendo ma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chieng</a:t>
            </a:r>
            <a:r>
              <a:rPr lang="en-US" sz="2000" b="1" dirty="0"/>
              <a:t>’ ok </a:t>
            </a:r>
            <a:r>
              <a:rPr lang="en-US" sz="2000" b="1" dirty="0" err="1"/>
              <a:t>nyal</a:t>
            </a:r>
            <a:r>
              <a:rPr lang="en-US" sz="2000" b="1" dirty="0"/>
              <a:t> (Josh. 1:8).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14301" y="5004481"/>
            <a:ext cx="65876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Ok </a:t>
            </a:r>
            <a:r>
              <a:rPr lang="en-US" sz="2000" b="1" dirty="0" err="1"/>
              <a:t>kamano</a:t>
            </a:r>
            <a:r>
              <a:rPr lang="en-US" sz="2000" b="1" dirty="0"/>
              <a:t>.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ok gin </a:t>
            </a:r>
            <a:r>
              <a:rPr lang="en-US" sz="2000" b="1" dirty="0" err="1"/>
              <a:t>gik</a:t>
            </a:r>
            <a:r>
              <a:rPr lang="en-US" sz="2000" b="1" dirty="0"/>
              <a:t> ma ok </a:t>
            </a:r>
            <a:r>
              <a:rPr lang="en-US" sz="2000" b="1" dirty="0" err="1"/>
              <a:t>nyal</a:t>
            </a:r>
            <a:r>
              <a:rPr lang="en-US" sz="2000" b="1" dirty="0"/>
              <a:t> </a:t>
            </a:r>
            <a:r>
              <a:rPr lang="en-US" sz="2000" b="1" dirty="0" err="1"/>
              <a:t>winjore</a:t>
            </a:r>
            <a:r>
              <a:rPr lang="en-US" sz="2000" b="1" dirty="0"/>
              <a:t>, to gin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konyore</a:t>
            </a:r>
            <a:r>
              <a:rPr lang="en-US" sz="2000" b="1" dirty="0"/>
              <a:t> (Rumi 3:31).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, </a:t>
            </a:r>
            <a:r>
              <a:rPr lang="en-US" sz="2000" b="1" dirty="0" err="1"/>
              <a:t>wawuoyo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ma </a:t>
            </a:r>
            <a:r>
              <a:rPr lang="en-US" sz="2000" b="1" dirty="0" err="1"/>
              <a:t>owinjore</a:t>
            </a:r>
            <a:r>
              <a:rPr lang="en-US" sz="2000" b="1" dirty="0"/>
              <a:t> </a:t>
            </a:r>
            <a:r>
              <a:rPr lang="en-US" sz="2000" b="1" dirty="0" err="1"/>
              <a:t>wadakgo</a:t>
            </a:r>
            <a:r>
              <a:rPr lang="en-US" sz="2000" b="1" dirty="0"/>
              <a:t>, to ok </a:t>
            </a:r>
            <a:r>
              <a:rPr lang="en-US" sz="2000" b="1" dirty="0" err="1"/>
              <a:t>yo</a:t>
            </a:r>
            <a:r>
              <a:rPr lang="en-US" sz="2000" b="1" dirty="0"/>
              <a:t> ma </a:t>
            </a:r>
            <a:r>
              <a:rPr lang="en-US" sz="2000" b="1" dirty="0" err="1"/>
              <a:t>wayudogo</a:t>
            </a:r>
            <a:r>
              <a:rPr lang="en-US" sz="2000" b="1" dirty="0"/>
              <a:t> </a:t>
            </a:r>
            <a:r>
              <a:rPr lang="en-US" sz="2000" b="1" dirty="0" err="1"/>
              <a:t>warruok</a:t>
            </a:r>
            <a:r>
              <a:rPr lang="en-US" sz="2000" b="1" dirty="0"/>
              <a:t>. </a:t>
            </a:r>
            <a:r>
              <a:rPr lang="en-US" sz="2000" b="1" dirty="0" err="1"/>
              <a:t>Winjruok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nenore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winjo</a:t>
            </a:r>
            <a:r>
              <a:rPr lang="en-US" sz="2000" b="1" dirty="0"/>
              <a:t> </a:t>
            </a:r>
            <a:r>
              <a:rPr lang="en-US" sz="2000" b="1" dirty="0" err="1"/>
              <a:t>dwaro</a:t>
            </a:r>
            <a:r>
              <a:rPr lang="en-US" sz="2000" b="1" dirty="0"/>
              <a:t> mare.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063352" y="707053"/>
            <a:ext cx="7899797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Kinde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duto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Jakristo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jakony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motegno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en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Ruoth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Yo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Ruoth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konyogo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nyalo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bedo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ok </a:t>
            </a:r>
            <a:r>
              <a:rPr lang="en-US" sz="2600" b="1" dirty="0" err="1">
                <a:latin typeface="Constantia" panose="02030602050306030303" pitchFamily="18" charset="0"/>
              </a:rPr>
              <a:t>wang’eyo</a:t>
            </a:r>
            <a:r>
              <a:rPr lang="en-US" sz="2600" b="1" dirty="0">
                <a:latin typeface="Constantia" panose="02030602050306030303" pitchFamily="18" charset="0"/>
              </a:rPr>
              <a:t>; to </a:t>
            </a:r>
            <a:r>
              <a:rPr lang="en-US" sz="2600" b="1" dirty="0" err="1">
                <a:latin typeface="Constantia" panose="02030602050306030303" pitchFamily="18" charset="0"/>
              </a:rPr>
              <a:t>gima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wang’eyo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niya</a:t>
            </a:r>
            <a:r>
              <a:rPr lang="en-US" sz="2600" b="1" dirty="0">
                <a:latin typeface="Constantia" panose="02030602050306030303" pitchFamily="18" charset="0"/>
              </a:rPr>
              <a:t>: Ok </a:t>
            </a:r>
            <a:r>
              <a:rPr lang="en-US" sz="2600" b="1" dirty="0" err="1">
                <a:latin typeface="Constantia" panose="02030602050306030303" pitchFamily="18" charset="0"/>
              </a:rPr>
              <a:t>nowe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jogo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moketo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genogi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kuome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Kapo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Jokristo</a:t>
            </a:r>
            <a:r>
              <a:rPr lang="en-US" sz="2600" b="1" dirty="0">
                <a:latin typeface="Constantia" panose="02030602050306030303" pitchFamily="18" charset="0"/>
              </a:rPr>
              <a:t> ne </a:t>
            </a:r>
            <a:r>
              <a:rPr lang="en-US" sz="2600" b="1" dirty="0" err="1">
                <a:latin typeface="Constantia" panose="02030602050306030303" pitchFamily="18" charset="0"/>
              </a:rPr>
              <a:t>nyalo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ng’eyo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kar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kwan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Ruoth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osechike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yoregi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dwaro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jasigu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kuomgi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ochop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kare</a:t>
            </a:r>
            <a:r>
              <a:rPr lang="en-US" sz="2600" b="1" dirty="0">
                <a:latin typeface="Constantia" panose="02030602050306030303" pitchFamily="18" charset="0"/>
              </a:rPr>
              <a:t>, ok di </a:t>
            </a:r>
            <a:r>
              <a:rPr lang="en-US" sz="2600" b="1" dirty="0" err="1">
                <a:latin typeface="Constantia" panose="02030602050306030303" pitchFamily="18" charset="0"/>
              </a:rPr>
              <a:t>gidhach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adhacha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wuoth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ging’ur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Yiegi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disiki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Nyasaye</a:t>
            </a:r>
            <a:r>
              <a:rPr lang="en-US" sz="2600" b="1" dirty="0">
                <a:latin typeface="Constantia" panose="02030602050306030303" pitchFamily="18" charset="0"/>
              </a:rPr>
              <a:t>, kendo </a:t>
            </a:r>
            <a:r>
              <a:rPr lang="en-US" sz="2600" b="1" dirty="0" err="1">
                <a:latin typeface="Constantia" panose="02030602050306030303" pitchFamily="18" charset="0"/>
              </a:rPr>
              <a:t>onge</a:t>
            </a:r>
            <a:r>
              <a:rPr lang="en-US" sz="2600" b="1" dirty="0">
                <a:latin typeface="Constantia" panose="02030602050306030303" pitchFamily="18" charset="0"/>
              </a:rPr>
              <a:t> tem </a:t>
            </a:r>
            <a:r>
              <a:rPr lang="en-US" sz="2600" b="1" dirty="0" err="1">
                <a:latin typeface="Constantia" panose="02030602050306030303" pitchFamily="18" charset="0"/>
              </a:rPr>
              <a:t>moro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amora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nigi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manyalo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gologi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kuome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Giyie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en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rieko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nyalo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margi</a:t>
            </a:r>
            <a:r>
              <a:rPr lang="en-US" sz="2600" b="1" dirty="0">
                <a:latin typeface="Constantia" panose="02030602050306030303" pitchFamily="18" charset="0"/>
              </a:rPr>
              <a:t>, kendo </a:t>
            </a:r>
            <a:r>
              <a:rPr lang="en-US" sz="2600" b="1" dirty="0" err="1">
                <a:latin typeface="Constantia" panose="02030602050306030303" pitchFamily="18" charset="0"/>
              </a:rPr>
              <a:t>odhi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miyo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odwaro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kokalo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kuomgi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timore</a:t>
            </a:r>
            <a:r>
              <a:rPr lang="en" sz="26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6700804" y="5943600"/>
            <a:ext cx="3123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(Prophets and Kings, p. 576)</a:t>
            </a:r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32360" y="886088"/>
            <a:ext cx="5254222" cy="50783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“To bed mana gi chir, kendo gi jing’o, kiluwo chik duto mane Musa jatichna omiyi. Kik iwe chikno, kibaro koracham kata korachwich, mi inibed gi hawi kuonde duto midhiye” 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Joshua 1:7</a:t>
            </a: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376828" y="3537077"/>
            <a:ext cx="382146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0462B8"/>
                </a:solidFill>
              </a:rPr>
              <a:t>Weche motelo (Joshua 1:1-3):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Musa gi Joshua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Migepe mag kitabuni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D10164"/>
                </a:solidFill>
              </a:rPr>
              <a:t>Tij Joshua (Joshua 1:4-9):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Cham</a:t>
            </a:r>
            <a:r>
              <a:rPr lang="en" sz="2000" b="1" noProof="0" dirty="0"/>
              <a:t> gikeni mosingi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Chir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jing’o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Ber mar tichne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686299" y="199863"/>
            <a:ext cx="7505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Bang’ </a:t>
            </a:r>
            <a:r>
              <a:rPr lang="en-US" sz="2000" b="1" dirty="0" err="1"/>
              <a:t>higni</a:t>
            </a:r>
            <a:r>
              <a:rPr lang="en-US" sz="2000" b="1" dirty="0"/>
              <a:t> 40 mag </a:t>
            </a:r>
            <a:r>
              <a:rPr lang="en-US" sz="2000" b="1" dirty="0" err="1"/>
              <a:t>wuotho</a:t>
            </a:r>
            <a:r>
              <a:rPr lang="en-US" sz="2000" b="1" dirty="0"/>
              <a:t>, </a:t>
            </a:r>
            <a:r>
              <a:rPr lang="en-US" sz="2000" b="1" dirty="0" err="1"/>
              <a:t>anyuola</a:t>
            </a:r>
            <a:r>
              <a:rPr lang="en-US" sz="2000" b="1" dirty="0"/>
              <a:t> </a:t>
            </a:r>
            <a:r>
              <a:rPr lang="en-US" sz="2000" b="1" dirty="0" err="1"/>
              <a:t>manyien</a:t>
            </a:r>
            <a:r>
              <a:rPr lang="en-US" sz="2000" b="1" dirty="0"/>
              <a:t> </a:t>
            </a:r>
            <a:r>
              <a:rPr lang="en-US" sz="2000" b="1" dirty="0" err="1"/>
              <a:t>osewuok</a:t>
            </a:r>
            <a:r>
              <a:rPr lang="en-US" sz="2000" b="1" dirty="0"/>
              <a:t>, kendo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osechopo</a:t>
            </a:r>
            <a:r>
              <a:rPr lang="en-US" sz="2000" b="1" dirty="0"/>
              <a:t> mar </a:t>
            </a:r>
            <a:r>
              <a:rPr lang="en-US" sz="2000" b="1" dirty="0" err="1"/>
              <a:t>kawo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Singruok</a:t>
            </a:r>
            <a:r>
              <a:rPr lang="en-US" sz="2000" b="1" dirty="0"/>
              <a:t>. Musa </a:t>
            </a:r>
            <a:r>
              <a:rPr lang="en-US" sz="2000" b="1" dirty="0" err="1"/>
              <a:t>osetho</a:t>
            </a:r>
            <a:r>
              <a:rPr lang="en-US" sz="2000" b="1" dirty="0"/>
              <a:t>, kendo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oseyiero</a:t>
            </a:r>
            <a:r>
              <a:rPr lang="en-US" sz="2000" b="1" dirty="0"/>
              <a:t> </a:t>
            </a:r>
            <a:r>
              <a:rPr lang="en-US" sz="2000" b="1" dirty="0" err="1"/>
              <a:t>jatelo</a:t>
            </a:r>
            <a:r>
              <a:rPr lang="en-US" sz="2000" b="1" dirty="0"/>
              <a:t> </a:t>
            </a:r>
            <a:r>
              <a:rPr lang="en-US" sz="2000" b="1" dirty="0" err="1"/>
              <a:t>manyien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otim</a:t>
            </a:r>
            <a:r>
              <a:rPr lang="en-US" sz="2000" b="1" dirty="0"/>
              <a:t> </a:t>
            </a:r>
            <a:r>
              <a:rPr lang="en-US" sz="2000" b="1" dirty="0" err="1"/>
              <a:t>tijni</a:t>
            </a:r>
            <a:r>
              <a:rPr lang="en-US" sz="2000" b="1" dirty="0"/>
              <a:t>: Joshua.</a:t>
            </a:r>
            <a:r>
              <a:rPr lang="en" sz="2000" b="1" noProof="0" dirty="0"/>
              <a:t>            </a:t>
            </a:r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008" y="3523851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 preferRelativeResize="0"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456" y="4374044"/>
            <a:ext cx="277200" cy="277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456" y="5289533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456" y="6058564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456" y="3967377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456" y="5678347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21852" y="357615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90425" y="4996839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686299" y="2382775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Kaka </a:t>
            </a:r>
            <a:r>
              <a:rPr lang="en-US" sz="2000" b="1" dirty="0" err="1"/>
              <a:t>tieng</a:t>
            </a:r>
            <a:r>
              <a:rPr lang="en-US" sz="2000" b="1" dirty="0"/>
              <a:t>’ ma </a:t>
            </a:r>
            <a:r>
              <a:rPr lang="en-US" sz="2000" b="1" dirty="0" err="1"/>
              <a:t>sani</a:t>
            </a:r>
            <a:r>
              <a:rPr lang="en-US" sz="2000" b="1" dirty="0"/>
              <a:t> (wan) </a:t>
            </a:r>
            <a:r>
              <a:rPr lang="en-US" sz="2000" b="1" dirty="0" err="1"/>
              <a:t>ochung</a:t>
            </a:r>
            <a:r>
              <a:rPr lang="en-US" sz="2000" b="1" dirty="0"/>
              <a:t>’ e tong’ Kanaan mar polo, </a:t>
            </a:r>
            <a:r>
              <a:rPr lang="en-US" sz="2000" b="1" dirty="0" err="1"/>
              <a:t>luong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pod </a:t>
            </a:r>
            <a:r>
              <a:rPr lang="en-US" sz="2000" b="1" dirty="0" err="1"/>
              <a:t>winjore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: “Bed mana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chir</a:t>
            </a:r>
            <a:r>
              <a:rPr lang="en-US" sz="2000" b="1" dirty="0"/>
              <a:t>, kendo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jing’o</a:t>
            </a:r>
            <a:r>
              <a:rPr lang="en-US" sz="2000" b="1" dirty="0"/>
              <a:t>” (Josh. 1:7).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699202" y="1445207"/>
            <a:ext cx="7505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Kapok </a:t>
            </a:r>
            <a:r>
              <a:rPr lang="en-US" sz="2000" b="1" dirty="0" err="1"/>
              <a:t>gichako</a:t>
            </a:r>
            <a:r>
              <a:rPr lang="en-US" sz="2000" b="1" dirty="0"/>
              <a:t> </a:t>
            </a:r>
            <a:r>
              <a:rPr lang="en-US" sz="2000" b="1" dirty="0" err="1"/>
              <a:t>locho</a:t>
            </a:r>
            <a:r>
              <a:rPr lang="en-US" sz="2000" b="1" dirty="0"/>
              <a:t>, </a:t>
            </a:r>
            <a:r>
              <a:rPr lang="en-US" sz="2000" b="1" dirty="0" err="1"/>
              <a:t>jatelo</a:t>
            </a:r>
            <a:r>
              <a:rPr lang="en-US" sz="2000" b="1" dirty="0"/>
              <a:t> </a:t>
            </a:r>
            <a:r>
              <a:rPr lang="en-US" sz="2000" b="1" dirty="0" err="1"/>
              <a:t>manyien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tieng</a:t>
            </a:r>
            <a:r>
              <a:rPr lang="en-US" sz="2000" b="1" dirty="0"/>
              <a:t>’ </a:t>
            </a:r>
            <a:r>
              <a:rPr lang="en-US" sz="2000" b="1" dirty="0" err="1"/>
              <a:t>manyien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oluongi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oket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" noProof="0" dirty="0"/>
              <a:t>WECHE MOTELO</a:t>
            </a:r>
          </a:p>
          <a:p>
            <a:r>
              <a:rPr lang="en" sz="5400" noProof="0" dirty="0"/>
              <a:t>(JOSHUA 1:1-3)</a:t>
            </a:r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MUSA KOD JOSHUA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640636"/>
            <a:ext cx="6029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“Kane Musa jatich Ruoth Nyasaye osetho, Ruoth Nyasaye nowacho ni Joshua wuod Nun, mane jalup Musa niya,” 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240502" y="1547663"/>
            <a:ext cx="6329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sura</a:t>
            </a:r>
            <a:r>
              <a:rPr lang="en-US" sz="2000" b="1" dirty="0"/>
              <a:t> </a:t>
            </a:r>
            <a:r>
              <a:rPr lang="en-US" sz="2000" b="1" dirty="0" err="1"/>
              <a:t>mokwongo</a:t>
            </a:r>
            <a:r>
              <a:rPr lang="en-US" sz="2000" b="1" dirty="0"/>
              <a:t> mar Joshua, </a:t>
            </a:r>
            <a:r>
              <a:rPr lang="en-US" sz="2000" b="1" dirty="0" err="1"/>
              <a:t>uluong</a:t>
            </a:r>
            <a:r>
              <a:rPr lang="en-US" sz="2000" b="1" dirty="0"/>
              <a:t> </a:t>
            </a:r>
            <a:r>
              <a:rPr lang="en-US" sz="2000" b="1" dirty="0" err="1"/>
              <a:t>nyinng</a:t>
            </a:r>
            <a:r>
              <a:rPr lang="en-US" sz="2000" b="1" dirty="0"/>
              <a:t> Musa </a:t>
            </a:r>
            <a:r>
              <a:rPr lang="en-US" sz="2000" b="1" dirty="0" err="1"/>
              <a:t>nyadipar</a:t>
            </a:r>
            <a:r>
              <a:rPr lang="en-US" sz="2000" b="1" dirty="0"/>
              <a:t> </a:t>
            </a:r>
            <a:r>
              <a:rPr lang="en-US" sz="2000" b="1" dirty="0" err="1"/>
              <a:t>gachiel</a:t>
            </a:r>
            <a:r>
              <a:rPr lang="en-US" sz="2000" b="1" dirty="0"/>
              <a:t>, kendo </a:t>
            </a:r>
            <a:r>
              <a:rPr lang="en-US" sz="2000" b="1" dirty="0" err="1"/>
              <a:t>nyinge</a:t>
            </a:r>
            <a:r>
              <a:rPr lang="en-US" sz="2000" b="1" dirty="0"/>
              <a:t> </a:t>
            </a:r>
            <a:r>
              <a:rPr lang="en-US" sz="2000" b="1" dirty="0" err="1"/>
              <a:t>yudore</a:t>
            </a:r>
            <a:r>
              <a:rPr lang="en-US" sz="2000" b="1" dirty="0"/>
              <a:t> </a:t>
            </a:r>
            <a:r>
              <a:rPr lang="en-US" sz="2000" b="1" dirty="0" err="1"/>
              <a:t>dimang’eny</a:t>
            </a:r>
            <a:r>
              <a:rPr lang="en-US" sz="2000" b="1" dirty="0"/>
              <a:t> e </a:t>
            </a:r>
            <a:r>
              <a:rPr lang="en-US" sz="2000" b="1" dirty="0" err="1"/>
              <a:t>bugno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427051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40504" y="4586305"/>
            <a:ext cx="6329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sura</a:t>
            </a:r>
            <a:r>
              <a:rPr lang="en-US" sz="2000" b="1" dirty="0"/>
              <a:t> </a:t>
            </a:r>
            <a:r>
              <a:rPr lang="en-US" sz="2000" b="1" dirty="0" err="1"/>
              <a:t>mokuongo</a:t>
            </a:r>
            <a:r>
              <a:rPr lang="en-US" sz="2000" b="1" dirty="0"/>
              <a:t> mar Joshua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lokruok</a:t>
            </a:r>
            <a:r>
              <a:rPr lang="en-US" sz="2000" b="1" dirty="0"/>
              <a:t> mar </a:t>
            </a:r>
            <a:r>
              <a:rPr lang="en-US" sz="2000" b="1" dirty="0" err="1"/>
              <a:t>telo</a:t>
            </a:r>
            <a:r>
              <a:rPr lang="en-US" sz="2000" b="1" dirty="0"/>
              <a:t> e kind </a:t>
            </a:r>
            <a:r>
              <a:rPr lang="en-US" sz="2000" b="1" dirty="0" err="1"/>
              <a:t>jotelo</a:t>
            </a:r>
            <a:r>
              <a:rPr lang="en-US" sz="2000" b="1" dirty="0"/>
              <a:t> </a:t>
            </a:r>
            <a:r>
              <a:rPr lang="en-US" sz="2000" b="1" dirty="0" err="1"/>
              <a:t>ariyo</a:t>
            </a:r>
            <a:r>
              <a:rPr lang="en-US" sz="2000" b="1" dirty="0"/>
              <a:t> </a:t>
            </a:r>
            <a:r>
              <a:rPr lang="en-US" sz="2000" b="1" dirty="0" err="1"/>
              <a:t>madongogi</a:t>
            </a:r>
            <a:r>
              <a:rPr lang="en-US" sz="2000" b="1" dirty="0"/>
              <a:t>, kata </a:t>
            </a:r>
            <a:r>
              <a:rPr lang="en-US" sz="2000" b="1" dirty="0" err="1"/>
              <a:t>achiel</a:t>
            </a:r>
            <a:r>
              <a:rPr lang="en-US" sz="2000" b="1" dirty="0"/>
              <a:t> </a:t>
            </a:r>
            <a:r>
              <a:rPr lang="en-US" sz="2000" b="1" dirty="0" err="1"/>
              <a:t>kuomgi</a:t>
            </a:r>
            <a:r>
              <a:rPr lang="en-US" sz="2000" b="1" dirty="0"/>
              <a:t> ok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ma lich e </a:t>
            </a:r>
            <a:r>
              <a:rPr lang="en-US" sz="2000" b="1" dirty="0" err="1"/>
              <a:t>kitabuni</a:t>
            </a:r>
            <a:r>
              <a:rPr lang="en-US" sz="2000" b="1" dirty="0"/>
              <a:t>. Jal </a:t>
            </a:r>
            <a:r>
              <a:rPr lang="en-US" sz="2000" b="1" dirty="0" err="1"/>
              <a:t>malich</a:t>
            </a:r>
            <a:r>
              <a:rPr lang="en-US" sz="2000" b="1" dirty="0"/>
              <a:t> </a:t>
            </a:r>
            <a:r>
              <a:rPr lang="en-US" sz="2000" b="1" dirty="0" err="1"/>
              <a:t>kae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Ruoth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, ma </a:t>
            </a:r>
            <a:r>
              <a:rPr lang="en-US" sz="2000" b="1" dirty="0" err="1"/>
              <a:t>wechene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kwongo</a:t>
            </a:r>
            <a:r>
              <a:rPr lang="en-US" sz="2000" b="1" dirty="0"/>
              <a:t> e </a:t>
            </a:r>
            <a:r>
              <a:rPr lang="en-US" sz="2000" b="1" dirty="0" err="1"/>
              <a:t>kitabuni</a:t>
            </a:r>
            <a:r>
              <a:rPr lang="en-US" sz="2000" b="1" dirty="0"/>
              <a:t> kendo </a:t>
            </a:r>
            <a:r>
              <a:rPr lang="en-US" sz="2000" b="1" dirty="0" err="1"/>
              <a:t>wechenego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tayo</a:t>
            </a:r>
            <a:r>
              <a:rPr lang="en-US" sz="2000" b="1" dirty="0"/>
              <a:t> </a:t>
            </a:r>
            <a:r>
              <a:rPr lang="en-US" sz="2000" b="1" dirty="0" err="1"/>
              <a:t>okenge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.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</a:t>
            </a:r>
            <a:r>
              <a:rPr lang="en-US" sz="2000" b="1" dirty="0" err="1"/>
              <a:t>nenore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jatend</a:t>
            </a:r>
            <a:r>
              <a:rPr lang="en-US" sz="2000" b="1" dirty="0"/>
              <a:t> Israel </a:t>
            </a:r>
            <a:r>
              <a:rPr lang="en-US" sz="2000" b="1" dirty="0" err="1"/>
              <a:t>hie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ng’a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018055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018055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240503" y="2473424"/>
            <a:ext cx="63293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 ma </a:t>
            </a:r>
            <a:r>
              <a:rPr lang="en-US" sz="2000" b="1" dirty="0" err="1"/>
              <a:t>chalre</a:t>
            </a:r>
            <a:r>
              <a:rPr lang="en-US" sz="2000" b="1" dirty="0"/>
              <a:t> e kind </a:t>
            </a:r>
            <a:r>
              <a:rPr lang="en-US" sz="2000" b="1" dirty="0" err="1"/>
              <a:t>jotelo</a:t>
            </a:r>
            <a:r>
              <a:rPr lang="en-US" sz="2000" b="1" dirty="0"/>
              <a:t> </a:t>
            </a:r>
            <a:r>
              <a:rPr lang="en-US" sz="2000" b="1" dirty="0" err="1"/>
              <a:t>ariyogo</a:t>
            </a:r>
            <a:r>
              <a:rPr lang="en" sz="2000" b="1" noProof="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4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1594431" y="702588"/>
            <a:ext cx="1004887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en-US" sz="2600" b="1" dirty="0">
                <a:latin typeface="Constantia" panose="02030602050306030303" pitchFamily="18" charset="0"/>
              </a:rPr>
              <a:t>Koro Joshua ne </a:t>
            </a:r>
            <a:r>
              <a:rPr lang="en-US" sz="2600" b="1" dirty="0" err="1">
                <a:latin typeface="Constantia" panose="02030602050306030303" pitchFamily="18" charset="0"/>
              </a:rPr>
              <a:t>ong’ere</a:t>
            </a:r>
            <a:r>
              <a:rPr lang="en-US" sz="2600" b="1" dirty="0">
                <a:latin typeface="Constantia" panose="02030602050306030303" pitchFamily="18" charset="0"/>
              </a:rPr>
              <a:t> kaka </a:t>
            </a:r>
            <a:r>
              <a:rPr lang="en-US" sz="2600" b="1" dirty="0" err="1">
                <a:latin typeface="Constantia" panose="02030602050306030303" pitchFamily="18" charset="0"/>
              </a:rPr>
              <a:t>jatelo</a:t>
            </a:r>
            <a:r>
              <a:rPr lang="en-US" sz="2600" b="1" dirty="0">
                <a:latin typeface="Constantia" panose="02030602050306030303" pitchFamily="18" charset="0"/>
              </a:rPr>
              <a:t> mar Israel. Ne </a:t>
            </a:r>
            <a:r>
              <a:rPr lang="en-US" sz="2600" b="1" dirty="0" err="1">
                <a:latin typeface="Constantia" panose="02030602050306030303" pitchFamily="18" charset="0"/>
              </a:rPr>
              <a:t>ong’ere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ahinya</a:t>
            </a:r>
            <a:r>
              <a:rPr lang="en-US" sz="2600" b="1" dirty="0">
                <a:latin typeface="Constantia" panose="02030602050306030303" pitchFamily="18" charset="0"/>
              </a:rPr>
              <a:t> kaka </a:t>
            </a:r>
            <a:r>
              <a:rPr lang="en-US" sz="2600" b="1" dirty="0" err="1">
                <a:latin typeface="Constantia" panose="02030602050306030303" pitchFamily="18" charset="0"/>
              </a:rPr>
              <a:t>jalweny</a:t>
            </a:r>
            <a:r>
              <a:rPr lang="en-US" sz="2600" b="1" dirty="0">
                <a:latin typeface="Constantia" panose="02030602050306030303" pitchFamily="18" charset="0"/>
              </a:rPr>
              <a:t>, kendo </a:t>
            </a:r>
            <a:r>
              <a:rPr lang="en-US" sz="2600" b="1" dirty="0" err="1">
                <a:latin typeface="Constantia" panose="02030602050306030303" pitchFamily="18" charset="0"/>
              </a:rPr>
              <a:t>michne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timbene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mabeyo</a:t>
            </a:r>
            <a:r>
              <a:rPr lang="en-US" sz="2600" b="1" dirty="0">
                <a:latin typeface="Constantia" panose="02030602050306030303" pitchFamily="18" charset="0"/>
              </a:rPr>
              <a:t> ne </a:t>
            </a:r>
            <a:r>
              <a:rPr lang="en-US" sz="2600" b="1" dirty="0" err="1">
                <a:latin typeface="Constantia" panose="02030602050306030303" pitchFamily="18" charset="0"/>
              </a:rPr>
              <a:t>nigi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nengo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ahinya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kindeni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sigana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ogandane</a:t>
            </a:r>
            <a:r>
              <a:rPr lang="en-US" sz="2600" b="1" dirty="0">
                <a:latin typeface="Constantia" panose="02030602050306030303" pitchFamily="18" charset="0"/>
              </a:rPr>
              <a:t>. Ne </a:t>
            </a:r>
            <a:r>
              <a:rPr lang="en-US" sz="2600" b="1" dirty="0" err="1">
                <a:latin typeface="Constantia" panose="02030602050306030303" pitchFamily="18" charset="0"/>
              </a:rPr>
              <a:t>en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ng’at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jachir</a:t>
            </a:r>
            <a:r>
              <a:rPr lang="en-US" sz="2600" b="1" dirty="0">
                <a:latin typeface="Constantia" panose="02030602050306030303" pitchFamily="18" charset="0"/>
              </a:rPr>
              <a:t>, mane </a:t>
            </a:r>
            <a:r>
              <a:rPr lang="en-US" sz="2600" b="1" dirty="0" err="1">
                <a:latin typeface="Constantia" panose="02030602050306030303" pitchFamily="18" charset="0"/>
              </a:rPr>
              <a:t>ochung</a:t>
            </a:r>
            <a:r>
              <a:rPr lang="en-US" sz="2600" b="1" dirty="0">
                <a:latin typeface="Constantia" panose="02030602050306030303" pitchFamily="18" charset="0"/>
              </a:rPr>
              <a:t>’ </a:t>
            </a:r>
            <a:r>
              <a:rPr lang="en-US" sz="2600" b="1" dirty="0" err="1">
                <a:latin typeface="Constantia" panose="02030602050306030303" pitchFamily="18" charset="0"/>
              </a:rPr>
              <a:t>motegno</a:t>
            </a:r>
            <a:r>
              <a:rPr lang="en-US" sz="2600" b="1" dirty="0">
                <a:latin typeface="Constantia" panose="02030602050306030303" pitchFamily="18" charset="0"/>
              </a:rPr>
              <a:t>, kendo </a:t>
            </a:r>
            <a:r>
              <a:rPr lang="en-US" sz="2600" b="1" dirty="0" err="1">
                <a:latin typeface="Constantia" panose="02030602050306030303" pitchFamily="18" charset="0"/>
              </a:rPr>
              <a:t>jakinda</a:t>
            </a:r>
            <a:r>
              <a:rPr lang="en-US" sz="2600" b="1" dirty="0">
                <a:latin typeface="Constantia" panose="02030602050306030303" pitchFamily="18" charset="0"/>
              </a:rPr>
              <a:t>, mane </a:t>
            </a:r>
            <a:r>
              <a:rPr lang="en-US" sz="2600" b="1" dirty="0" err="1">
                <a:latin typeface="Constantia" panose="02030602050306030303" pitchFamily="18" charset="0"/>
              </a:rPr>
              <a:t>timo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mapiyo</a:t>
            </a:r>
            <a:r>
              <a:rPr lang="en-US" sz="2600" b="1" dirty="0">
                <a:latin typeface="Constantia" panose="02030602050306030303" pitchFamily="18" charset="0"/>
              </a:rPr>
              <a:t>, mane ok </a:t>
            </a:r>
            <a:r>
              <a:rPr lang="en-US" sz="2600" b="1" dirty="0" err="1">
                <a:latin typeface="Constantia" panose="02030602050306030303" pitchFamily="18" charset="0"/>
              </a:rPr>
              <a:t>kaw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asoya</a:t>
            </a:r>
            <a:r>
              <a:rPr lang="en-US" sz="2600" b="1" dirty="0">
                <a:latin typeface="Constantia" panose="02030602050306030303" pitchFamily="18" charset="0"/>
              </a:rPr>
              <a:t>, mane ok par mana </a:t>
            </a:r>
            <a:r>
              <a:rPr lang="en-US" sz="2600" b="1" dirty="0" err="1">
                <a:latin typeface="Constantia" panose="02030602050306030303" pitchFamily="18" charset="0"/>
              </a:rPr>
              <a:t>gik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mobiro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yudo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joma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omiye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oriti</a:t>
            </a:r>
            <a:r>
              <a:rPr lang="en-US" sz="2600" b="1" dirty="0">
                <a:latin typeface="Constantia" panose="02030602050306030303" pitchFamily="18" charset="0"/>
              </a:rPr>
              <a:t>, kendo </a:t>
            </a:r>
            <a:r>
              <a:rPr lang="en-US" sz="2600" b="1" dirty="0" err="1">
                <a:latin typeface="Constantia" panose="02030602050306030303" pitchFamily="18" charset="0"/>
              </a:rPr>
              <a:t>moloyo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duto</a:t>
            </a:r>
            <a:r>
              <a:rPr lang="en-US" sz="2600" b="1" dirty="0">
                <a:latin typeface="Constantia" panose="02030602050306030303" pitchFamily="18" charset="0"/>
              </a:rPr>
              <a:t>, ne </a:t>
            </a:r>
            <a:r>
              <a:rPr lang="en-US" sz="2600" b="1" dirty="0" err="1">
                <a:latin typeface="Constantia" panose="02030602050306030303" pitchFamily="18" charset="0"/>
              </a:rPr>
              <a:t>omiye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roho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yie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mangima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Nyasaye</a:t>
            </a:r>
            <a:r>
              <a:rPr lang="en-US" sz="2600" b="1" dirty="0">
                <a:latin typeface="Constantia" panose="02030602050306030303" pitchFamily="18" charset="0"/>
              </a:rPr>
              <a:t>—</a:t>
            </a:r>
            <a:r>
              <a:rPr lang="en-US" sz="2600" b="1" dirty="0" err="1">
                <a:latin typeface="Constantia" panose="02030602050306030303" pitchFamily="18" charset="0"/>
              </a:rPr>
              <a:t>mano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kido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ng’at</a:t>
            </a:r>
            <a:r>
              <a:rPr lang="en-US" sz="2600" b="1" dirty="0">
                <a:latin typeface="Constantia" panose="02030602050306030303" pitchFamily="18" charset="0"/>
              </a:rPr>
              <a:t> mane </a:t>
            </a:r>
            <a:r>
              <a:rPr lang="en-US" sz="2600" b="1" dirty="0" err="1">
                <a:latin typeface="Constantia" panose="02030602050306030303" pitchFamily="18" charset="0"/>
              </a:rPr>
              <a:t>oyier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Nyasaye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otelne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jolwenj</a:t>
            </a:r>
            <a:r>
              <a:rPr lang="en-US" sz="2600" b="1" dirty="0">
                <a:latin typeface="Constantia" panose="02030602050306030303" pitchFamily="18" charset="0"/>
              </a:rPr>
              <a:t> Israel e </a:t>
            </a:r>
            <a:r>
              <a:rPr lang="en-US" sz="2600" b="1" dirty="0" err="1">
                <a:latin typeface="Constantia" panose="02030602050306030303" pitchFamily="18" charset="0"/>
              </a:rPr>
              <a:t>donjogi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Piny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Mosingi</a:t>
            </a:r>
            <a:r>
              <a:rPr lang="en-US" sz="2600" b="1" dirty="0">
                <a:latin typeface="Constantia" panose="02030602050306030303" pitchFamily="18" charset="0"/>
              </a:rPr>
              <a:t>. E </a:t>
            </a:r>
            <a:r>
              <a:rPr lang="en-US" sz="2600" b="1" dirty="0" err="1">
                <a:latin typeface="Constantia" panose="02030602050306030303" pitchFamily="18" charset="0"/>
              </a:rPr>
              <a:t>kinde</a:t>
            </a:r>
            <a:r>
              <a:rPr lang="en-US" sz="2600" b="1" dirty="0">
                <a:latin typeface="Constantia" panose="02030602050306030303" pitchFamily="18" charset="0"/>
              </a:rPr>
              <a:t> ma ne </a:t>
            </a:r>
            <a:r>
              <a:rPr lang="en-US" sz="2600" b="1" dirty="0" err="1">
                <a:latin typeface="Constantia" panose="02030602050306030303" pitchFamily="18" charset="0"/>
              </a:rPr>
              <a:t>gidak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thim</a:t>
            </a:r>
            <a:r>
              <a:rPr lang="en-US" sz="2600" b="1" dirty="0">
                <a:latin typeface="Constantia" panose="02030602050306030303" pitchFamily="18" charset="0"/>
              </a:rPr>
              <a:t>, ne </a:t>
            </a:r>
            <a:r>
              <a:rPr lang="en-US" sz="2600" b="1" dirty="0" err="1">
                <a:latin typeface="Constantia" panose="02030602050306030303" pitchFamily="18" charset="0"/>
              </a:rPr>
              <a:t>en</a:t>
            </a:r>
            <a:r>
              <a:rPr lang="en-US" sz="2600" b="1" dirty="0">
                <a:latin typeface="Constantia" panose="02030602050306030303" pitchFamily="18" charset="0"/>
              </a:rPr>
              <a:t> kaka </a:t>
            </a:r>
            <a:r>
              <a:rPr lang="en-US" sz="2600" b="1" dirty="0" err="1">
                <a:latin typeface="Constantia" panose="02030602050306030303" pitchFamily="18" charset="0"/>
              </a:rPr>
              <a:t>jalup</a:t>
            </a:r>
            <a:r>
              <a:rPr lang="en-US" sz="2600" b="1" dirty="0">
                <a:latin typeface="Constantia" panose="02030602050306030303" pitchFamily="18" charset="0"/>
              </a:rPr>
              <a:t> Musa, kendo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muolo</a:t>
            </a:r>
            <a:r>
              <a:rPr lang="en-US" sz="2600" b="1" dirty="0">
                <a:latin typeface="Constantia" panose="02030602050306030303" pitchFamily="18" charset="0"/>
              </a:rPr>
              <a:t> mare kendo </a:t>
            </a:r>
            <a:r>
              <a:rPr lang="en-US" sz="2600" b="1" dirty="0" err="1">
                <a:latin typeface="Constantia" panose="02030602050306030303" pitchFamily="18" charset="0"/>
              </a:rPr>
              <a:t>bedo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motegno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bedo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motegno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kinde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jomoko</a:t>
            </a:r>
            <a:r>
              <a:rPr lang="en-US" sz="2600" b="1" dirty="0">
                <a:latin typeface="Constantia" panose="02030602050306030303" pitchFamily="18" charset="0"/>
              </a:rPr>
              <a:t> ne </a:t>
            </a:r>
            <a:r>
              <a:rPr lang="en-US" sz="2600" b="1" dirty="0" err="1">
                <a:latin typeface="Constantia" panose="02030602050306030303" pitchFamily="18" charset="0"/>
              </a:rPr>
              <a:t>bagni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bedo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motegno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rito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adier</a:t>
            </a:r>
            <a:r>
              <a:rPr lang="en-US" sz="2600" b="1" dirty="0">
                <a:latin typeface="Constantia" panose="02030602050306030303" pitchFamily="18" charset="0"/>
              </a:rPr>
              <a:t> e kind </a:t>
            </a:r>
            <a:r>
              <a:rPr lang="en-US" sz="2600" b="1" dirty="0" err="1">
                <a:latin typeface="Constantia" panose="02030602050306030303" pitchFamily="18" charset="0"/>
              </a:rPr>
              <a:t>gik</a:t>
            </a:r>
            <a:r>
              <a:rPr lang="en-US" sz="2600" b="1" dirty="0">
                <a:latin typeface="Constantia" panose="02030602050306030303" pitchFamily="18" charset="0"/>
              </a:rPr>
              <a:t> ma ne </a:t>
            </a:r>
            <a:r>
              <a:rPr lang="en-US" sz="2600" b="1" dirty="0" err="1">
                <a:latin typeface="Constantia" panose="02030602050306030303" pitchFamily="18" charset="0"/>
              </a:rPr>
              <a:t>nyalo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luoro</a:t>
            </a:r>
            <a:r>
              <a:rPr lang="en-US" sz="2600" b="1" dirty="0">
                <a:latin typeface="Constantia" panose="02030602050306030303" pitchFamily="18" charset="0"/>
              </a:rPr>
              <a:t>, ne </a:t>
            </a:r>
            <a:r>
              <a:rPr lang="en-US" sz="2600" b="1" dirty="0" err="1">
                <a:latin typeface="Constantia" panose="02030602050306030303" pitchFamily="18" charset="0"/>
              </a:rPr>
              <a:t>omiyo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nenore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owinjore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okaw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kar</a:t>
            </a:r>
            <a:r>
              <a:rPr lang="en-US" sz="2600" b="1" dirty="0">
                <a:latin typeface="Constantia" panose="02030602050306030303" pitchFamily="18" charset="0"/>
              </a:rPr>
              <a:t> Musa, kata kapok </a:t>
            </a:r>
            <a:r>
              <a:rPr lang="en-US" sz="2600" b="1" dirty="0" err="1">
                <a:latin typeface="Constantia" panose="02030602050306030303" pitchFamily="18" charset="0"/>
              </a:rPr>
              <a:t>oluonge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dwol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Nyasaye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okaw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telono</a:t>
            </a:r>
            <a:r>
              <a:rPr lang="en" sz="26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8376637" y="6396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(Patriarchs and Prophets, p. 481)</a:t>
            </a:r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MIGEPE MAG KITABUNI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6" y="1308631"/>
            <a:ext cx="664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Kitap</a:t>
            </a:r>
            <a:r>
              <a:rPr lang="en-US" sz="2000" b="1" dirty="0"/>
              <a:t> Joshua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chopo</a:t>
            </a:r>
            <a:r>
              <a:rPr lang="en-US" sz="2000" b="1" dirty="0"/>
              <a:t> </a:t>
            </a:r>
            <a:r>
              <a:rPr lang="en-US" sz="2000" b="1" dirty="0" err="1"/>
              <a:t>singo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nosingo</a:t>
            </a:r>
            <a:r>
              <a:rPr lang="en-US" sz="2000" b="1" dirty="0"/>
              <a:t> ne jo-Israel </a:t>
            </a:r>
            <a:r>
              <a:rPr lang="en-US" sz="2000" b="1" dirty="0" err="1"/>
              <a:t>kane</a:t>
            </a:r>
            <a:r>
              <a:rPr lang="en-US" sz="2000" b="1" dirty="0"/>
              <a:t> </a:t>
            </a:r>
            <a:r>
              <a:rPr lang="en-US" sz="2000" b="1" dirty="0" err="1"/>
              <a:t>ogologi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Misri</a:t>
            </a:r>
            <a:r>
              <a:rPr lang="en-US" sz="2000" b="1" dirty="0"/>
              <a:t>, </a:t>
            </a:r>
            <a:r>
              <a:rPr lang="en-US" sz="2000" b="1" dirty="0" err="1"/>
              <a:t>tiende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, ne </a:t>
            </a:r>
            <a:r>
              <a:rPr lang="en-US" sz="2000" b="1" dirty="0" err="1"/>
              <a:t>obiro</a:t>
            </a:r>
            <a:r>
              <a:rPr lang="en-US" sz="2000" b="1" dirty="0"/>
              <a:t> </a:t>
            </a:r>
            <a:r>
              <a:rPr lang="en-US" sz="2000" b="1" dirty="0" err="1"/>
              <a:t>miyogi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Kanaan. </a:t>
            </a:r>
            <a:r>
              <a:rPr lang="en-US" sz="2000" b="1" dirty="0" err="1"/>
              <a:t>Giduto</a:t>
            </a:r>
            <a:r>
              <a:rPr lang="en-US" sz="2000" b="1" dirty="0"/>
              <a:t>, </a:t>
            </a:r>
            <a:r>
              <a:rPr lang="en-US" sz="2000" b="1" dirty="0" err="1"/>
              <a:t>weche</a:t>
            </a:r>
            <a:r>
              <a:rPr lang="en-US" sz="2000" b="1" dirty="0"/>
              <a:t> </a:t>
            </a:r>
            <a:r>
              <a:rPr lang="en-US" sz="2000" b="1" dirty="0" err="1"/>
              <a:t>motelo</a:t>
            </a:r>
            <a:r>
              <a:rPr lang="en-US" sz="2000" b="1" dirty="0"/>
              <a:t> (</a:t>
            </a:r>
            <a:r>
              <a:rPr lang="en-US" sz="2000" b="1" dirty="0" err="1"/>
              <a:t>sura</a:t>
            </a:r>
            <a:r>
              <a:rPr lang="en-US" sz="2000" b="1" dirty="0"/>
              <a:t> mar 1)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kitabuno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</a:t>
            </a:r>
            <a:r>
              <a:rPr lang="en-US" sz="2000" b="1" dirty="0" err="1"/>
              <a:t>opogi</a:t>
            </a:r>
            <a:r>
              <a:rPr lang="en-US" sz="2000" b="1" dirty="0"/>
              <a:t> e </a:t>
            </a:r>
            <a:r>
              <a:rPr lang="en-US" sz="2000" b="1" dirty="0" err="1"/>
              <a:t>migepe</a:t>
            </a:r>
            <a:r>
              <a:rPr lang="en-US" sz="2000" b="1" dirty="0"/>
              <a:t> </a:t>
            </a:r>
            <a:r>
              <a:rPr lang="en-US" sz="2000" b="1" dirty="0" err="1"/>
              <a:t>ang’wen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" sz="2000" b="1" noProof="0" dirty="0"/>
              <a:t>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2517152"/>
              </p:ext>
            </p:extLst>
          </p:nvPr>
        </p:nvGraphicFramePr>
        <p:xfrm>
          <a:off x="276226" y="2820919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“Musa jatichna osetho. 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miyo ikri gi jo-Israel duto mondo ung’ad aora Jordan, udhi e piny mamiyou” 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1:2)</a:t>
            </a:r>
            <a:endParaRPr lang="en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51755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3886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" noProof="0" dirty="0"/>
              <a:t>TIJ JOSHUA</a:t>
            </a:r>
          </a:p>
          <a:p>
            <a:r>
              <a:rPr lang="en" sz="5400" noProof="0" dirty="0"/>
              <a:t>(JOSHUA 1:4-9)</a:t>
            </a:r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52607" y="-25187"/>
            <a:ext cx="10115994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3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CHAM GIKENI MOSINGI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958574" y="638736"/>
            <a:ext cx="83274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“Kamoro amora ma tiendu onyono, nobed maru, kaka nasingora ni Musa” 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1:3)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235256" y="1221880"/>
            <a:ext cx="8231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Joshua 1:3,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wuoyo</a:t>
            </a:r>
            <a:r>
              <a:rPr lang="en-US" sz="2000" b="1" dirty="0"/>
              <a:t> e </a:t>
            </a:r>
            <a:r>
              <a:rPr lang="en-US" sz="2000" b="1" dirty="0" err="1"/>
              <a:t>yor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mar </a:t>
            </a:r>
            <a:r>
              <a:rPr lang="en-US" sz="2000" b="1" dirty="0" err="1"/>
              <a:t>kinde</a:t>
            </a:r>
            <a:r>
              <a:rPr lang="en-US" sz="2000" b="1" dirty="0"/>
              <a:t> ma </a:t>
            </a:r>
            <a:r>
              <a:rPr lang="en-US" sz="2000" b="1" dirty="0" err="1"/>
              <a:t>kawuono</a:t>
            </a:r>
            <a:r>
              <a:rPr lang="en-US" sz="2000" b="1" dirty="0"/>
              <a:t>. </a:t>
            </a:r>
            <a:r>
              <a:rPr lang="en-US" sz="2000" b="1" dirty="0" err="1"/>
              <a:t>Owuoyo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Kanaan mana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gimane</a:t>
            </a:r>
            <a:r>
              <a:rPr lang="en-US" sz="2000" b="1" dirty="0"/>
              <a:t> </a:t>
            </a:r>
            <a:r>
              <a:rPr lang="en-US" sz="2000" b="1" dirty="0" err="1"/>
              <a:t>osemiye</a:t>
            </a:r>
            <a:r>
              <a:rPr lang="en-US" sz="2000" b="1" dirty="0"/>
              <a:t> Israel chon. Mano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omiyogi</a:t>
            </a:r>
            <a:r>
              <a:rPr lang="en-US" sz="2000" b="1" dirty="0"/>
              <a:t> </a:t>
            </a:r>
            <a:r>
              <a:rPr lang="en-US" sz="2000" b="1" dirty="0" err="1"/>
              <a:t>adier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 nine </a:t>
            </a:r>
            <a:r>
              <a:rPr lang="en-US" sz="2000" b="1" dirty="0" err="1"/>
              <a:t>gidhi</a:t>
            </a:r>
            <a:r>
              <a:rPr lang="en-US" sz="2000" b="1" dirty="0"/>
              <a:t> </a:t>
            </a:r>
            <a:r>
              <a:rPr lang="en-US" sz="2000" b="1" dirty="0" err="1"/>
              <a:t>loyo</a:t>
            </a:r>
            <a:r>
              <a:rPr lang="en-US" sz="2000" b="1" dirty="0"/>
              <a:t> </a:t>
            </a:r>
            <a:r>
              <a:rPr lang="en-US" sz="2000" b="1" dirty="0" err="1"/>
              <a:t>lwenyno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EUPHRATES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DESERT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75111"/>
            <a:ext cx="176736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MEDITERRANEAN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JORDAN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013893" y="3449507"/>
            <a:ext cx="39478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Bang’e</a:t>
            </a:r>
            <a:r>
              <a:rPr lang="en-US" sz="2000" b="1" dirty="0"/>
              <a:t>, </a:t>
            </a:r>
            <a:r>
              <a:rPr lang="en-US" sz="2000" b="1" dirty="0" err="1"/>
              <a:t>olokore</a:t>
            </a:r>
            <a:r>
              <a:rPr lang="en-US" sz="2000" b="1" dirty="0"/>
              <a:t> </a:t>
            </a:r>
            <a:r>
              <a:rPr lang="en-US" sz="2000" b="1" dirty="0" err="1"/>
              <a:t>ir</a:t>
            </a:r>
            <a:r>
              <a:rPr lang="en-US" sz="2000" b="1" dirty="0"/>
              <a:t> Joshua kendo </a:t>
            </a:r>
            <a:r>
              <a:rPr lang="en-US" sz="2000" b="1" dirty="0" err="1"/>
              <a:t>onyise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chir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jing’o</a:t>
            </a:r>
            <a:r>
              <a:rPr lang="en-US" sz="2000" b="1" dirty="0"/>
              <a:t>,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ma biro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chung</a:t>
            </a:r>
            <a:r>
              <a:rPr lang="en-US" sz="2000" b="1" dirty="0"/>
              <a:t>’ e </a:t>
            </a:r>
            <a:r>
              <a:rPr lang="en-US" sz="2000" b="1" dirty="0" err="1"/>
              <a:t>nyime</a:t>
            </a:r>
            <a:r>
              <a:rPr lang="en-US" sz="2000" b="1" dirty="0"/>
              <a:t> (Joshua 1:5-6).</a:t>
            </a:r>
            <a:endParaRPr lang="en" sz="2000" b="1" noProof="0" dirty="0"/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449507"/>
            <a:ext cx="3583888" cy="2015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7939" y="4793381"/>
            <a:ext cx="2425330" cy="1905687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202108" y="5465444"/>
            <a:ext cx="56836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loch ne ok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</a:t>
            </a:r>
            <a:r>
              <a:rPr lang="en-US" sz="2000" b="1" dirty="0" err="1"/>
              <a:t>matek</a:t>
            </a:r>
            <a:r>
              <a:rPr lang="en-US" sz="2000" b="1" dirty="0"/>
              <a:t> mar Joshua,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. Ne </a:t>
            </a:r>
            <a:r>
              <a:rPr lang="en-US" sz="2000" b="1" dirty="0" err="1"/>
              <a:t>omiye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, kaka </a:t>
            </a:r>
            <a:r>
              <a:rPr lang="en-US" sz="2000" b="1" dirty="0" err="1"/>
              <a:t>omiyowa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kuomwa</a:t>
            </a:r>
            <a:r>
              <a:rPr lang="en-US" sz="2000" b="1" dirty="0"/>
              <a:t>: “</a:t>
            </a:r>
            <a:r>
              <a:rPr lang="en-US" sz="2000" b="1" dirty="0" err="1"/>
              <a:t>Anabed</a:t>
            </a:r>
            <a:r>
              <a:rPr lang="en-US" sz="2000" b="1" dirty="0"/>
              <a:t> </a:t>
            </a:r>
            <a:r>
              <a:rPr lang="en-US" sz="2000" b="1" dirty="0" err="1"/>
              <a:t>kodi</a:t>
            </a:r>
            <a:r>
              <a:rPr lang="en-US" sz="2000" b="1" dirty="0"/>
              <a:t>” (Josh. 1:5; Mt. 28:20).</a:t>
            </a:r>
            <a:endParaRPr lang="en" sz="2000" b="1" noProof="0" dirty="0"/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214320" y="2452804"/>
            <a:ext cx="8320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Bang’e</a:t>
            </a:r>
            <a:r>
              <a:rPr lang="en-US" sz="2000" b="1" dirty="0"/>
              <a:t>, </a:t>
            </a:r>
            <a:r>
              <a:rPr lang="en-US" sz="2000" b="1" dirty="0" err="1"/>
              <a:t>oparonegi</a:t>
            </a:r>
            <a:r>
              <a:rPr lang="en-US" sz="2000" b="1" dirty="0"/>
              <a:t> </a:t>
            </a:r>
            <a:r>
              <a:rPr lang="en-US" sz="2000" b="1" dirty="0" err="1"/>
              <a:t>kuonde</a:t>
            </a:r>
            <a:r>
              <a:rPr lang="en-US" sz="2000" b="1" dirty="0"/>
              <a:t> ma </a:t>
            </a:r>
            <a:r>
              <a:rPr lang="en-US" sz="2000" b="1" dirty="0" err="1"/>
              <a:t>lochno</a:t>
            </a:r>
            <a:r>
              <a:rPr lang="en-US" sz="2000" b="1" dirty="0"/>
              <a:t> biro </a:t>
            </a:r>
            <a:r>
              <a:rPr lang="en-US" sz="2000" b="1" dirty="0" err="1"/>
              <a:t>chope</a:t>
            </a:r>
            <a:r>
              <a:rPr lang="en-US" sz="2000" b="1" dirty="0"/>
              <a:t> (Josh. 1:4): </a:t>
            </a:r>
            <a:r>
              <a:rPr lang="en-US" sz="2000" b="1" dirty="0" err="1"/>
              <a:t>koa</a:t>
            </a:r>
            <a:r>
              <a:rPr lang="en-US" sz="2000" b="1" dirty="0"/>
              <a:t> </a:t>
            </a:r>
            <a:r>
              <a:rPr lang="en-US" sz="2000" b="1" dirty="0" err="1"/>
              <a:t>aora</a:t>
            </a:r>
            <a:r>
              <a:rPr lang="en-US" sz="2000" b="1" dirty="0"/>
              <a:t> Jordan (e </a:t>
            </a:r>
            <a:r>
              <a:rPr lang="en-US" sz="2000" b="1" dirty="0" err="1"/>
              <a:t>wuokchieng</a:t>
            </a:r>
            <a:r>
              <a:rPr lang="en-US" sz="2000" b="1" dirty="0"/>
              <a:t>’) </a:t>
            </a:r>
            <a:r>
              <a:rPr lang="en-US" sz="2000" b="1" dirty="0" err="1"/>
              <a:t>kod</a:t>
            </a:r>
            <a:r>
              <a:rPr lang="en-US" sz="2000" b="1" dirty="0"/>
              <a:t> Nam </a:t>
            </a:r>
            <a:r>
              <a:rPr lang="en-US" sz="2000" b="1" dirty="0" err="1"/>
              <a:t>Mediteranea</a:t>
            </a:r>
            <a:r>
              <a:rPr lang="en-US" sz="2000" b="1" dirty="0"/>
              <a:t> (e </a:t>
            </a:r>
            <a:r>
              <a:rPr lang="en-US" sz="2000" b="1" dirty="0" err="1"/>
              <a:t>podho</a:t>
            </a:r>
            <a:r>
              <a:rPr lang="en-US" sz="2000" b="1" dirty="0"/>
              <a:t> </a:t>
            </a:r>
            <a:r>
              <a:rPr lang="en-US" sz="2000" b="1" dirty="0" err="1"/>
              <a:t>chieng</a:t>
            </a:r>
            <a:r>
              <a:rPr lang="en-US" sz="2000" b="1" dirty="0"/>
              <a:t>’), </a:t>
            </a:r>
            <a:r>
              <a:rPr lang="en-US" sz="2000" b="1" dirty="0" err="1"/>
              <a:t>kowuok</a:t>
            </a:r>
            <a:r>
              <a:rPr lang="en-US" sz="2000" b="1" dirty="0"/>
              <a:t> e </a:t>
            </a:r>
            <a:r>
              <a:rPr lang="en-US" sz="2000" b="1" dirty="0" err="1"/>
              <a:t>thim</a:t>
            </a:r>
            <a:r>
              <a:rPr lang="en-US" sz="2000" b="1" dirty="0"/>
              <a:t> (e </a:t>
            </a:r>
            <a:r>
              <a:rPr lang="en-US" sz="2000" b="1" dirty="0" err="1"/>
              <a:t>piny</a:t>
            </a:r>
            <a:r>
              <a:rPr lang="en-US" sz="2000" b="1" dirty="0"/>
              <a:t> ma </a:t>
            </a:r>
            <a:r>
              <a:rPr lang="en-US" sz="2000" b="1" dirty="0" err="1"/>
              <a:t>milambo</a:t>
            </a:r>
            <a:r>
              <a:rPr lang="en-US" sz="2000" b="1" dirty="0"/>
              <a:t>) </a:t>
            </a:r>
            <a:r>
              <a:rPr lang="en-US" sz="2000" b="1" dirty="0" err="1"/>
              <a:t>nyaka</a:t>
            </a:r>
            <a:r>
              <a:rPr lang="en-US" sz="2000" b="1" dirty="0"/>
              <a:t> e </a:t>
            </a:r>
            <a:r>
              <a:rPr lang="en-US" sz="2000" b="1" dirty="0" err="1"/>
              <a:t>aora</a:t>
            </a:r>
            <a:r>
              <a:rPr lang="en-US" sz="2000" b="1" dirty="0"/>
              <a:t> </a:t>
            </a:r>
            <a:r>
              <a:rPr lang="en-US" sz="2000" b="1" dirty="0" err="1"/>
              <a:t>Efrate</a:t>
            </a:r>
            <a:r>
              <a:rPr lang="en-US" sz="2000" b="1" dirty="0"/>
              <a:t> (e </a:t>
            </a:r>
            <a:r>
              <a:rPr lang="en-US" sz="2000" b="1" dirty="0" err="1"/>
              <a:t>nyandwat</a:t>
            </a:r>
            <a:r>
              <a:rPr lang="en-US" sz="2000" b="1" dirty="0"/>
              <a:t>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1348</Words>
  <Application>Microsoft Office PowerPoint</Application>
  <PresentationFormat>Panorámica</PresentationFormat>
  <Paragraphs>77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Comic Sans MS</vt:lpstr>
      <vt:lpstr>Calibri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169</cp:revision>
  <dcterms:created xsi:type="dcterms:W3CDTF">2025-09-05T17:18:48Z</dcterms:created>
  <dcterms:modified xsi:type="dcterms:W3CDTF">2025-10-03T14:23:56Z</dcterms:modified>
</cp:coreProperties>
</file>