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0" r:id="rId3"/>
    <p:sldId id="306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0"/>
    <a:srgbClr val="345E80"/>
    <a:srgbClr val="69795B"/>
    <a:srgbClr val="926D36"/>
    <a:srgbClr val="C89800"/>
    <a:srgbClr val="FFF0C1"/>
    <a:srgbClr val="FFE593"/>
    <a:srgbClr val="FFE7B1"/>
    <a:srgbClr val="FBF5A1"/>
    <a:srgbClr val="65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189" autoAdjust="0"/>
  </p:normalViewPr>
  <p:slideViewPr>
    <p:cSldViewPr snapToGrid="0">
      <p:cViewPr varScale="1">
        <p:scale>
          <a:sx n="100" d="100"/>
          <a:sy n="100" d="100"/>
        </p:scale>
        <p:origin x="18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Luwo Sandug Muma noriwo</a:t>
          </a: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Winj Nyasaye                                       (Chike 10)</a:t>
          </a: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Bed gi yie kuom rito mar Nyasaye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(gima nigi manna)</a:t>
          </a: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Luor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jotelo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oketo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(Ludh Harun)</a:t>
          </a: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000" b="1" dirty="0" err="1"/>
            <a:t>Nyasaye</a:t>
          </a:r>
          <a:r>
            <a:rPr lang="en-US" sz="2000" b="1" dirty="0"/>
            <a:t> </a:t>
          </a:r>
          <a:r>
            <a:rPr lang="en-US" sz="2000" b="1" dirty="0" err="1"/>
            <a:t>notuoyo</a:t>
          </a:r>
          <a:r>
            <a:rPr lang="en-US" sz="2000" b="1" dirty="0"/>
            <a:t> Nam </a:t>
          </a:r>
          <a:r>
            <a:rPr lang="en-US" sz="2000" b="1" dirty="0" err="1"/>
            <a:t>Makwar</a:t>
          </a:r>
          <a:r>
            <a:rPr lang="en-US" sz="2000" b="1" dirty="0"/>
            <a:t> e </a:t>
          </a:r>
          <a:r>
            <a:rPr lang="en-US" sz="2000" b="1" dirty="0" err="1"/>
            <a:t>nyimwa</a:t>
          </a:r>
          <a:r>
            <a:rPr lang="en-US" sz="2000" b="1" dirty="0"/>
            <a:t> (Joshua, Kaleb, </a:t>
          </a:r>
          <a:r>
            <a:rPr lang="en-US" sz="2000" b="1" dirty="0" err="1"/>
            <a:t>kod</a:t>
          </a:r>
          <a:r>
            <a:rPr lang="en-US" sz="2000" b="1" dirty="0"/>
            <a:t> </a:t>
          </a:r>
          <a:r>
            <a:rPr lang="en-US" sz="2000" b="1" dirty="0" err="1"/>
            <a:t>joma</a:t>
          </a:r>
          <a:r>
            <a:rPr lang="en-US" sz="2000" b="1" dirty="0"/>
            <a:t> </a:t>
          </a:r>
          <a:r>
            <a:rPr lang="en-US" sz="2000" b="1" dirty="0" err="1"/>
            <a:t>nok</a:t>
          </a:r>
          <a:r>
            <a:rPr lang="en-US" sz="2000" b="1" dirty="0"/>
            <a:t> mane pod </a:t>
          </a:r>
          <a:r>
            <a:rPr lang="en-US" sz="2000" b="1" dirty="0" err="1"/>
            <a:t>ngima</a:t>
          </a:r>
          <a:r>
            <a:rPr lang="en-US" sz="2000" b="1" dirty="0"/>
            <a:t> </a:t>
          </a:r>
          <a:r>
            <a:rPr lang="en-US" sz="2000" b="1" dirty="0" err="1"/>
            <a:t>kuom</a:t>
          </a:r>
          <a:r>
            <a:rPr lang="en-US" sz="2000" b="1" dirty="0"/>
            <a:t> </a:t>
          </a:r>
          <a:r>
            <a:rPr lang="en-US" sz="2000" b="1" dirty="0" err="1"/>
            <a:t>anyuola</a:t>
          </a:r>
          <a:r>
            <a:rPr lang="en-US" sz="2000" b="1" dirty="0"/>
            <a:t> mane </a:t>
          </a:r>
          <a:r>
            <a:rPr lang="en-US" sz="2000" b="1" dirty="0" err="1"/>
            <a:t>owuok</a:t>
          </a:r>
          <a:r>
            <a:rPr lang="en-US" sz="2000" b="1" dirty="0"/>
            <a:t> </a:t>
          </a:r>
          <a:r>
            <a:rPr lang="en-US" sz="2000" b="1" dirty="0" err="1"/>
            <a:t>Misri</a:t>
          </a:r>
          <a:r>
            <a:rPr lang="en-US" sz="2000" b="1" dirty="0"/>
            <a:t>)</a:t>
          </a:r>
          <a:endParaRPr lang="es-ES" sz="2000" dirty="0"/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000" b="1" dirty="0" err="1"/>
            <a:t>Nyasaye</a:t>
          </a:r>
          <a:r>
            <a:rPr lang="en-US" sz="2000" b="1" dirty="0"/>
            <a:t> </a:t>
          </a:r>
          <a:r>
            <a:rPr lang="en-US" sz="2000" b="1" dirty="0" err="1"/>
            <a:t>notuoyo</a:t>
          </a:r>
          <a:r>
            <a:rPr lang="en-US" sz="2000" b="1" dirty="0"/>
            <a:t> </a:t>
          </a:r>
          <a:r>
            <a:rPr lang="en-US" sz="2000" b="1" dirty="0" err="1"/>
            <a:t>Aora</a:t>
          </a:r>
          <a:r>
            <a:rPr lang="en-US" sz="2000" b="1" dirty="0"/>
            <a:t> Jordan e </a:t>
          </a:r>
          <a:r>
            <a:rPr lang="en-US" sz="2000" b="1" dirty="0" err="1"/>
            <a:t>nyimu</a:t>
          </a:r>
          <a:r>
            <a:rPr lang="en-US" sz="2000" b="1" dirty="0"/>
            <a:t> (</a:t>
          </a:r>
          <a:r>
            <a:rPr lang="en-US" sz="2000" b="1" dirty="0" err="1"/>
            <a:t>anyuola</a:t>
          </a:r>
          <a:r>
            <a:rPr lang="en-US" sz="2000" b="1" dirty="0"/>
            <a:t> </a:t>
          </a:r>
          <a:r>
            <a:rPr lang="en-US" sz="2000" b="1" dirty="0" err="1"/>
            <a:t>manyien</a:t>
          </a:r>
          <a:r>
            <a:rPr lang="en-US" sz="2000" b="1" dirty="0"/>
            <a:t> ma ne </a:t>
          </a:r>
          <a:r>
            <a:rPr lang="en-US" sz="2000" b="1" dirty="0" err="1"/>
            <a:t>onyuol</a:t>
          </a:r>
          <a:r>
            <a:rPr lang="en-US" sz="2000" b="1" dirty="0"/>
            <a:t> e </a:t>
          </a:r>
          <a:r>
            <a:rPr lang="en-US" sz="2000" b="1" dirty="0" err="1"/>
            <a:t>thim</a:t>
          </a:r>
          <a:r>
            <a:rPr lang="en-US" sz="2000" b="1" dirty="0"/>
            <a:t>, kendo mane </a:t>
          </a:r>
          <a:r>
            <a:rPr lang="en-US" sz="2000" b="1" dirty="0" err="1"/>
            <a:t>oket</a:t>
          </a:r>
          <a:r>
            <a:rPr lang="en-US" sz="2000" b="1" dirty="0"/>
            <a:t> </a:t>
          </a:r>
          <a:r>
            <a:rPr lang="en-US" sz="2000" b="1" dirty="0" err="1"/>
            <a:t>mondo</a:t>
          </a:r>
          <a:r>
            <a:rPr lang="en-US" sz="2000" b="1" dirty="0"/>
            <a:t> </a:t>
          </a:r>
          <a:r>
            <a:rPr lang="en-US" sz="2000" b="1" dirty="0" err="1"/>
            <a:t>olo</a:t>
          </a:r>
          <a:r>
            <a:rPr lang="en-US" sz="2000" b="1" dirty="0"/>
            <a:t> </a:t>
          </a:r>
          <a:r>
            <a:rPr lang="en-US" sz="2000" b="1" dirty="0" err="1"/>
            <a:t>piny</a:t>
          </a:r>
          <a:r>
            <a:rPr lang="en-US" sz="2000" b="1" dirty="0"/>
            <a:t> Kanaan)</a:t>
          </a:r>
          <a:r>
            <a:rPr lang="en" sz="2000" b="1" dirty="0"/>
            <a:t> </a:t>
          </a:r>
          <a:endParaRPr lang="es-ES" sz="2000" dirty="0"/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379551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379551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Luwo Sandug Muma noriwo</a:t>
          </a: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Winj Nyasaye                                       (Chike 10)</a:t>
          </a: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Bed gi yie kuom rito mar Nyasaye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(gima nigi manna)</a:t>
          </a: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Luor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jotelo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oketo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(Ludh Harun)</a:t>
          </a: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6659" y="0"/>
          <a:ext cx="5492478" cy="179994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5706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Nyasaye</a:t>
          </a:r>
          <a:r>
            <a:rPr lang="en-US" sz="2000" b="1" kern="1200" dirty="0"/>
            <a:t> </a:t>
          </a:r>
          <a:r>
            <a:rPr lang="en-US" sz="2000" b="1" kern="1200" dirty="0" err="1"/>
            <a:t>notuoyo</a:t>
          </a:r>
          <a:r>
            <a:rPr lang="en-US" sz="2000" b="1" kern="1200" dirty="0"/>
            <a:t> Nam </a:t>
          </a:r>
          <a:r>
            <a:rPr lang="en-US" sz="2000" b="1" kern="1200" dirty="0" err="1"/>
            <a:t>Makwar</a:t>
          </a:r>
          <a:r>
            <a:rPr lang="en-US" sz="2000" b="1" kern="1200" dirty="0"/>
            <a:t> e </a:t>
          </a:r>
          <a:r>
            <a:rPr lang="en-US" sz="2000" b="1" kern="1200" dirty="0" err="1"/>
            <a:t>nyimwa</a:t>
          </a:r>
          <a:r>
            <a:rPr lang="en-US" sz="2000" b="1" kern="1200" dirty="0"/>
            <a:t> (Joshua, Kaleb, </a:t>
          </a:r>
          <a:r>
            <a:rPr lang="en-US" sz="2000" b="1" kern="1200" dirty="0" err="1"/>
            <a:t>kod</a:t>
          </a:r>
          <a:r>
            <a:rPr lang="en-US" sz="2000" b="1" kern="1200" dirty="0"/>
            <a:t> </a:t>
          </a:r>
          <a:r>
            <a:rPr lang="en-US" sz="2000" b="1" kern="1200" dirty="0" err="1"/>
            <a:t>joma</a:t>
          </a:r>
          <a:r>
            <a:rPr lang="en-US" sz="2000" b="1" kern="1200" dirty="0"/>
            <a:t> </a:t>
          </a:r>
          <a:r>
            <a:rPr lang="en-US" sz="2000" b="1" kern="1200" dirty="0" err="1"/>
            <a:t>nok</a:t>
          </a:r>
          <a:r>
            <a:rPr lang="en-US" sz="2000" b="1" kern="1200" dirty="0"/>
            <a:t> mane pod </a:t>
          </a:r>
          <a:r>
            <a:rPr lang="en-US" sz="2000" b="1" kern="1200" dirty="0" err="1"/>
            <a:t>ngima</a:t>
          </a:r>
          <a:r>
            <a:rPr lang="en-US" sz="2000" b="1" kern="1200" dirty="0"/>
            <a:t> </a:t>
          </a:r>
          <a:r>
            <a:rPr lang="en-US" sz="2000" b="1" kern="1200" dirty="0" err="1"/>
            <a:t>kuom</a:t>
          </a:r>
          <a:r>
            <a:rPr lang="en-US" sz="2000" b="1" kern="1200" dirty="0"/>
            <a:t> </a:t>
          </a:r>
          <a:r>
            <a:rPr lang="en-US" sz="2000" b="1" kern="1200" dirty="0" err="1"/>
            <a:t>anyuola</a:t>
          </a:r>
          <a:r>
            <a:rPr lang="en-US" sz="2000" b="1" kern="1200" dirty="0"/>
            <a:t> mane </a:t>
          </a:r>
          <a:r>
            <a:rPr lang="en-US" sz="2000" b="1" kern="1200" dirty="0" err="1"/>
            <a:t>owuok</a:t>
          </a:r>
          <a:r>
            <a:rPr lang="en-US" sz="2000" b="1" kern="1200" dirty="0"/>
            <a:t> </a:t>
          </a:r>
          <a:r>
            <a:rPr lang="en-US" sz="2000" b="1" kern="1200" dirty="0" err="1"/>
            <a:t>Misri</a:t>
          </a:r>
          <a:r>
            <a:rPr lang="en-US" sz="2000" b="1" kern="1200" dirty="0"/>
            <a:t>)</a:t>
          </a:r>
          <a:endParaRPr lang="es-ES" sz="2000" kern="1200" dirty="0"/>
        </a:p>
      </dsp:txBody>
      <dsp:txXfrm>
        <a:off x="5706" y="1542249"/>
        <a:ext cx="5832158" cy="877100"/>
      </dsp:txXfrm>
    </dsp:sp>
    <dsp:sp modelId="{E24F0F28-3AFA-4E7A-8FCD-D0AD630BB311}">
      <dsp:nvSpPr>
        <dsp:cNvPr id="0" name=""/>
        <dsp:cNvSpPr/>
      </dsp:nvSpPr>
      <dsp:spPr>
        <a:xfrm>
          <a:off x="6061349" y="0"/>
          <a:ext cx="5492478" cy="17999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20395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Nyasaye</a:t>
          </a:r>
          <a:r>
            <a:rPr lang="en-US" sz="2000" b="1" kern="1200" dirty="0"/>
            <a:t> </a:t>
          </a:r>
          <a:r>
            <a:rPr lang="en-US" sz="2000" b="1" kern="1200" dirty="0" err="1"/>
            <a:t>notuoyo</a:t>
          </a:r>
          <a:r>
            <a:rPr lang="en-US" sz="2000" b="1" kern="1200" dirty="0"/>
            <a:t> </a:t>
          </a:r>
          <a:r>
            <a:rPr lang="en-US" sz="2000" b="1" kern="1200" dirty="0" err="1"/>
            <a:t>Aora</a:t>
          </a:r>
          <a:r>
            <a:rPr lang="en-US" sz="2000" b="1" kern="1200" dirty="0"/>
            <a:t> Jordan e </a:t>
          </a:r>
          <a:r>
            <a:rPr lang="en-US" sz="2000" b="1" kern="1200" dirty="0" err="1"/>
            <a:t>nyimu</a:t>
          </a:r>
          <a:r>
            <a:rPr lang="en-US" sz="2000" b="1" kern="1200" dirty="0"/>
            <a:t> (</a:t>
          </a:r>
          <a:r>
            <a:rPr lang="en-US" sz="2000" b="1" kern="1200" dirty="0" err="1"/>
            <a:t>anyuola</a:t>
          </a:r>
          <a:r>
            <a:rPr lang="en-US" sz="2000" b="1" kern="1200" dirty="0"/>
            <a:t> </a:t>
          </a:r>
          <a:r>
            <a:rPr lang="en-US" sz="2000" b="1" kern="1200" dirty="0" err="1"/>
            <a:t>manyien</a:t>
          </a:r>
          <a:r>
            <a:rPr lang="en-US" sz="2000" b="1" kern="1200" dirty="0"/>
            <a:t> ma ne </a:t>
          </a:r>
          <a:r>
            <a:rPr lang="en-US" sz="2000" b="1" kern="1200" dirty="0" err="1"/>
            <a:t>onyuol</a:t>
          </a:r>
          <a:r>
            <a:rPr lang="en-US" sz="2000" b="1" kern="1200" dirty="0"/>
            <a:t> e </a:t>
          </a:r>
          <a:r>
            <a:rPr lang="en-US" sz="2000" b="1" kern="1200" dirty="0" err="1"/>
            <a:t>thim</a:t>
          </a:r>
          <a:r>
            <a:rPr lang="en-US" sz="2000" b="1" kern="1200" dirty="0"/>
            <a:t>, kendo mane </a:t>
          </a:r>
          <a:r>
            <a:rPr lang="en-US" sz="2000" b="1" kern="1200" dirty="0" err="1"/>
            <a:t>oket</a:t>
          </a:r>
          <a:r>
            <a:rPr lang="en-US" sz="2000" b="1" kern="1200" dirty="0"/>
            <a:t> </a:t>
          </a:r>
          <a:r>
            <a:rPr lang="en-US" sz="2000" b="1" kern="1200" dirty="0" err="1"/>
            <a:t>mondo</a:t>
          </a:r>
          <a:r>
            <a:rPr lang="en-US" sz="2000" b="1" kern="1200" dirty="0"/>
            <a:t> </a:t>
          </a:r>
          <a:r>
            <a:rPr lang="en-US" sz="2000" b="1" kern="1200" dirty="0" err="1"/>
            <a:t>olo</a:t>
          </a:r>
          <a:r>
            <a:rPr lang="en-US" sz="2000" b="1" kern="1200" dirty="0"/>
            <a:t> </a:t>
          </a:r>
          <a:r>
            <a:rPr lang="en-US" sz="2000" b="1" kern="1200" dirty="0" err="1"/>
            <a:t>piny</a:t>
          </a:r>
          <a:r>
            <a:rPr lang="en-US" sz="2000" b="1" kern="1200" dirty="0"/>
            <a:t> Kanaan)</a:t>
          </a:r>
          <a:r>
            <a:rPr lang="en" sz="2000" b="1" kern="1200" dirty="0"/>
            <a:t> </a:t>
          </a:r>
          <a:endParaRPr lang="es-ES" sz="2000" kern="1200" dirty="0"/>
        </a:p>
      </dsp:txBody>
      <dsp:txXfrm>
        <a:off x="5920395" y="1542249"/>
        <a:ext cx="5832158" cy="87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7D11-6958-4A62-8BE6-DD27AAC2D1DA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54A-0617-493E-B443-33B18904B6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31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3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0" y="552917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algn="ctr"/>
            <a:r>
              <a:rPr lang="en" sz="7200" b="1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RAPAR MAG NG’WONO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0" y="-921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3 mar Octoba 18, 2025</a:t>
            </a:r>
          </a:p>
        </p:txBody>
      </p:sp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9" y="431183"/>
            <a:ext cx="6074109" cy="633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5626739" y="2220978"/>
            <a:ext cx="382206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36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GIK MADONGO MANE OTIMORE E AORA JORDAN</a:t>
            </a:r>
            <a:endParaRPr lang="en" sz="3600" b="1" dirty="0">
              <a:ln w="0"/>
              <a:gradFill>
                <a:gsLst>
                  <a:gs pos="0">
                    <a:srgbClr val="1A5992"/>
                  </a:gs>
                  <a:gs pos="50000">
                    <a:srgbClr val="4997DF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Ne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oloko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nam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odoko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lowo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motwo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, mi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kwerewa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ong’ado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aora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tiendgi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Kanyo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gibedo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mamor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gima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 ne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otimo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(Zab. 66:6)</a:t>
            </a:r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095273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“Nam Makwar ne ogoyo wang’e kuom Ruoth Nyasaye, mi oringo. Aora Jordan to  ne odok chien, moweyo mol”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(Zab. 114:3)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455691" y="1212436"/>
            <a:ext cx="6099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Ng’ado</a:t>
            </a:r>
            <a:r>
              <a:rPr lang="en-US" sz="2000" b="1" dirty="0"/>
              <a:t> Nam </a:t>
            </a:r>
            <a:r>
              <a:rPr lang="en-US" sz="2000" b="1" dirty="0" err="1"/>
              <a:t>Makwar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Jordan gin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-US" sz="2000" b="1" dirty="0"/>
              <a:t> ma </a:t>
            </a:r>
            <a:r>
              <a:rPr lang="en-US" sz="2000" b="1" dirty="0" err="1"/>
              <a:t>osetimore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mokalo</a:t>
            </a:r>
            <a:r>
              <a:rPr lang="en-US" sz="2000" b="1" dirty="0"/>
              <a:t> kendo </a:t>
            </a:r>
            <a:r>
              <a:rPr lang="en-US" sz="2000" b="1" dirty="0" err="1"/>
              <a:t>giseriwore</a:t>
            </a:r>
            <a:r>
              <a:rPr lang="en-US" sz="2000" b="1" dirty="0"/>
              <a:t> kaka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 e </a:t>
            </a:r>
            <a:r>
              <a:rPr lang="en-US" sz="2000" b="1" dirty="0" err="1"/>
              <a:t>sigand</a:t>
            </a:r>
            <a:r>
              <a:rPr lang="en-US" sz="2000" b="1" dirty="0"/>
              <a:t> </a:t>
            </a:r>
            <a:r>
              <a:rPr lang="en-US" sz="2000" b="1" dirty="0" err="1"/>
              <a:t>warruok</a:t>
            </a:r>
            <a:r>
              <a:rPr lang="en-US" sz="2000" b="1" dirty="0"/>
              <a:t> (</a:t>
            </a:r>
            <a:r>
              <a:rPr lang="en-US" sz="2000" b="1" dirty="0" err="1"/>
              <a:t>Zab</a:t>
            </a:r>
            <a:r>
              <a:rPr lang="en-US" sz="2000" b="1" dirty="0"/>
              <a:t>. 66:6; </a:t>
            </a:r>
            <a:r>
              <a:rPr lang="en-US" sz="2000" b="1" dirty="0" err="1"/>
              <a:t>Zab</a:t>
            </a:r>
            <a:r>
              <a:rPr lang="en-US" sz="2000" b="1" dirty="0"/>
              <a:t>. 114). </a:t>
            </a:r>
            <a:r>
              <a:rPr lang="en-US" sz="2000" b="1" dirty="0" err="1"/>
              <a:t>Kanyakla</a:t>
            </a:r>
            <a:r>
              <a:rPr lang="en-US" sz="2000" b="1" dirty="0"/>
              <a:t>, </a:t>
            </a:r>
            <a:r>
              <a:rPr lang="en-US" sz="2000" b="1" dirty="0" err="1"/>
              <a:t>giketo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mar </a:t>
            </a:r>
            <a:r>
              <a:rPr lang="en-US" sz="2000" b="1" dirty="0" err="1"/>
              <a:t>warruokwa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kendo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mar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mosiko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735" y="1283098"/>
            <a:ext cx="261356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263848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8735" y="4839263"/>
            <a:ext cx="5320945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483509" y="5365850"/>
            <a:ext cx="62552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Donjo</a:t>
            </a:r>
            <a:r>
              <a:rPr lang="en-US" sz="2000" b="1" dirty="0"/>
              <a:t> e pi Jordan ne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</a:t>
            </a:r>
            <a:r>
              <a:rPr lang="en-US" sz="2000" b="1" dirty="0" err="1"/>
              <a:t>machal</a:t>
            </a:r>
            <a:r>
              <a:rPr lang="en-US" sz="2000" b="1" dirty="0"/>
              <a:t> </a:t>
            </a:r>
            <a:r>
              <a:rPr lang="en-US" sz="2000" b="1" dirty="0" err="1"/>
              <a:t>kamano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, mane </a:t>
            </a:r>
            <a:r>
              <a:rPr lang="en-US" sz="2000" b="1" dirty="0" err="1"/>
              <a:t>omiye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Roho</a:t>
            </a:r>
            <a:r>
              <a:rPr lang="en-US" sz="2000" b="1" dirty="0"/>
              <a:t> Maler mar </a:t>
            </a:r>
            <a:r>
              <a:rPr lang="en-US" sz="2000" b="1" dirty="0" err="1"/>
              <a:t>chopo</a:t>
            </a:r>
            <a:r>
              <a:rPr lang="en-US" sz="2000" b="1" dirty="0"/>
              <a:t> </a:t>
            </a:r>
            <a:r>
              <a:rPr lang="en-US" sz="2000" b="1" dirty="0" err="1"/>
              <a:t>tichne</a:t>
            </a:r>
            <a:r>
              <a:rPr lang="en-US" sz="2000" b="1" dirty="0"/>
              <a:t>: </a:t>
            </a:r>
            <a:r>
              <a:rPr lang="en-US" sz="2000" b="1" dirty="0" err="1"/>
              <a:t>gonywa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kendo </a:t>
            </a:r>
            <a:r>
              <a:rPr lang="en-US" sz="2000" b="1" dirty="0" err="1"/>
              <a:t>miyowa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mosiko</a:t>
            </a:r>
            <a:r>
              <a:rPr lang="en-US" sz="2000" b="1" dirty="0"/>
              <a:t> (Mariko 1:9-11; Johana 1:29; 3:16).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427873" y="4186562"/>
            <a:ext cx="61270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kamano</a:t>
            </a:r>
            <a:r>
              <a:rPr lang="en-US" sz="2000" b="1" dirty="0"/>
              <a:t>, ne Elisha, </a:t>
            </a:r>
            <a:r>
              <a:rPr lang="en-US" sz="2000" b="1" dirty="0" err="1"/>
              <a:t>gima</a:t>
            </a:r>
            <a:r>
              <a:rPr lang="en-US" sz="2000" b="1" dirty="0"/>
              <a:t> ne </a:t>
            </a:r>
            <a:r>
              <a:rPr lang="en-US" sz="2000" b="1" dirty="0" err="1"/>
              <a:t>otimoreno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mar </a:t>
            </a:r>
            <a:r>
              <a:rPr lang="en-US" sz="2000" b="1" dirty="0" err="1"/>
              <a:t>rwako</a:t>
            </a:r>
            <a:r>
              <a:rPr lang="en-US" sz="2000" b="1" dirty="0"/>
              <a:t> </a:t>
            </a:r>
            <a:r>
              <a:rPr lang="en-US" sz="2000" b="1" dirty="0" err="1"/>
              <a:t>Roho</a:t>
            </a:r>
            <a:r>
              <a:rPr lang="en-US" sz="2000" b="1" dirty="0"/>
              <a:t> Maler</a:t>
            </a:r>
            <a:r>
              <a:rPr lang="en-US" sz="2000" b="1"/>
              <a:t>, mane </a:t>
            </a:r>
            <a:r>
              <a:rPr lang="en-US" sz="2000" b="1" dirty="0" err="1"/>
              <a:t>omiye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mar </a:t>
            </a:r>
            <a:r>
              <a:rPr lang="en-US" sz="2000" b="1" dirty="0" err="1"/>
              <a:t>chopo</a:t>
            </a:r>
            <a:r>
              <a:rPr lang="en-US" sz="2000" b="1" dirty="0"/>
              <a:t> </a:t>
            </a:r>
            <a:r>
              <a:rPr lang="en-US" sz="2000" b="1" dirty="0" err="1"/>
              <a:t>tichne</a:t>
            </a:r>
            <a:r>
              <a:rPr lang="en-US" sz="2000" b="1" dirty="0"/>
              <a:t> (2 </a:t>
            </a:r>
            <a:r>
              <a:rPr lang="en-US" sz="2000" b="1" dirty="0" err="1"/>
              <a:t>Ruodhi</a:t>
            </a:r>
            <a:r>
              <a:rPr lang="en-US" sz="2000" b="1" dirty="0"/>
              <a:t> 2:14-15).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427874" y="3315052"/>
            <a:ext cx="61270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Ng’ado Aora Jordan e yor hono kendo biro e nyim Nyasaye notimore ne Elija (2 Ruodhi 2:1, 7, 8, 11).</a:t>
            </a:r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866173" y="1173876"/>
            <a:ext cx="1066283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Omiyo</a:t>
            </a:r>
            <a:r>
              <a:rPr lang="en-US" sz="2800" b="1" dirty="0">
                <a:latin typeface="Constantia" panose="02030602050306030303" pitchFamily="18" charset="0"/>
              </a:rPr>
              <a:t>, we </a:t>
            </a:r>
            <a:r>
              <a:rPr lang="en-US" sz="2800" b="1" dirty="0" err="1">
                <a:latin typeface="Constantia" panose="02030602050306030303" pitchFamily="18" charset="0"/>
              </a:rPr>
              <a:t>wapare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ng’wono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Ruoth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kod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ng’wonone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mang’eny</a:t>
            </a:r>
            <a:r>
              <a:rPr lang="en-US" sz="2800" b="1" dirty="0">
                <a:latin typeface="Constantia" panose="02030602050306030303" pitchFamily="18" charset="0"/>
              </a:rPr>
              <a:t>. Mana kaka </a:t>
            </a:r>
            <a:r>
              <a:rPr lang="en-US" sz="2800" b="1" dirty="0" err="1">
                <a:latin typeface="Constantia" panose="02030602050306030303" pitchFamily="18" charset="0"/>
              </a:rPr>
              <a:t>oganda</a:t>
            </a:r>
            <a:r>
              <a:rPr lang="en-US" sz="2800" b="1" dirty="0">
                <a:latin typeface="Constantia" panose="02030602050306030303" pitchFamily="18" charset="0"/>
              </a:rPr>
              <a:t> Israel, we </a:t>
            </a:r>
            <a:r>
              <a:rPr lang="en-US" sz="2800" b="1" dirty="0" err="1">
                <a:latin typeface="Constantia" panose="02030602050306030303" pitchFamily="18" charset="0"/>
              </a:rPr>
              <a:t>mondo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waket</a:t>
            </a:r>
            <a:r>
              <a:rPr lang="en-US" sz="2800" b="1" dirty="0">
                <a:latin typeface="Constantia" panose="02030602050306030303" pitchFamily="18" charset="0"/>
              </a:rPr>
              <a:t> kite </a:t>
            </a:r>
            <a:r>
              <a:rPr lang="en-US" sz="2800" b="1" dirty="0" err="1">
                <a:latin typeface="Constantia" panose="02030602050306030303" pitchFamily="18" charset="0"/>
              </a:rPr>
              <a:t>magwa</a:t>
            </a:r>
            <a:r>
              <a:rPr lang="en-US" sz="2800" b="1" dirty="0">
                <a:latin typeface="Constantia" panose="02030602050306030303" pitchFamily="18" charset="0"/>
              </a:rPr>
              <a:t> mag </a:t>
            </a:r>
            <a:r>
              <a:rPr lang="en-US" sz="2800" b="1" dirty="0" err="1">
                <a:latin typeface="Constantia" panose="02030602050306030303" pitchFamily="18" charset="0"/>
              </a:rPr>
              <a:t>neno</a:t>
            </a:r>
            <a:r>
              <a:rPr lang="en-US" sz="2800" b="1" dirty="0">
                <a:latin typeface="Constantia" panose="02030602050306030303" pitchFamily="18" charset="0"/>
              </a:rPr>
              <a:t>, kendo </a:t>
            </a:r>
            <a:r>
              <a:rPr lang="en-US" sz="2800" b="1" dirty="0" err="1">
                <a:latin typeface="Constantia" panose="02030602050306030303" pitchFamily="18" charset="0"/>
              </a:rPr>
              <a:t>wandik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wigi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sigana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nigi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nengo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maduong</a:t>
            </a:r>
            <a:r>
              <a:rPr lang="en-US" sz="2800" b="1" dirty="0">
                <a:latin typeface="Constantia" panose="02030602050306030303" pitchFamily="18" charset="0"/>
              </a:rPr>
              <a:t>’ mar </a:t>
            </a:r>
            <a:r>
              <a:rPr lang="en-US" sz="2800" b="1" dirty="0" err="1">
                <a:latin typeface="Constantia" panose="02030602050306030303" pitchFamily="18" charset="0"/>
              </a:rPr>
              <a:t>gima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osetimonwa</a:t>
            </a:r>
            <a:r>
              <a:rPr lang="en-US" sz="2800" b="1" dirty="0">
                <a:latin typeface="Constantia" panose="02030602050306030303" pitchFamily="18" charset="0"/>
              </a:rPr>
              <a:t>. Kendo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wanono</a:t>
            </a:r>
            <a:r>
              <a:rPr lang="en-US" sz="2800" b="1" dirty="0">
                <a:latin typeface="Constantia" panose="02030602050306030303" pitchFamily="18" charset="0"/>
              </a:rPr>
              <a:t> kaka </a:t>
            </a:r>
            <a:r>
              <a:rPr lang="en-US" sz="2800" b="1" dirty="0" err="1">
                <a:latin typeface="Constantia" panose="02030602050306030303" pitchFamily="18" charset="0"/>
              </a:rPr>
              <a:t>obet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kodwa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wuodhwa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lamo</a:t>
            </a:r>
            <a:r>
              <a:rPr lang="en-US" sz="2800" b="1" dirty="0">
                <a:latin typeface="Constantia" panose="02030602050306030303" pitchFamily="18" charset="0"/>
              </a:rPr>
              <a:t>, we </a:t>
            </a:r>
            <a:r>
              <a:rPr lang="en-US" sz="2800" b="1" dirty="0" err="1">
                <a:latin typeface="Constantia" panose="02030602050306030303" pitchFamily="18" charset="0"/>
              </a:rPr>
              <a:t>mondo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chuny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opong</a:t>
            </a:r>
            <a:r>
              <a:rPr lang="en-US" sz="2800" b="1" dirty="0">
                <a:latin typeface="Constantia" panose="02030602050306030303" pitchFamily="18" charset="0"/>
              </a:rPr>
              <a:t>’ </a:t>
            </a:r>
            <a:r>
              <a:rPr lang="en-US" sz="2800" b="1" dirty="0" err="1">
                <a:latin typeface="Constantia" panose="02030602050306030303" pitchFamily="18" charset="0"/>
              </a:rPr>
              <a:t>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erokamano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wawach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, ‘</a:t>
            </a:r>
            <a:r>
              <a:rPr lang="en-US" sz="2800" b="1" dirty="0" err="1">
                <a:latin typeface="Constantia" panose="02030602050306030303" pitchFamily="18" charset="0"/>
              </a:rPr>
              <a:t>Ang’o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dachiw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Ruoth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ber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mosetimona</a:t>
            </a:r>
            <a:r>
              <a:rPr lang="en-US" sz="2800" b="1" dirty="0">
                <a:latin typeface="Constantia" panose="02030602050306030303" pitchFamily="18" charset="0"/>
              </a:rPr>
              <a:t>? </a:t>
            </a:r>
            <a:r>
              <a:rPr lang="en-US" sz="2800" b="1" dirty="0" err="1">
                <a:latin typeface="Constantia" panose="02030602050306030303" pitchFamily="18" charset="0"/>
              </a:rPr>
              <a:t>Abiro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kelone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misango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miolo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piny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agonego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erokamano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resa</a:t>
            </a:r>
            <a:r>
              <a:rPr lang="en-US" sz="2800" b="1" dirty="0">
                <a:latin typeface="Constantia" panose="02030602050306030303" pitchFamily="18" charset="0"/>
              </a:rPr>
              <a:t>.  Bende </a:t>
            </a:r>
            <a:r>
              <a:rPr lang="en-US" sz="2800" b="1" dirty="0" err="1">
                <a:latin typeface="Constantia" panose="02030602050306030303" pitchFamily="18" charset="0"/>
              </a:rPr>
              <a:t>gik</a:t>
            </a:r>
            <a:r>
              <a:rPr lang="en-US" sz="2800" b="1" dirty="0">
                <a:latin typeface="Constantia" panose="02030602050306030303" pitchFamily="18" charset="0"/>
              </a:rPr>
              <a:t> mane </a:t>
            </a:r>
            <a:r>
              <a:rPr lang="en-US" sz="2800" b="1" dirty="0" err="1">
                <a:latin typeface="Constantia" panose="02030602050306030303" pitchFamily="18" charset="0"/>
              </a:rPr>
              <a:t>asesingora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nachiwne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abiro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chiwone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chokruok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joge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duto</a:t>
            </a:r>
            <a:r>
              <a:rPr lang="en-US" sz="2800" b="1" dirty="0">
                <a:latin typeface="Constantia" panose="02030602050306030303" pitchFamily="18" charset="0"/>
              </a:rPr>
              <a:t>.’ </a:t>
            </a:r>
            <a:r>
              <a:rPr lang="en-US" sz="2800" b="1" dirty="0" err="1">
                <a:latin typeface="Constantia" panose="02030602050306030303" pitchFamily="18" charset="0"/>
              </a:rPr>
              <a:t>Zaburi</a:t>
            </a:r>
            <a:r>
              <a:rPr lang="en-US" sz="2800" b="1" dirty="0">
                <a:latin typeface="Constantia" panose="02030602050306030303" pitchFamily="18" charset="0"/>
              </a:rPr>
              <a:t> 116:12-14”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8121330" y="5561049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p. 348)</a:t>
            </a:r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8181963" y="357439"/>
            <a:ext cx="3943354" cy="569386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Kendo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Ruoth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Nyasachu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nomiyo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aora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Jordan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oduono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nyaka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ukadho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uduto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mana kaka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nomiyo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Nam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Makwar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oduono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nyaka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wakadho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Kamano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duto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manie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piny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nong’e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teko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mar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Ruoth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kendo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ginimi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Ruoth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ma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Nyasachu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duong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nyaka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chieng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Joshua 4:23, 24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0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6792446" y="3667344"/>
            <a:ext cx="539955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Ng’ado</a:t>
            </a:r>
            <a:r>
              <a:rPr lang="en-US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Aora</a:t>
            </a:r>
            <a:r>
              <a:rPr lang="en-US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Jordan</a:t>
            </a: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(Joshua 3):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 dwarore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kendo </a:t>
            </a:r>
            <a:r>
              <a:rPr lang="en-US" sz="2000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wiyi</a:t>
            </a:r>
            <a:r>
              <a:rPr lang="en-US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(Joshua 4):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Ranyisi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rapar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 mar wich wil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Gik</a:t>
            </a:r>
            <a:r>
              <a:rPr lang="en-US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madongo</a:t>
            </a:r>
            <a:r>
              <a:rPr lang="en-US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mane </a:t>
            </a:r>
            <a:r>
              <a:rPr lang="en-US" sz="2000" b="1" dirty="0" err="1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otimore</a:t>
            </a:r>
            <a:r>
              <a:rPr lang="en-US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Aora</a:t>
            </a:r>
            <a:r>
              <a:rPr lang="en-US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Jordan</a:t>
            </a:r>
            <a:endParaRPr lang="en" sz="2000" b="1" dirty="0">
              <a:solidFill>
                <a:srgbClr val="FFFF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218768" y="-45581"/>
            <a:ext cx="6393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achiya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baraf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ng’ich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osepong’o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Jordan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chop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omol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muomore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kochiko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Nam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Kata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kuonde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thanythany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kuonde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Jordan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ng’adoe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ng’ado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677264"/>
            <a:ext cx="4964724" cy="3042997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832" y="137738"/>
            <a:ext cx="5085151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4159" y="409726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4159" y="4500464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4159" y="5742553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4159" y="5393402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696" y="6268811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196" y="4980936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197" y="3738054"/>
            <a:ext cx="570681" cy="375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282678" y="2774706"/>
            <a:ext cx="64306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dhano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ok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nyalre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Puodhreuru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kendo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ung’ad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Jordan.”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218768" y="1788230"/>
            <a:ext cx="5974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 kaka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gweng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ng’adoe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ting’o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mahikgi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’, mon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mayach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nyithindo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146026" y="2705724"/>
            <a:ext cx="704597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NG’ADO AORA JORDAN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(JOSHUA 3)</a:t>
            </a: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-114299" y="5261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 DWARORE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703402"/>
            <a:ext cx="12191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Joshua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nowacho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Pwodhreuru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nikech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kiny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notimnu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maduong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’.’ ”</a:t>
            </a:r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114300" y="1301774"/>
            <a:ext cx="7296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higni</a:t>
            </a:r>
            <a:r>
              <a:rPr lang="en-US" sz="2000" b="1" dirty="0"/>
              <a:t> 40, </a:t>
            </a:r>
            <a:r>
              <a:rPr lang="en-US" sz="2000" b="1" dirty="0" err="1"/>
              <a:t>bor</a:t>
            </a:r>
            <a:r>
              <a:rPr lang="en-US" sz="2000" b="1" dirty="0"/>
              <a:t> polo ne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mar </a:t>
            </a:r>
            <a:r>
              <a:rPr lang="en-US" sz="2000" b="1" dirty="0" err="1"/>
              <a:t>weyo</a:t>
            </a:r>
            <a:r>
              <a:rPr lang="en-US" sz="2000" b="1" dirty="0"/>
              <a:t> </a:t>
            </a:r>
            <a:r>
              <a:rPr lang="en-US" sz="2000" b="1" dirty="0" err="1"/>
              <a:t>kambi</a:t>
            </a:r>
            <a:r>
              <a:rPr lang="en-US" sz="2000" b="1" dirty="0"/>
              <a:t> kendo </a:t>
            </a:r>
            <a:r>
              <a:rPr lang="en-US" sz="2000" b="1" dirty="0" err="1"/>
              <a:t>wuok</a:t>
            </a:r>
            <a:r>
              <a:rPr lang="en-US" sz="2000" b="1" dirty="0"/>
              <a:t>, kendo </a:t>
            </a:r>
            <a:r>
              <a:rPr lang="en-US" sz="2000" b="1" dirty="0" err="1"/>
              <a:t>Sandug</a:t>
            </a:r>
            <a:r>
              <a:rPr lang="en-US" sz="2000" b="1" dirty="0"/>
              <a:t> Muma ne </a:t>
            </a:r>
            <a:r>
              <a:rPr lang="en-US" sz="2000" b="1" dirty="0" err="1"/>
              <a:t>tayo</a:t>
            </a:r>
            <a:r>
              <a:rPr lang="en-US" sz="2000" b="1" dirty="0"/>
              <a:t> Israel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kama</a:t>
            </a:r>
            <a:r>
              <a:rPr lang="en-US" sz="2000" b="1" dirty="0"/>
              <a:t> ne </a:t>
            </a:r>
            <a:r>
              <a:rPr lang="en-US" sz="2000" b="1" dirty="0" err="1"/>
              <a:t>gidhie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" sz="2000" b="1" dirty="0"/>
              <a:t>                              (Kwan 9:17; 10:33).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765282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3162300" y="2311063"/>
            <a:ext cx="43243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ne </a:t>
            </a:r>
            <a:r>
              <a:rPr lang="en-US" sz="2000" b="1" dirty="0" err="1"/>
              <a:t>osechopo</a:t>
            </a:r>
            <a:r>
              <a:rPr lang="en-US" sz="2000" b="1" dirty="0"/>
              <a:t> mar </a:t>
            </a:r>
            <a:r>
              <a:rPr lang="en-US" sz="2000" b="1" dirty="0" err="1"/>
              <a:t>dhi</a:t>
            </a:r>
            <a:r>
              <a:rPr lang="en-US" sz="2000" b="1" dirty="0"/>
              <a:t>. Ne </a:t>
            </a:r>
            <a:r>
              <a:rPr lang="en-US" sz="2000" b="1" dirty="0" err="1"/>
              <a:t>giwuok</a:t>
            </a:r>
            <a:r>
              <a:rPr lang="en-US" sz="2000" b="1" dirty="0"/>
              <a:t> e </a:t>
            </a:r>
            <a:r>
              <a:rPr lang="en-US" sz="2000" b="1" dirty="0" err="1"/>
              <a:t>kambigi</a:t>
            </a:r>
            <a:r>
              <a:rPr lang="en-US" sz="2000" b="1" dirty="0"/>
              <a:t> e </a:t>
            </a:r>
            <a:r>
              <a:rPr lang="en-US" sz="2000" b="1" dirty="0" err="1"/>
              <a:t>Shitim</a:t>
            </a:r>
            <a:r>
              <a:rPr lang="en-US" sz="2000" b="1" dirty="0"/>
              <a:t> kendo ne </a:t>
            </a:r>
            <a:r>
              <a:rPr lang="en-US" sz="2000" b="1" dirty="0" err="1"/>
              <a:t>giketo</a:t>
            </a:r>
            <a:r>
              <a:rPr lang="en-US" sz="2000" b="1" dirty="0"/>
              <a:t> </a:t>
            </a:r>
            <a:r>
              <a:rPr lang="en-US" sz="2000" b="1" dirty="0" err="1"/>
              <a:t>kambigi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ndalo</a:t>
            </a:r>
            <a:r>
              <a:rPr lang="en-US" sz="2000" b="1" dirty="0"/>
              <a:t> </a:t>
            </a:r>
            <a:r>
              <a:rPr lang="en-US" sz="2000" b="1" dirty="0" err="1"/>
              <a:t>adek</a:t>
            </a:r>
            <a:r>
              <a:rPr lang="en-US" sz="2000" b="1" dirty="0"/>
              <a:t> e bath Jordan. </a:t>
            </a:r>
            <a:r>
              <a:rPr lang="en-US" sz="2000" b="1" dirty="0" err="1"/>
              <a:t>Bang’e</a:t>
            </a:r>
            <a:r>
              <a:rPr lang="en-US" sz="2000" b="1" dirty="0"/>
              <a:t> ne </a:t>
            </a:r>
            <a:r>
              <a:rPr lang="en-US" sz="2000" b="1" dirty="0" err="1"/>
              <a:t>giyudo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mar </a:t>
            </a:r>
            <a:r>
              <a:rPr lang="en-US" sz="2000" b="1" dirty="0" err="1"/>
              <a:t>luwo</a:t>
            </a:r>
            <a:r>
              <a:rPr lang="en-US" sz="2000" b="1" dirty="0"/>
              <a:t> </a:t>
            </a:r>
            <a:r>
              <a:rPr lang="en-US" sz="2000" b="1" dirty="0" err="1"/>
              <a:t>Sandug</a:t>
            </a:r>
            <a:r>
              <a:rPr lang="en-US" sz="2000" b="1" dirty="0"/>
              <a:t> Muma </a:t>
            </a:r>
            <a:r>
              <a:rPr lang="en-US" sz="2000" b="1" dirty="0" err="1"/>
              <a:t>nyaka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Mosingi</a:t>
            </a:r>
            <a:r>
              <a:rPr lang="en-US" sz="2000" b="1" dirty="0"/>
              <a:t> (Josh. 3:1-3).</a:t>
            </a:r>
            <a:endParaRPr lang="en" sz="2000" b="1" dirty="0"/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625213"/>
            <a:ext cx="2865638" cy="2354873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5152104"/>
            <a:ext cx="2865638" cy="15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3162300" y="4373910"/>
            <a:ext cx="43243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ne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ne </a:t>
            </a:r>
            <a:r>
              <a:rPr lang="en-US" sz="2000" b="1" dirty="0" err="1"/>
              <a:t>dwarore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otim</a:t>
            </a:r>
            <a:r>
              <a:rPr lang="en-US" sz="2000" b="1" dirty="0"/>
              <a:t> </a:t>
            </a:r>
            <a:r>
              <a:rPr lang="en-US" sz="2000" b="1" dirty="0" err="1"/>
              <a:t>mokwongo</a:t>
            </a:r>
            <a:r>
              <a:rPr lang="en-US" sz="2000" b="1" dirty="0"/>
              <a:t>: 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gipwodhre</a:t>
            </a:r>
            <a:r>
              <a:rPr lang="en-US" sz="2000" b="1" dirty="0"/>
              <a:t> (Josh. 3:5).                         </a:t>
            </a:r>
            <a:r>
              <a:rPr lang="en-US" sz="2000" b="1" dirty="0" err="1"/>
              <a:t>Pwodhruokni</a:t>
            </a:r>
            <a:r>
              <a:rPr lang="en-US" sz="2000" b="1" dirty="0"/>
              <a:t> ne </a:t>
            </a:r>
            <a:r>
              <a:rPr lang="en-US" sz="2000" b="1" dirty="0" err="1"/>
              <a:t>oriwo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(</a:t>
            </a:r>
            <a:r>
              <a:rPr lang="en-US" sz="2000" b="1" dirty="0" err="1"/>
              <a:t>luoko</a:t>
            </a:r>
            <a:r>
              <a:rPr lang="en-US" sz="2000" b="1" dirty="0"/>
              <a:t> </a:t>
            </a:r>
            <a:r>
              <a:rPr lang="en-US" sz="2000" b="1" dirty="0" err="1"/>
              <a:t>lewni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ringruok</a:t>
            </a:r>
            <a:r>
              <a:rPr lang="en-US" sz="2000" b="1" dirty="0"/>
              <a:t>), </a:t>
            </a:r>
            <a:r>
              <a:rPr lang="en-US" sz="2000" b="1" dirty="0" err="1"/>
              <a:t>weyo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,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mar </a:t>
            </a:r>
            <a:r>
              <a:rPr lang="en-US" sz="2000" b="1" dirty="0" err="1"/>
              <a:t>luwo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 mag </a:t>
            </a:r>
            <a:r>
              <a:rPr lang="en-US" sz="2000" b="1" dirty="0" err="1"/>
              <a:t>Nyasaye</a:t>
            </a:r>
            <a:r>
              <a:rPr lang="en-US" sz="2000" b="1" dirty="0"/>
              <a:t> 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9" y="0"/>
            <a:ext cx="117729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HONNI MAG NYASAYE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438149" y="618548"/>
            <a:ext cx="11315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gikanyono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pi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nochung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kamalo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kogingore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machiegni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Adam,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 but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Zarethan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Pi mane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mol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kochomo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mar Araba,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miluongo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Nam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Kado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noduono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chuth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mi jo-Israel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nong’ado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aora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omanyore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Jeriko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610351" y="1582444"/>
            <a:ext cx="52958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“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kende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otimo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malichgi</a:t>
            </a:r>
            <a:r>
              <a:rPr lang="en-US" sz="2000" b="1" dirty="0"/>
              <a:t>” (</a:t>
            </a:r>
            <a:r>
              <a:rPr lang="en-US" sz="2000" b="1" dirty="0" err="1"/>
              <a:t>Zab</a:t>
            </a:r>
            <a:r>
              <a:rPr lang="en-US" sz="2000" b="1" dirty="0"/>
              <a:t>. 72:18). </a:t>
            </a:r>
            <a:r>
              <a:rPr lang="en-US" sz="2000" b="1" dirty="0" err="1"/>
              <a:t>Omiyo</a:t>
            </a:r>
            <a:r>
              <a:rPr lang="en-US" sz="2000" b="1" dirty="0"/>
              <a:t>, </a:t>
            </a:r>
            <a:r>
              <a:rPr lang="en-US" sz="2000" b="1" dirty="0" err="1"/>
              <a:t>wang’eyo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(</a:t>
            </a:r>
            <a:r>
              <a:rPr lang="en-US" sz="2000" b="1" dirty="0" err="1"/>
              <a:t>Zab</a:t>
            </a:r>
            <a:r>
              <a:rPr lang="en-US" sz="2000" b="1" dirty="0"/>
              <a:t>. 86:10); </a:t>
            </a:r>
            <a:r>
              <a:rPr lang="en-US" sz="2000" b="1" dirty="0" err="1"/>
              <a:t>waparo</a:t>
            </a:r>
            <a:r>
              <a:rPr lang="en-US" sz="2000" b="1" dirty="0"/>
              <a:t> </a:t>
            </a:r>
            <a:r>
              <a:rPr lang="en-US" sz="2000" b="1" dirty="0" err="1"/>
              <a:t>honni</a:t>
            </a:r>
            <a:r>
              <a:rPr lang="en-US" sz="2000" b="1" dirty="0"/>
              <a:t> mage (</a:t>
            </a:r>
            <a:r>
              <a:rPr lang="en-US" sz="2000" b="1" dirty="0" err="1"/>
              <a:t>Zab</a:t>
            </a:r>
            <a:r>
              <a:rPr lang="en-US" sz="2000" b="1" dirty="0"/>
              <a:t>. 77:11); kendo </a:t>
            </a:r>
            <a:r>
              <a:rPr lang="en-US" sz="2000" b="1" dirty="0" err="1"/>
              <a:t>wahulo</a:t>
            </a:r>
            <a:r>
              <a:rPr lang="en-US" sz="2000" b="1" dirty="0"/>
              <a:t> </a:t>
            </a:r>
            <a:r>
              <a:rPr lang="en-US" sz="2000" b="1" dirty="0" err="1"/>
              <a:t>timbene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 (</a:t>
            </a:r>
            <a:r>
              <a:rPr lang="en-US" sz="2000" b="1" dirty="0" err="1"/>
              <a:t>Zab</a:t>
            </a:r>
            <a:r>
              <a:rPr lang="en-US" sz="2000" b="1" dirty="0"/>
              <a:t>. 96:3).</a:t>
            </a:r>
            <a:endParaRPr lang="en" sz="2000" b="1" dirty="0"/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702607"/>
            <a:ext cx="6024563" cy="3803006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128587" y="5530007"/>
            <a:ext cx="671988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Ng’ado</a:t>
            </a:r>
            <a:r>
              <a:rPr lang="en-US" sz="2000" b="1" dirty="0"/>
              <a:t> Jordan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 mane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otimo</a:t>
            </a:r>
            <a:r>
              <a:rPr lang="en-US" sz="2000" b="1" dirty="0"/>
              <a:t>, ma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 </a:t>
            </a:r>
            <a:r>
              <a:rPr lang="en-US" sz="2000" b="1" dirty="0" err="1"/>
              <a:t>mamoko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osesingo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obiro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kuomwa</a:t>
            </a:r>
            <a:r>
              <a:rPr lang="en-US" sz="2000" b="1" dirty="0"/>
              <a:t>: </a:t>
            </a:r>
            <a:r>
              <a:rPr lang="en-US" sz="2000" b="1" dirty="0" err="1"/>
              <a:t>donjo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Kanaan mar polo (</a:t>
            </a:r>
            <a:r>
              <a:rPr lang="en-US" sz="2000" b="1" dirty="0" err="1"/>
              <a:t>Zek</a:t>
            </a:r>
            <a:r>
              <a:rPr lang="en-US" sz="2000" b="1" dirty="0"/>
              <a:t>. 8:6-8).</a:t>
            </a:r>
            <a:endParaRPr lang="en" sz="2000" b="1" dirty="0"/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3724" y="4895423"/>
            <a:ext cx="5119689" cy="1858442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6381750" y="3213660"/>
            <a:ext cx="57531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Onge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tek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 kata </a:t>
            </a:r>
            <a:r>
              <a:rPr lang="en-US" sz="2000" b="1" dirty="0" err="1"/>
              <a:t>malich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 </a:t>
            </a:r>
            <a:r>
              <a:rPr lang="en-US" sz="2000" b="1" dirty="0" err="1"/>
              <a:t>manyalo</a:t>
            </a:r>
            <a:r>
              <a:rPr lang="en-US" sz="2000" b="1" dirty="0"/>
              <a:t> </a:t>
            </a:r>
            <a:r>
              <a:rPr lang="en-US" sz="2000" b="1" dirty="0" err="1"/>
              <a:t>tamo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, ma </a:t>
            </a:r>
            <a:r>
              <a:rPr lang="en-US" sz="2000" b="1" dirty="0" err="1"/>
              <a:t>jachuech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, </a:t>
            </a:r>
            <a:r>
              <a:rPr lang="en-US" sz="2000" b="1" dirty="0" err="1"/>
              <a:t>timo</a:t>
            </a:r>
            <a:r>
              <a:rPr lang="en-US" sz="2000" b="1" dirty="0"/>
              <a:t> (Jer. 32:17; Luka 1:37).                       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onyalo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miwuorohono</a:t>
            </a:r>
            <a:r>
              <a:rPr lang="en-US" sz="2000" b="1" dirty="0"/>
              <a:t> e </a:t>
            </a:r>
            <a:r>
              <a:rPr lang="en-US" sz="2000" b="1" dirty="0" err="1"/>
              <a:t>ngimawa</a:t>
            </a:r>
            <a:r>
              <a:rPr lang="en-US" sz="2000" b="1" dirty="0"/>
              <a:t> (</a:t>
            </a:r>
            <a:r>
              <a:rPr lang="en-US" sz="2000" b="1" dirty="0" err="1"/>
              <a:t>Zab</a:t>
            </a:r>
            <a:r>
              <a:rPr lang="en-US" sz="2000" b="1" dirty="0"/>
              <a:t>. 107:8).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426725" y="2644171"/>
            <a:ext cx="6765275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 KENDO WIYI WIL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(JOSHUA 4)</a:t>
            </a: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RANYISI MAG RAPAR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976311" y="628947"/>
            <a:ext cx="102393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nobednu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rapar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ndalo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mabiro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nyithindu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nopenju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ngechgi,to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ununyisgi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.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4:6-7a)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152399" y="1341501"/>
            <a:ext cx="7221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Muma,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tiende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:</a:t>
            </a:r>
            <a:endParaRPr lang="en" sz="2000" b="1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Tim miwuoro                                   (1 Ruodhi 13:3)</a:t>
              </a:r>
              <a:endParaRPr lang="es-ES" kern="120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17614" y="1861641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Ranyisi mar gimoro </a:t>
              </a:r>
              <a:br>
                <a:rPr lang="es-ES" b="1" kern="1200" dirty="0"/>
              </a:br>
              <a:r>
                <a:rPr lang="en" b="1" kern="1200" dirty="0"/>
                <a:t>(Chak. 9:13)</a:t>
              </a:r>
              <a:endParaRPr lang="es-ES" kern="120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351134" cy="1352800"/>
            <a:chOff x="4949727" y="1865266"/>
            <a:chExt cx="2351134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680511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Kido masiemo (Wuok 12:13)</a:t>
              </a:r>
              <a:endParaRPr lang="es-ES" kern="120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342743" cy="1350057"/>
            <a:chOff x="7374121" y="1865266"/>
            <a:chExt cx="234274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67929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Kido mar paro                             (Ezek. 20:20)</a:t>
              </a:r>
              <a:endParaRPr lang="es-ES" kern="12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98514" y="1865266"/>
            <a:ext cx="2333175" cy="1365960"/>
            <a:chOff x="9798514" y="1865266"/>
            <a:chExt cx="2333175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453572" y="1866860"/>
              <a:ext cx="1678117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Rapar (Chak. 28:18)</a:t>
              </a:r>
              <a:endParaRPr lang="es-ES" kern="1200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177838" y="3299029"/>
            <a:ext cx="689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Kite 12 mane </a:t>
            </a:r>
            <a:r>
              <a:rPr lang="en-US" sz="2000" b="1" dirty="0" err="1"/>
              <a:t>okaw</a:t>
            </a:r>
            <a:r>
              <a:rPr lang="en-US" sz="2000" b="1" dirty="0"/>
              <a:t> e Jordan ma Joshua </a:t>
            </a:r>
            <a:r>
              <a:rPr lang="en-US" sz="2000" b="1" dirty="0" err="1"/>
              <a:t>noketo</a:t>
            </a:r>
            <a:r>
              <a:rPr lang="en-US" sz="2000" b="1" dirty="0"/>
              <a:t> kaka </a:t>
            </a:r>
            <a:r>
              <a:rPr lang="en-US" sz="2000" b="1" dirty="0" err="1"/>
              <a:t>ranyisi</a:t>
            </a:r>
            <a:r>
              <a:rPr lang="en-US" sz="2000" b="1" dirty="0"/>
              <a:t> gin e </a:t>
            </a:r>
            <a:r>
              <a:rPr lang="en-US" sz="2000" b="1" dirty="0" err="1"/>
              <a:t>grup</a:t>
            </a:r>
            <a:r>
              <a:rPr lang="en-US" sz="2000" b="1" dirty="0"/>
              <a:t> mar </a:t>
            </a:r>
            <a:r>
              <a:rPr lang="en-US" sz="2000" b="1" dirty="0" err="1"/>
              <a:t>ariyo</a:t>
            </a:r>
            <a:r>
              <a:rPr lang="en-US" sz="2000" b="1" dirty="0"/>
              <a:t>: </a:t>
            </a:r>
            <a:r>
              <a:rPr lang="en-US" sz="2000" b="1" dirty="0" err="1"/>
              <a:t>kido</a:t>
            </a:r>
            <a:r>
              <a:rPr lang="en-US" sz="2000" b="1" dirty="0"/>
              <a:t> mar </a:t>
            </a:r>
            <a:r>
              <a:rPr lang="en-US" sz="2000" b="1" dirty="0" err="1"/>
              <a:t>paro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938" y="3469422"/>
            <a:ext cx="5035474" cy="32099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152399" y="5063137"/>
            <a:ext cx="68961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Tienge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-US" sz="2000" b="1" dirty="0"/>
              <a:t> 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ng’e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nosetimo</a:t>
            </a:r>
            <a:r>
              <a:rPr lang="en-US" sz="2000" b="1" dirty="0"/>
              <a:t>. </a:t>
            </a:r>
            <a:r>
              <a:rPr lang="en-US" sz="2000" b="1" dirty="0" err="1"/>
              <a:t>Yiegi</a:t>
            </a:r>
            <a:r>
              <a:rPr lang="en-US" sz="2000" b="1" dirty="0"/>
              <a:t> 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yiengre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timbe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 mag </a:t>
            </a:r>
            <a:r>
              <a:rPr lang="en-US" sz="2000" b="1" dirty="0" err="1"/>
              <a:t>Nyasaye</a:t>
            </a:r>
            <a:r>
              <a:rPr lang="en-US" sz="2000" b="1" dirty="0"/>
              <a:t>. Ne </a:t>
            </a:r>
            <a:r>
              <a:rPr lang="en-US" sz="2000" b="1" dirty="0" err="1"/>
              <a:t>en</a:t>
            </a:r>
            <a:r>
              <a:rPr lang="en-US" sz="2000" b="1" dirty="0"/>
              <a:t> ting’ mar </a:t>
            </a:r>
            <a:r>
              <a:rPr lang="en-US" sz="2000" b="1" dirty="0" err="1"/>
              <a:t>jonyuol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opuonj</a:t>
            </a:r>
            <a:r>
              <a:rPr lang="en-US" sz="2000" b="1" dirty="0"/>
              <a:t> </a:t>
            </a:r>
            <a:r>
              <a:rPr lang="en-US" sz="2000" b="1" dirty="0" err="1"/>
              <a:t>nyithindgi</a:t>
            </a:r>
            <a:r>
              <a:rPr lang="en-US" sz="2000" b="1" dirty="0"/>
              <a:t> </a:t>
            </a:r>
            <a:r>
              <a:rPr lang="en-US" sz="2000" b="1" dirty="0" err="1"/>
              <a:t>wechegi</a:t>
            </a:r>
            <a:r>
              <a:rPr lang="en-US" sz="2000" b="1" dirty="0"/>
              <a:t> (</a:t>
            </a:r>
            <a:r>
              <a:rPr lang="en-US" sz="2000" b="1" dirty="0" err="1"/>
              <a:t>R.Chik</a:t>
            </a:r>
            <a:r>
              <a:rPr lang="en-US" sz="2000" b="1" dirty="0"/>
              <a:t>. 4:9). </a:t>
            </a:r>
            <a:r>
              <a:rPr lang="en-US" sz="2000" b="1" dirty="0" err="1"/>
              <a:t>Ka</a:t>
            </a:r>
            <a:r>
              <a:rPr lang="en-US" sz="2000" b="1" dirty="0"/>
              <a:t> wan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rieko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kuomwa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dagi</a:t>
            </a:r>
            <a:r>
              <a:rPr lang="en-US" sz="2000" b="1" dirty="0"/>
              <a:t> </a:t>
            </a:r>
            <a:r>
              <a:rPr lang="en-US" sz="2000" b="1" dirty="0" err="1"/>
              <a:t>kaluwore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mare </a:t>
            </a:r>
            <a:r>
              <a:rPr lang="en-US" sz="2000" b="1" dirty="0" err="1"/>
              <a:t>owuon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152400" y="4120277"/>
            <a:ext cx="6877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tok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, </a:t>
            </a:r>
            <a:r>
              <a:rPr lang="en-US" sz="2000" b="1" dirty="0" err="1"/>
              <a:t>ang’o</a:t>
            </a:r>
            <a:r>
              <a:rPr lang="en-US" sz="2000" b="1" dirty="0"/>
              <a:t> mane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dwaro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okwayo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oket</a:t>
            </a:r>
            <a:r>
              <a:rPr lang="en-US" sz="2000" b="1" dirty="0"/>
              <a:t> kite </a:t>
            </a:r>
            <a:r>
              <a:rPr lang="en-US" sz="2000" b="1" dirty="0" err="1"/>
              <a:t>gi</a:t>
            </a:r>
            <a:r>
              <a:rPr lang="en-US" sz="2000" b="1" dirty="0"/>
              <a:t> (Josh. 4:6-7)?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4472208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0" y="-476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LIT MAR WICH WIL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485774" y="562272"/>
            <a:ext cx="11220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 jo-Israel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nowil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Nyasachgi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mi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timbegi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nodoko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maricho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nyime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gilamo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Baal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nyiseche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mamon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miluongo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Ashera</a:t>
            </a:r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(Jong’ad Bura 3:7)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257175" y="1381125"/>
            <a:ext cx="11934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chungo</a:t>
            </a:r>
            <a:r>
              <a:rPr lang="en-US" sz="2000" b="1" dirty="0"/>
              <a:t> kite 12 mag </a:t>
            </a:r>
            <a:r>
              <a:rPr lang="en-US" sz="2000" b="1" dirty="0" err="1"/>
              <a:t>paro</a:t>
            </a:r>
            <a:r>
              <a:rPr lang="en-US" sz="2000" b="1" dirty="0"/>
              <a:t> e Gilgal, Joshua </a:t>
            </a:r>
            <a:r>
              <a:rPr lang="en-US" sz="2000" b="1" dirty="0" err="1"/>
              <a:t>nojiwo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" sz="2000" b="1" dirty="0"/>
              <a:t> (Josh. 4:23):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856317"/>
              </p:ext>
            </p:extLst>
          </p:nvPr>
        </p:nvGraphicFramePr>
        <p:xfrm>
          <a:off x="257175" y="1798960"/>
          <a:ext cx="11758260" cy="241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576513" y="4226510"/>
            <a:ext cx="6262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Anyuola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-US" sz="2000" b="1" dirty="0"/>
              <a:t> </a:t>
            </a:r>
            <a:r>
              <a:rPr lang="en-US" sz="2000" b="1" dirty="0" err="1"/>
              <a:t>bende</a:t>
            </a:r>
            <a:r>
              <a:rPr lang="en-US" sz="2000" b="1" dirty="0"/>
              <a:t> ne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ketho</a:t>
            </a:r>
            <a:r>
              <a:rPr lang="en-US" sz="2000" b="1" dirty="0"/>
              <a:t> ma </a:t>
            </a:r>
            <a:r>
              <a:rPr lang="en-US" sz="2000" b="1" dirty="0" err="1"/>
              <a:t>chal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ma </a:t>
            </a:r>
            <a:r>
              <a:rPr lang="en-US" sz="2000" b="1" dirty="0" err="1"/>
              <a:t>jonyuolgi</a:t>
            </a:r>
            <a:r>
              <a:rPr lang="en-US" sz="2000" b="1" dirty="0"/>
              <a:t> </a:t>
            </a:r>
            <a:r>
              <a:rPr lang="en-US" sz="2000" b="1" dirty="0" err="1"/>
              <a:t>notimo</a:t>
            </a:r>
            <a:r>
              <a:rPr lang="en-US" sz="2000" b="1" dirty="0"/>
              <a:t>: </a:t>
            </a:r>
            <a:r>
              <a:rPr lang="en-US" sz="2000" b="1" dirty="0" err="1"/>
              <a:t>wigi</a:t>
            </a:r>
            <a:r>
              <a:rPr lang="en-US" sz="2000" b="1" dirty="0"/>
              <a:t> </a:t>
            </a:r>
            <a:r>
              <a:rPr lang="en-US" sz="2000" b="1" dirty="0" err="1"/>
              <a:t>wil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timbe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 mag </a:t>
            </a:r>
            <a:r>
              <a:rPr lang="en-US" sz="2000" b="1" dirty="0" err="1"/>
              <a:t>Nyasaye</a:t>
            </a:r>
            <a:r>
              <a:rPr lang="en-US" sz="2000" b="1" dirty="0"/>
              <a:t>. Kata </a:t>
            </a:r>
            <a:r>
              <a:rPr lang="en-US" sz="2000" b="1" dirty="0" err="1"/>
              <a:t>kamano</a:t>
            </a:r>
            <a:r>
              <a:rPr lang="en-US" sz="2000" b="1" dirty="0"/>
              <a:t>, ne </a:t>
            </a:r>
            <a:r>
              <a:rPr lang="en-US" sz="2000" b="1" dirty="0" err="1"/>
              <a:t>wigi</a:t>
            </a:r>
            <a:r>
              <a:rPr lang="en-US" sz="2000" b="1" dirty="0"/>
              <a:t> </a:t>
            </a:r>
            <a:r>
              <a:rPr lang="en-US" sz="2000" b="1" dirty="0" err="1"/>
              <a:t>owil</a:t>
            </a:r>
            <a:r>
              <a:rPr lang="en-US" sz="2000" b="1" dirty="0"/>
              <a:t>, kendo ne </a:t>
            </a:r>
            <a:r>
              <a:rPr lang="en-US" sz="2000" b="1" dirty="0" err="1"/>
              <a:t>gineno</a:t>
            </a:r>
            <a:r>
              <a:rPr lang="en-US" sz="2000" b="1" dirty="0"/>
              <a:t> lit mar </a:t>
            </a:r>
            <a:r>
              <a:rPr lang="en-US" sz="2000" b="1" dirty="0" err="1"/>
              <a:t>wich</a:t>
            </a:r>
            <a:r>
              <a:rPr lang="en-US" sz="2000" b="1" dirty="0"/>
              <a:t> </a:t>
            </a:r>
            <a:r>
              <a:rPr lang="en-US" sz="2000" b="1" dirty="0" err="1"/>
              <a:t>wil</a:t>
            </a:r>
            <a:r>
              <a:rPr lang="en-US" sz="2000" b="1" dirty="0"/>
              <a:t> (</a:t>
            </a:r>
            <a:r>
              <a:rPr lang="en-US" sz="2000" b="1" dirty="0" err="1"/>
              <a:t>Jong’ad</a:t>
            </a:r>
            <a:r>
              <a:rPr lang="en-US" sz="2000" b="1" dirty="0"/>
              <a:t> </a:t>
            </a:r>
            <a:r>
              <a:rPr lang="en-US" sz="2000" b="1" dirty="0" err="1"/>
              <a:t>Bura</a:t>
            </a:r>
            <a:r>
              <a:rPr lang="en-US" sz="2000" b="1" dirty="0"/>
              <a:t> 3:7-8).</a:t>
            </a:r>
            <a:endParaRPr lang="en" sz="2000" b="1" dirty="0"/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" y="4478554"/>
            <a:ext cx="2328510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591416" y="5787896"/>
            <a:ext cx="78384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Omiyo</a:t>
            </a:r>
            <a:r>
              <a:rPr lang="en-US" sz="2000" b="1" dirty="0"/>
              <a:t>,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ahinya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wasiki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waparo</a:t>
            </a:r>
            <a:r>
              <a:rPr lang="en-US" sz="2000" b="1" dirty="0"/>
              <a:t> kaka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norito</a:t>
            </a:r>
            <a:r>
              <a:rPr lang="en-US" sz="2000" b="1" dirty="0"/>
              <a:t> </a:t>
            </a:r>
            <a:r>
              <a:rPr lang="en-US" sz="2000" b="1" dirty="0" err="1"/>
              <a:t>jowa</a:t>
            </a:r>
            <a:r>
              <a:rPr lang="en-US" sz="2000" b="1" dirty="0"/>
              <a:t> </a:t>
            </a:r>
            <a:r>
              <a:rPr lang="en-US" sz="2000" b="1" dirty="0" err="1"/>
              <a:t>machon</a:t>
            </a:r>
            <a:r>
              <a:rPr lang="en-US" sz="2000" b="1" dirty="0"/>
              <a:t>,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ma </a:t>
            </a:r>
            <a:r>
              <a:rPr lang="en-US" sz="2000" b="1" dirty="0" err="1"/>
              <a:t>waseneno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wang’wa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mar </a:t>
            </a:r>
            <a:r>
              <a:rPr lang="en-US" sz="2000" b="1" dirty="0" err="1"/>
              <a:t>lwet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!</a:t>
            </a:r>
            <a:endParaRPr lang="en" sz="2000" b="1" dirty="0"/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761" y="4305300"/>
            <a:ext cx="1481136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1202</Words>
  <Application>Microsoft Office PowerPoint</Application>
  <PresentationFormat>Panorámica</PresentationFormat>
  <Paragraphs>65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152</cp:revision>
  <dcterms:created xsi:type="dcterms:W3CDTF">2025-09-23T16:48:06Z</dcterms:created>
  <dcterms:modified xsi:type="dcterms:W3CDTF">2025-10-08T05:39:16Z</dcterms:modified>
</cp:coreProperties>
</file>