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800"/>
    <a:srgbClr val="198CFF"/>
    <a:srgbClr val="AD65BB"/>
    <a:srgbClr val="D4AEDB"/>
    <a:srgbClr val="8E459D"/>
    <a:srgbClr val="95091F"/>
    <a:srgbClr val="BD575B"/>
    <a:srgbClr val="FDCD6C"/>
    <a:srgbClr val="9D2A32"/>
    <a:srgbClr val="98B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en-US" sz="1800" b="1" noProof="0" dirty="0"/>
            <a:t>Ne </a:t>
          </a:r>
          <a:r>
            <a:rPr lang="en-US" sz="1800" b="1" noProof="0" dirty="0" err="1"/>
            <a:t>onyumo</a:t>
          </a:r>
          <a:r>
            <a:rPr lang="en-US" sz="1800" b="1" noProof="0" dirty="0"/>
            <a:t> </a:t>
          </a:r>
          <a:r>
            <a:rPr lang="en-US" sz="1800" b="1" noProof="0" dirty="0" err="1"/>
            <a:t>jolwenj</a:t>
          </a:r>
          <a:r>
            <a:rPr lang="en-US" sz="1800" b="1" noProof="0" dirty="0"/>
            <a:t> </a:t>
          </a:r>
          <a:r>
            <a:rPr lang="en-US" sz="1800" b="1" noProof="0" dirty="0" err="1"/>
            <a:t>Misri</a:t>
          </a:r>
          <a:r>
            <a:rPr lang="en-US" sz="1800" b="1" noProof="0" dirty="0"/>
            <a:t> e Nam </a:t>
          </a:r>
          <a:r>
            <a:rPr lang="en-US" sz="1800" b="1" noProof="0" dirty="0" err="1"/>
            <a:t>Makwar</a:t>
          </a:r>
          <a:r>
            <a:rPr lang="en-US" sz="1800" b="1" noProof="0" dirty="0"/>
            <a:t> (</a:t>
          </a:r>
          <a:r>
            <a:rPr lang="en-US" sz="1800" b="1" noProof="0" dirty="0" err="1"/>
            <a:t>Wuok</a:t>
          </a:r>
          <a:r>
            <a:rPr lang="en-US" sz="1800" b="1" noProof="0" dirty="0"/>
            <a:t> 14:24-28)</a:t>
          </a:r>
          <a:endParaRPr lang="en-US" sz="18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fi-FI" sz="1800" b="1" noProof="0" dirty="0"/>
            <a:t>Ne otiyo gi pe kuom jo-Kanaan </a:t>
          </a:r>
          <a:r>
            <a:rPr lang="en-US" sz="1800" b="1" noProof="0" dirty="0"/>
            <a:t>(Jos. 10:11)</a:t>
          </a:r>
          <a:endParaRPr lang="en-US" sz="18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en-US" sz="1800" b="1" noProof="0" dirty="0"/>
            <a:t>Ne </a:t>
          </a:r>
          <a:r>
            <a:rPr lang="en-US" sz="1800" b="1" noProof="0" dirty="0" err="1"/>
            <a:t>onego</a:t>
          </a:r>
          <a:r>
            <a:rPr lang="en-US" sz="1800" b="1" noProof="0" dirty="0"/>
            <a:t> </a:t>
          </a:r>
          <a:r>
            <a:rPr lang="en-US" sz="1800" b="1" noProof="0" dirty="0" err="1"/>
            <a:t>jogo</a:t>
          </a:r>
          <a:r>
            <a:rPr lang="en-US" sz="1800" b="1" noProof="0" dirty="0"/>
            <a:t> mane </a:t>
          </a:r>
          <a:r>
            <a:rPr lang="en-US" sz="1800" b="1" noProof="0" dirty="0" err="1"/>
            <a:t>ojaro</a:t>
          </a:r>
          <a:r>
            <a:rPr lang="en-US" sz="1800" b="1" noProof="0" dirty="0"/>
            <a:t> </a:t>
          </a:r>
          <a:r>
            <a:rPr lang="en-US" sz="1800" b="1" noProof="0" dirty="0" err="1"/>
            <a:t>Elija</a:t>
          </a:r>
          <a:r>
            <a:rPr lang="en-US" sz="1800" b="1" noProof="0" dirty="0"/>
            <a:t> (2 </a:t>
          </a:r>
          <a:r>
            <a:rPr lang="en-US" sz="1800" b="1" noProof="0" dirty="0" err="1"/>
            <a:t>Ruodhi</a:t>
          </a:r>
          <a:r>
            <a:rPr lang="en-US" sz="1800" b="1" noProof="0" dirty="0"/>
            <a:t> 1:9-10)</a:t>
          </a:r>
          <a:endParaRPr lang="en-US" sz="18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en-US" sz="1800" b="1" noProof="0" dirty="0"/>
            <a:t>Ne </a:t>
          </a:r>
          <a:r>
            <a:rPr lang="en-US" sz="1800" b="1" noProof="0" dirty="0" err="1"/>
            <a:t>ooro</a:t>
          </a:r>
          <a:r>
            <a:rPr lang="en-US" sz="1800" b="1" noProof="0" dirty="0"/>
            <a:t> </a:t>
          </a:r>
          <a:r>
            <a:rPr lang="en-US" sz="1800" b="1" noProof="0" dirty="0" err="1"/>
            <a:t>ondiegi</a:t>
          </a:r>
          <a:r>
            <a:rPr lang="en-US" sz="1800" b="1" noProof="0" dirty="0"/>
            <a:t> ne </a:t>
          </a:r>
          <a:r>
            <a:rPr lang="en-US" sz="1800" b="1" noProof="0" dirty="0" err="1"/>
            <a:t>rawere</a:t>
          </a:r>
          <a:r>
            <a:rPr lang="en-US" sz="1800" b="1" noProof="0" dirty="0"/>
            <a:t> mane </a:t>
          </a:r>
          <a:r>
            <a:rPr lang="en-US" sz="1800" b="1" noProof="0" dirty="0" err="1"/>
            <a:t>yanyo</a:t>
          </a:r>
          <a:r>
            <a:rPr lang="en-US" sz="1800" b="1" noProof="0" dirty="0"/>
            <a:t> Elisha </a:t>
          </a:r>
          <a:br>
            <a:rPr lang="en-US" sz="1800" b="1" noProof="0" dirty="0"/>
          </a:br>
          <a:r>
            <a:rPr lang="en-US" sz="1800" b="1" noProof="0" dirty="0"/>
            <a:t>(2 </a:t>
          </a:r>
          <a:r>
            <a:rPr lang="en-US" sz="1800" b="1" noProof="0" dirty="0" err="1"/>
            <a:t>Ruodhi</a:t>
          </a:r>
          <a:r>
            <a:rPr lang="en-US" sz="1800" b="1" noProof="0" dirty="0"/>
            <a:t> 2:23-24)</a:t>
          </a:r>
          <a:endParaRPr lang="en-US" sz="18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en-US" sz="1800" b="1" noProof="0" dirty="0"/>
            <a:t>Ne </a:t>
          </a:r>
          <a:r>
            <a:rPr lang="en-US" sz="1800" b="1" noProof="0" dirty="0" err="1"/>
            <a:t>oyudo</a:t>
          </a:r>
          <a:r>
            <a:rPr lang="en-US" sz="1800" b="1" noProof="0" dirty="0"/>
            <a:t> </a:t>
          </a:r>
          <a:r>
            <a:rPr lang="en-US" sz="1800" b="1" noProof="0" dirty="0" err="1"/>
            <a:t>kue</a:t>
          </a:r>
          <a:r>
            <a:rPr lang="en-US" sz="1800" b="1" noProof="0" dirty="0"/>
            <a:t> </a:t>
          </a:r>
          <a:r>
            <a:rPr lang="en-US" sz="1800" b="1" noProof="0" dirty="0" err="1"/>
            <a:t>kuom</a:t>
          </a:r>
          <a:r>
            <a:rPr lang="en-US" sz="1800" b="1" noProof="0" dirty="0"/>
            <a:t> </a:t>
          </a:r>
          <a:r>
            <a:rPr lang="en-US" sz="1800" b="1" noProof="0" dirty="0" err="1"/>
            <a:t>loko</a:t>
          </a:r>
          <a:r>
            <a:rPr lang="en-US" sz="1800" b="1" noProof="0" dirty="0"/>
            <a:t> </a:t>
          </a:r>
          <a:r>
            <a:rPr lang="en-US" sz="1800" b="1" noProof="0" dirty="0" err="1"/>
            <a:t>jolwenj</a:t>
          </a:r>
          <a:r>
            <a:rPr lang="en-US" sz="1800" b="1" noProof="0" dirty="0"/>
            <a:t> Aram </a:t>
          </a:r>
          <a:r>
            <a:rPr lang="en-US" sz="1800" b="1" noProof="0" dirty="0" err="1"/>
            <a:t>muofni</a:t>
          </a:r>
          <a:r>
            <a:rPr lang="en-US" sz="1800" b="1" noProof="0" dirty="0"/>
            <a:t>(2 </a:t>
          </a:r>
          <a:r>
            <a:rPr lang="en-US" sz="1800" b="1" noProof="0" dirty="0" err="1"/>
            <a:t>Ruodhi</a:t>
          </a:r>
          <a:r>
            <a:rPr lang="en-US" sz="1800" b="1" noProof="0" dirty="0"/>
            <a:t> 6:14-23)              </a:t>
          </a:r>
          <a:endParaRPr lang="en-US" sz="18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en-US" sz="1800" b="1" noProof="0" dirty="0"/>
            <a:t>Ne </a:t>
          </a:r>
          <a:r>
            <a:rPr lang="en-US" sz="1800" b="1" noProof="0" dirty="0" err="1"/>
            <a:t>omiyo</a:t>
          </a:r>
          <a:r>
            <a:rPr lang="en-US" sz="1800" b="1" noProof="0" dirty="0"/>
            <a:t> jo-Amon </a:t>
          </a:r>
          <a:r>
            <a:rPr lang="en-US" sz="1800" b="1" noProof="0" dirty="0" err="1"/>
            <a:t>kod</a:t>
          </a:r>
          <a:r>
            <a:rPr lang="en-US" sz="1800" b="1" noProof="0" dirty="0"/>
            <a:t> jo-Moab </a:t>
          </a:r>
          <a:r>
            <a:rPr lang="en-US" sz="1800" b="1" noProof="0" dirty="0" err="1"/>
            <a:t>okedo</a:t>
          </a:r>
          <a:r>
            <a:rPr lang="en-US" sz="1800" b="1" noProof="0" dirty="0"/>
            <a:t> e </a:t>
          </a:r>
          <a:r>
            <a:rPr lang="en-US" sz="1800" b="1" noProof="0" dirty="0" err="1"/>
            <a:t>kindgi</a:t>
          </a:r>
          <a:r>
            <a:rPr lang="en-US" sz="1800" b="1" noProof="0" dirty="0"/>
            <a:t> </a:t>
          </a:r>
          <a:r>
            <a:rPr lang="en-US" sz="1800" b="1" noProof="0" dirty="0" err="1"/>
            <a:t>kendgi</a:t>
          </a:r>
          <a:r>
            <a:rPr lang="en-US" sz="1800" b="1" noProof="0" dirty="0"/>
            <a:t> (2W. Nda.20:15-17, 22-24)</a:t>
          </a:r>
          <a:endParaRPr lang="en-US" sz="18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en-US" sz="1800" b="1" noProof="0" dirty="0"/>
            <a:t>Ne </a:t>
          </a:r>
          <a:r>
            <a:rPr lang="en-US" sz="1800" b="1" noProof="0" dirty="0" err="1"/>
            <a:t>onego</a:t>
          </a:r>
          <a:r>
            <a:rPr lang="en-US" sz="1800" b="1" noProof="0" dirty="0"/>
            <a:t> jo-</a:t>
          </a:r>
          <a:r>
            <a:rPr lang="en-US" sz="1800" b="1" noProof="0" dirty="0" err="1"/>
            <a:t>Asuria</a:t>
          </a:r>
          <a:r>
            <a:rPr lang="en-US" sz="1800" b="1" noProof="0" dirty="0"/>
            <a:t> 185,000 e </a:t>
          </a:r>
          <a:r>
            <a:rPr lang="en-US" sz="1800" b="1" noProof="0" dirty="0" err="1"/>
            <a:t>otieno</a:t>
          </a:r>
          <a:r>
            <a:rPr lang="en-US" sz="1800" b="1" noProof="0" dirty="0"/>
            <a:t> </a:t>
          </a:r>
          <a:r>
            <a:rPr lang="en-US" sz="1800" b="1" noProof="0" dirty="0" err="1"/>
            <a:t>achiel</a:t>
          </a:r>
          <a:br>
            <a:rPr lang="en-US" sz="1800" b="1" noProof="0" dirty="0"/>
          </a:br>
          <a:r>
            <a:rPr lang="en-US" sz="1800" b="1" noProof="0" dirty="0"/>
            <a:t>(2 </a:t>
          </a:r>
          <a:r>
            <a:rPr lang="en-US" sz="1800" b="1" noProof="0" dirty="0" err="1"/>
            <a:t>Ruodhi</a:t>
          </a:r>
          <a:r>
            <a:rPr lang="en-US" sz="1800" b="1" noProof="0" dirty="0"/>
            <a:t> 19:35)</a:t>
          </a:r>
          <a:endParaRPr lang="en-US" sz="18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en-US" sz="1800" b="1" noProof="0" dirty="0"/>
            <a:t>Ne </a:t>
          </a:r>
          <a:r>
            <a:rPr lang="en-US" sz="1800" b="1" noProof="0" dirty="0" err="1"/>
            <a:t>okelo</a:t>
          </a:r>
          <a:r>
            <a:rPr lang="en-US" sz="1800" b="1" noProof="0" dirty="0"/>
            <a:t> </a:t>
          </a:r>
          <a:r>
            <a:rPr lang="en-US" sz="1800" b="1" noProof="0" dirty="0" err="1"/>
            <a:t>tuo</a:t>
          </a:r>
          <a:r>
            <a:rPr lang="en-US" sz="1800" b="1" noProof="0" dirty="0"/>
            <a:t> mar </a:t>
          </a:r>
          <a:r>
            <a:rPr lang="en-US" sz="1800" b="1" noProof="0" dirty="0" err="1"/>
            <a:t>tho</a:t>
          </a:r>
          <a:r>
            <a:rPr lang="en-US" sz="1800" b="1" noProof="0" dirty="0"/>
            <a:t> </a:t>
          </a:r>
          <a:r>
            <a:rPr lang="en-US" sz="1800" b="1" noProof="0" dirty="0" err="1"/>
            <a:t>ni</a:t>
          </a:r>
          <a:r>
            <a:rPr lang="en-US" sz="1800" b="1" noProof="0" dirty="0"/>
            <a:t> </a:t>
          </a:r>
          <a:r>
            <a:rPr lang="en-US" sz="1800" b="1" noProof="0" dirty="0" err="1"/>
            <a:t>Herode</a:t>
          </a:r>
          <a:r>
            <a:rPr lang="en-US" sz="1800" b="1" noProof="0" dirty="0"/>
            <a:t> </a:t>
          </a:r>
          <a:br>
            <a:rPr lang="en-US" sz="1800" b="1" noProof="0" dirty="0"/>
          </a:br>
          <a:r>
            <a:rPr lang="en-US" sz="1800" b="1" noProof="0" dirty="0"/>
            <a:t>(</a:t>
          </a:r>
          <a:r>
            <a:rPr lang="en-US" sz="1800" b="1" noProof="0" dirty="0" err="1"/>
            <a:t>Joote</a:t>
          </a:r>
          <a:r>
            <a:rPr lang="en-US" sz="1800" b="1" noProof="0" dirty="0"/>
            <a:t> 12:21-23)</a:t>
          </a:r>
          <a:endParaRPr lang="en-US" sz="18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X="266" custLinFactNeighborY="-1091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Ne </a:t>
          </a:r>
          <a:r>
            <a:rPr lang="en-US" sz="1800" b="1" kern="1200" noProof="0" dirty="0" err="1"/>
            <a:t>onyumo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jolwenj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Misri</a:t>
          </a:r>
          <a:r>
            <a:rPr lang="en-US" sz="1800" b="1" kern="1200" noProof="0" dirty="0"/>
            <a:t> e Nam </a:t>
          </a:r>
          <a:r>
            <a:rPr lang="en-US" sz="1800" b="1" kern="1200" noProof="0" dirty="0" err="1"/>
            <a:t>Makwar</a:t>
          </a:r>
          <a:r>
            <a:rPr lang="en-US" sz="1800" b="1" kern="1200" noProof="0" dirty="0"/>
            <a:t> (</a:t>
          </a:r>
          <a:r>
            <a:rPr lang="en-US" sz="1800" b="1" kern="1200" noProof="0" dirty="0" err="1"/>
            <a:t>Wuok</a:t>
          </a:r>
          <a:r>
            <a:rPr lang="en-US" sz="1800" b="1" kern="1200" noProof="0" dirty="0"/>
            <a:t> 14:24-28)</a:t>
          </a:r>
          <a:endParaRPr lang="en-US" sz="1800" kern="1200" noProof="0" dirty="0"/>
        </a:p>
      </dsp:txBody>
      <dsp:txXfrm>
        <a:off x="160287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noProof="0" dirty="0"/>
            <a:t>Ne otiyo gi pe kuom jo-Kanaan </a:t>
          </a:r>
          <a:r>
            <a:rPr lang="en-US" sz="1800" b="1" kern="1200" noProof="0" dirty="0"/>
            <a:t>(Jos. 10:11)</a:t>
          </a:r>
          <a:endParaRPr lang="en-US" sz="1800" kern="1200" noProof="0" dirty="0"/>
        </a:p>
      </dsp:txBody>
      <dsp:txXfrm>
        <a:off x="2195629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Ne </a:t>
          </a:r>
          <a:r>
            <a:rPr lang="en-US" sz="1800" b="1" kern="1200" noProof="0" dirty="0" err="1"/>
            <a:t>onego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jogo</a:t>
          </a:r>
          <a:r>
            <a:rPr lang="en-US" sz="1800" b="1" kern="1200" noProof="0" dirty="0"/>
            <a:t> mane </a:t>
          </a:r>
          <a:r>
            <a:rPr lang="en-US" sz="1800" b="1" kern="1200" noProof="0" dirty="0" err="1"/>
            <a:t>ojaro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Elija</a:t>
          </a:r>
          <a:r>
            <a:rPr lang="en-US" sz="1800" b="1" kern="1200" noProof="0" dirty="0"/>
            <a:t> (2 </a:t>
          </a:r>
          <a:r>
            <a:rPr lang="en-US" sz="1800" b="1" kern="1200" noProof="0" dirty="0" err="1"/>
            <a:t>Ruodhi</a:t>
          </a:r>
          <a:r>
            <a:rPr lang="en-US" sz="1800" b="1" kern="1200" noProof="0" dirty="0"/>
            <a:t> 1:9-10)</a:t>
          </a:r>
          <a:endParaRPr lang="en-US" sz="1800" kern="1200" noProof="0" dirty="0"/>
        </a:p>
      </dsp:txBody>
      <dsp:txXfrm>
        <a:off x="423097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Ne </a:t>
          </a:r>
          <a:r>
            <a:rPr lang="en-US" sz="1800" b="1" kern="1200" noProof="0" dirty="0" err="1"/>
            <a:t>ooro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ondiegi</a:t>
          </a:r>
          <a:r>
            <a:rPr lang="en-US" sz="1800" b="1" kern="1200" noProof="0" dirty="0"/>
            <a:t> ne </a:t>
          </a:r>
          <a:r>
            <a:rPr lang="en-US" sz="1800" b="1" kern="1200" noProof="0" dirty="0" err="1"/>
            <a:t>rawere</a:t>
          </a:r>
          <a:r>
            <a:rPr lang="en-US" sz="1800" b="1" kern="1200" noProof="0" dirty="0"/>
            <a:t> mane </a:t>
          </a:r>
          <a:r>
            <a:rPr lang="en-US" sz="1800" b="1" kern="1200" noProof="0" dirty="0" err="1"/>
            <a:t>yanyo</a:t>
          </a:r>
          <a:r>
            <a:rPr lang="en-US" sz="1800" b="1" kern="1200" noProof="0" dirty="0"/>
            <a:t> Elisha </a:t>
          </a:r>
          <a:br>
            <a:rPr lang="en-US" sz="1800" b="1" kern="1200" noProof="0" dirty="0"/>
          </a:br>
          <a:r>
            <a:rPr lang="en-US" sz="1800" b="1" kern="1200" noProof="0" dirty="0"/>
            <a:t>(2 </a:t>
          </a:r>
          <a:r>
            <a:rPr lang="en-US" sz="1800" b="1" kern="1200" noProof="0" dirty="0" err="1"/>
            <a:t>Ruodhi</a:t>
          </a:r>
          <a:r>
            <a:rPr lang="en-US" sz="1800" b="1" kern="1200" noProof="0" dirty="0"/>
            <a:t> 2:23-24)</a:t>
          </a:r>
          <a:endParaRPr lang="en-US" sz="1800" kern="1200" noProof="0" dirty="0"/>
        </a:p>
      </dsp:txBody>
      <dsp:txXfrm>
        <a:off x="6266314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Ne </a:t>
          </a:r>
          <a:r>
            <a:rPr lang="en-US" sz="1800" b="1" kern="1200" noProof="0" dirty="0" err="1"/>
            <a:t>oyudo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kue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kuom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loko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jolwenj</a:t>
          </a:r>
          <a:r>
            <a:rPr lang="en-US" sz="1800" b="1" kern="1200" noProof="0" dirty="0"/>
            <a:t> Aram </a:t>
          </a:r>
          <a:r>
            <a:rPr lang="en-US" sz="1800" b="1" kern="1200" noProof="0" dirty="0" err="1"/>
            <a:t>muofni</a:t>
          </a:r>
          <a:r>
            <a:rPr lang="en-US" sz="1800" b="1" kern="1200" noProof="0" dirty="0"/>
            <a:t>(2 </a:t>
          </a:r>
          <a:r>
            <a:rPr lang="en-US" sz="1800" b="1" kern="1200" noProof="0" dirty="0" err="1"/>
            <a:t>Ruodhi</a:t>
          </a:r>
          <a:r>
            <a:rPr lang="en-US" sz="1800" b="1" kern="1200" noProof="0" dirty="0"/>
            <a:t> 6:14-23)              </a:t>
          </a:r>
          <a:endParaRPr lang="en-US" sz="1800" kern="1200" noProof="0" dirty="0"/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Ne </a:t>
          </a:r>
          <a:r>
            <a:rPr lang="en-US" sz="1800" b="1" kern="1200" noProof="0" dirty="0" err="1"/>
            <a:t>omiyo</a:t>
          </a:r>
          <a:r>
            <a:rPr lang="en-US" sz="1800" b="1" kern="1200" noProof="0" dirty="0"/>
            <a:t> jo-Amon </a:t>
          </a:r>
          <a:r>
            <a:rPr lang="en-US" sz="1800" b="1" kern="1200" noProof="0" dirty="0" err="1"/>
            <a:t>kod</a:t>
          </a:r>
          <a:r>
            <a:rPr lang="en-US" sz="1800" b="1" kern="1200" noProof="0" dirty="0"/>
            <a:t> jo-Moab </a:t>
          </a:r>
          <a:r>
            <a:rPr lang="en-US" sz="1800" b="1" kern="1200" noProof="0" dirty="0" err="1"/>
            <a:t>okedo</a:t>
          </a:r>
          <a:r>
            <a:rPr lang="en-US" sz="1800" b="1" kern="1200" noProof="0" dirty="0"/>
            <a:t> e </a:t>
          </a:r>
          <a:r>
            <a:rPr lang="en-US" sz="1800" b="1" kern="1200" noProof="0" dirty="0" err="1"/>
            <a:t>kindgi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kendgi</a:t>
          </a:r>
          <a:r>
            <a:rPr lang="en-US" sz="1800" b="1" kern="1200" noProof="0" dirty="0"/>
            <a:t> (2W. Nda.20:15-17, 22-24)</a:t>
          </a:r>
          <a:endParaRPr lang="en-US" sz="1800" kern="1200" noProof="0" dirty="0"/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502004" y="2788153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Ne </a:t>
          </a:r>
          <a:r>
            <a:rPr lang="en-US" sz="1800" b="1" kern="1200" noProof="0" dirty="0" err="1"/>
            <a:t>onego</a:t>
          </a:r>
          <a:r>
            <a:rPr lang="en-US" sz="1800" b="1" kern="1200" noProof="0" dirty="0"/>
            <a:t> jo-</a:t>
          </a:r>
          <a:r>
            <a:rPr lang="en-US" sz="1800" b="1" kern="1200" noProof="0" dirty="0" err="1"/>
            <a:t>Asuria</a:t>
          </a:r>
          <a:r>
            <a:rPr lang="en-US" sz="1800" b="1" kern="1200" noProof="0" dirty="0"/>
            <a:t> 185,000 e </a:t>
          </a:r>
          <a:r>
            <a:rPr lang="en-US" sz="1800" b="1" kern="1200" noProof="0" dirty="0" err="1"/>
            <a:t>otieno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achiel</a:t>
          </a:r>
          <a:br>
            <a:rPr lang="en-US" sz="1800" b="1" kern="1200" noProof="0" dirty="0"/>
          </a:br>
          <a:r>
            <a:rPr lang="en-US" sz="1800" b="1" kern="1200" noProof="0" dirty="0"/>
            <a:t>(2 </a:t>
          </a:r>
          <a:r>
            <a:rPr lang="en-US" sz="1800" b="1" kern="1200" noProof="0" dirty="0" err="1"/>
            <a:t>Ruodhi</a:t>
          </a:r>
          <a:r>
            <a:rPr lang="en-US" sz="1800" b="1" kern="1200" noProof="0" dirty="0"/>
            <a:t> 19:35)</a:t>
          </a:r>
          <a:endParaRPr lang="en-US" sz="1800" kern="1200" noProof="0" dirty="0"/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Ne </a:t>
          </a:r>
          <a:r>
            <a:rPr lang="en-US" sz="1800" b="1" kern="1200" noProof="0" dirty="0" err="1"/>
            <a:t>okelo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tuo</a:t>
          </a:r>
          <a:r>
            <a:rPr lang="en-US" sz="1800" b="1" kern="1200" noProof="0" dirty="0"/>
            <a:t> mar </a:t>
          </a:r>
          <a:r>
            <a:rPr lang="en-US" sz="1800" b="1" kern="1200" noProof="0" dirty="0" err="1"/>
            <a:t>tho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Herode</a:t>
          </a:r>
          <a:r>
            <a:rPr lang="en-US" sz="1800" b="1" kern="1200" noProof="0" dirty="0"/>
            <a:t> </a:t>
          </a:r>
          <a:br>
            <a:rPr lang="en-US" sz="1800" b="1" kern="1200" noProof="0" dirty="0"/>
          </a:br>
          <a:r>
            <a:rPr lang="en-US" sz="1800" b="1" kern="1200" noProof="0" dirty="0"/>
            <a:t>(</a:t>
          </a:r>
          <a:r>
            <a:rPr lang="en-US" sz="1800" b="1" kern="1200" noProof="0" dirty="0" err="1"/>
            <a:t>Joote</a:t>
          </a:r>
          <a:r>
            <a:rPr lang="en-US" sz="1800" b="1" kern="1200" noProof="0" dirty="0"/>
            <a:t> 12:21-23)</a:t>
          </a:r>
          <a:endParaRPr lang="en-US" sz="18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0" y="401479"/>
            <a:ext cx="5353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LWENY MANYWOLO LWENJE DUTO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364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4 mar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Octoba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25, 2025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WAKEDO NE NYASAYE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628947"/>
            <a:ext cx="9782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“Ne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giketho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moko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dalano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bende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ginego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ng’ato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ang’ata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madichwo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kata ma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dhako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rawere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kata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moti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dhok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rombe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kenje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6:21)</a:t>
            </a:r>
            <a:endParaRPr lang="en-US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276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 kaka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kapok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ataro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otimore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kata Sodom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Gomora ,jo-Kanaan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osekalo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ng’uono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kendo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gisedok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Satan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Chakruok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6:5; 18:20-21; 15:16).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4757" y="2851355"/>
            <a:ext cx="90572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Giduto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oketnegi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ngimagi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 ok bi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mogik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Kendo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oyiene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Israel,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Kanaan),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mapek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07301" y="3996740"/>
            <a:ext cx="54175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Ang’o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momiyo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ok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otime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owuon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kaka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oseng’ado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Nikech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gionge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Jo-Israel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ogoyo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lweny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mokwongo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bang’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penjo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Ruoth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oonge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17:7-9).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8940" y="4119615"/>
            <a:ext cx="3467881" cy="283721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713912"/>
            <a:ext cx="5304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lwenyno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ringruok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gin,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roho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wan),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wabedo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ok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nyal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yiengni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755365" y="1431858"/>
            <a:ext cx="951240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Lwenje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ikedogo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ndalo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ndalo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Lweny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maduong</a:t>
            </a:r>
            <a:r>
              <a:rPr lang="en-US" sz="2800" b="1" dirty="0">
                <a:latin typeface="Constantia" panose="02030602050306030303" pitchFamily="18" charset="0"/>
              </a:rPr>
              <a:t>’ </a:t>
            </a:r>
            <a:r>
              <a:rPr lang="en-US" sz="2800" b="1" dirty="0" err="1">
                <a:latin typeface="Constantia" panose="02030602050306030303" pitchFamily="18" charset="0"/>
              </a:rPr>
              <a:t>dhi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nyime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ng’ato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ng’ato</a:t>
            </a:r>
            <a:r>
              <a:rPr lang="en-US" sz="2800" b="1" dirty="0">
                <a:latin typeface="Constantia" panose="02030602050306030303" pitchFamily="18" charset="0"/>
              </a:rPr>
              <a:t>, e kind </a:t>
            </a:r>
            <a:r>
              <a:rPr lang="en-US" sz="2800" b="1" dirty="0" err="1">
                <a:latin typeface="Constantia" panose="02030602050306030303" pitchFamily="18" charset="0"/>
              </a:rPr>
              <a:t>ruodh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mudho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Ruodh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ngima</a:t>
            </a:r>
            <a:r>
              <a:rPr lang="en-US" sz="2800" b="1" dirty="0">
                <a:latin typeface="Constantia" panose="02030602050306030303" pitchFamily="18" charset="0"/>
              </a:rPr>
              <a:t>.... Kaka </a:t>
            </a:r>
            <a:r>
              <a:rPr lang="en-US" sz="2800" b="1" dirty="0" err="1">
                <a:latin typeface="Constantia" panose="02030602050306030303" pitchFamily="18" charset="0"/>
              </a:rPr>
              <a:t>jotich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nyaka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uchiwrune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oket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chenro</a:t>
            </a:r>
            <a:r>
              <a:rPr lang="en-US" sz="2800" b="1" dirty="0">
                <a:latin typeface="Constantia" panose="02030602050306030303" pitchFamily="18" charset="0"/>
              </a:rPr>
              <a:t> kendo </a:t>
            </a:r>
            <a:r>
              <a:rPr lang="en-US" sz="2800" b="1" dirty="0" err="1">
                <a:latin typeface="Constantia" panose="02030602050306030303" pitchFamily="18" charset="0"/>
              </a:rPr>
              <a:t>otel</a:t>
            </a:r>
            <a:r>
              <a:rPr lang="en-US" sz="2800" b="1" dirty="0">
                <a:latin typeface="Constantia" panose="02030602050306030303" pitchFamily="18" charset="0"/>
              </a:rPr>
              <a:t> kendo </a:t>
            </a:r>
            <a:r>
              <a:rPr lang="en-US" sz="2800" b="1" dirty="0" err="1">
                <a:latin typeface="Constantia" panose="02030602050306030303" pitchFamily="18" charset="0"/>
              </a:rPr>
              <a:t>okednu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lweny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utiyo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kanyakla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Ruodh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otelo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nyime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tichne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En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kodi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lweny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itimo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ndalo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ndalo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kindi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</a:t>
            </a:r>
            <a:r>
              <a:rPr lang="en-US" sz="2800" b="1" dirty="0">
                <a:latin typeface="Constantia" panose="02030602050306030303" pitchFamily="18" charset="0"/>
              </a:rPr>
              <a:t> in </a:t>
            </a:r>
            <a:r>
              <a:rPr lang="en-US" sz="2800" b="1" dirty="0" err="1">
                <a:latin typeface="Constantia" panose="02030602050306030303" pitchFamily="18" charset="0"/>
              </a:rPr>
              <a:t>iwuon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ichung</a:t>
            </a:r>
            <a:r>
              <a:rPr lang="en-US" sz="2800" b="1" dirty="0">
                <a:latin typeface="Constantia" panose="02030602050306030303" pitchFamily="18" charset="0"/>
              </a:rPr>
              <a:t>’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adieri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gombo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sama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okedo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oyud</a:t>
            </a:r>
            <a:r>
              <a:rPr lang="en-US" sz="2800" b="1" dirty="0">
                <a:latin typeface="Constantia" panose="02030602050306030303" pitchFamily="18" charset="0"/>
              </a:rPr>
              <a:t> loch, </a:t>
            </a:r>
            <a:r>
              <a:rPr lang="en-US" sz="2800" b="1" dirty="0" err="1">
                <a:latin typeface="Constantia" panose="02030602050306030303" pitchFamily="18" charset="0"/>
              </a:rPr>
              <a:t>inyalo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geng’e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ng’uono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Kristo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gikone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ubed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moloyo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joloch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kokalo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Jalno</a:t>
            </a:r>
            <a:r>
              <a:rPr lang="en-US" sz="2800" b="1" dirty="0">
                <a:latin typeface="Constantia" panose="02030602050306030303" pitchFamily="18" charset="0"/>
              </a:rPr>
              <a:t> mane </a:t>
            </a:r>
            <a:r>
              <a:rPr lang="en-US" sz="2800" b="1" dirty="0" err="1">
                <a:latin typeface="Constantia" panose="02030602050306030303" pitchFamily="18" charset="0"/>
              </a:rPr>
              <a:t>oherowa</a:t>
            </a:r>
            <a:r>
              <a:rPr lang="en-US" sz="28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646136" y="6217675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(Conflict and Courage, April 21)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96777" y="112575"/>
            <a:ext cx="4439068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Pok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osebedoe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odiechieng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machal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kamano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ma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Ruoth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owinjoe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duond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dhano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nimar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chieng’no</a:t>
            </a:r>
            <a:r>
              <a:rPr kumimoji="0" lang="en-US" sz="38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Ruoth</a:t>
            </a:r>
            <a:r>
              <a:rPr kumimoji="0" lang="en-US" sz="38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38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nokedo</a:t>
            </a:r>
            <a:r>
              <a:rPr kumimoji="0" lang="en-US" sz="38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8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jo-Israel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Joshua 10:14</a:t>
            </a: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286125"/>
            <a:ext cx="5295900" cy="3426648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444637" y="3719020"/>
            <a:ext cx="4747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e </a:t>
            </a:r>
            <a:r>
              <a:rPr lang="en-US" sz="2000" b="1" dirty="0" err="1"/>
              <a:t>lweny</a:t>
            </a:r>
            <a:r>
              <a:rPr lang="en-US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Jaduong</a:t>
            </a:r>
            <a:r>
              <a:rPr lang="en-US" sz="2000" b="1" dirty="0"/>
              <a:t>’ </a:t>
            </a:r>
            <a:r>
              <a:rPr lang="en-US" sz="2000" b="1" dirty="0" err="1"/>
              <a:t>jolwenj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Jatend</a:t>
            </a:r>
            <a:r>
              <a:rPr lang="en-US" sz="2000" b="1" dirty="0"/>
              <a:t> </a:t>
            </a:r>
            <a:r>
              <a:rPr lang="en-US" sz="2000" b="1" dirty="0" err="1"/>
              <a:t>jolwenj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pl-PL" sz="2000" b="1" dirty="0"/>
              <a:t>Jalweny ma nigi teko moloyo</a:t>
            </a:r>
            <a:r>
              <a:rPr lang="en-US" sz="2000" b="1" noProof="0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Yore mag </a:t>
            </a:r>
            <a:r>
              <a:rPr lang="en-US" sz="2000" b="1" dirty="0" err="1"/>
              <a:t>lweny</a:t>
            </a:r>
            <a:r>
              <a:rPr lang="en-US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Nyasaye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kedonwa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Wakedo</a:t>
            </a:r>
            <a:r>
              <a:rPr lang="en-US" sz="2000" b="1" noProof="0" dirty="0"/>
              <a:t> ne </a:t>
            </a:r>
            <a:r>
              <a:rPr lang="en-US" sz="2000" b="1" noProof="0" dirty="0" err="1"/>
              <a:t>Nyasaye</a:t>
            </a:r>
            <a:r>
              <a:rPr lang="en-US" sz="2000" b="1" noProof="0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239362" y="11850"/>
            <a:ext cx="7366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Loch mar Kanaan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mar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kendo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nogolo</a:t>
            </a:r>
            <a:r>
              <a:rPr lang="en-US" sz="2000" b="1" dirty="0"/>
              <a:t> </a:t>
            </a:r>
            <a:r>
              <a:rPr lang="en-US" sz="2000" b="1" dirty="0" err="1"/>
              <a:t>chikno</a:t>
            </a:r>
            <a:r>
              <a:rPr lang="en-US" sz="2000" b="1" dirty="0"/>
              <a:t>. To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hera</a:t>
            </a:r>
            <a:r>
              <a:rPr lang="en-US" sz="2000" b="1" dirty="0"/>
              <a:t>, </a:t>
            </a:r>
            <a:r>
              <a:rPr lang="en-US" sz="2000" b="1" dirty="0" err="1"/>
              <a:t>ang’o</a:t>
            </a:r>
            <a:r>
              <a:rPr lang="en-US" sz="2000" b="1" dirty="0"/>
              <a:t> </a:t>
            </a:r>
            <a:r>
              <a:rPr lang="en-US" sz="2000" b="1" dirty="0" err="1"/>
              <a:t>momiyo</a:t>
            </a:r>
            <a:r>
              <a:rPr lang="en-US" sz="2000" b="1" dirty="0"/>
              <a:t> </a:t>
            </a:r>
            <a:r>
              <a:rPr lang="en-US" sz="2000" b="1" dirty="0" err="1"/>
              <a:t>nochiwo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mar </a:t>
            </a:r>
            <a:r>
              <a:rPr lang="en-US" sz="2000" b="1" dirty="0" err="1"/>
              <a:t>nek</a:t>
            </a:r>
            <a:r>
              <a:rPr lang="en-US" sz="2000" b="1" dirty="0"/>
              <a:t> </a:t>
            </a:r>
            <a:r>
              <a:rPr lang="en-US" sz="2000" b="1" dirty="0" err="1"/>
              <a:t>malich</a:t>
            </a:r>
            <a:r>
              <a:rPr lang="en-US" sz="2000" b="1" dirty="0"/>
              <a:t> </a:t>
            </a:r>
            <a:r>
              <a:rPr lang="en-US" sz="2000" b="1" dirty="0" err="1"/>
              <a:t>kamano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36658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36658" y="5529940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887" y="4938050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654" y="460257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362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887" y="5898806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19" y="6271859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70461" y="1817939"/>
            <a:ext cx="74633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wamed</a:t>
            </a:r>
            <a:r>
              <a:rPr lang="en-US" sz="2000" b="1" dirty="0"/>
              <a:t> </a:t>
            </a:r>
            <a:r>
              <a:rPr lang="en-US" sz="2000" b="1" dirty="0" err="1"/>
              <a:t>ng’eyo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nenore</a:t>
            </a:r>
            <a:r>
              <a:rPr lang="en-US" sz="2000" b="1" dirty="0"/>
              <a:t>,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mar </a:t>
            </a:r>
            <a:r>
              <a:rPr lang="en-US" sz="2000" b="1" dirty="0" err="1"/>
              <a:t>neno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</a:t>
            </a:r>
            <a:r>
              <a:rPr lang="en-US" sz="2000" b="1" dirty="0" err="1"/>
              <a:t>manywolo</a:t>
            </a:r>
            <a:r>
              <a:rPr lang="en-US" sz="2000" b="1" dirty="0"/>
              <a:t> </a:t>
            </a:r>
            <a:r>
              <a:rPr lang="en-US" sz="2000" b="1" dirty="0" err="1"/>
              <a:t>lwenje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(</a:t>
            </a:r>
            <a:r>
              <a:rPr lang="en-US" sz="2000" b="1" dirty="0" err="1"/>
              <a:t>moriwo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loch mar </a:t>
            </a:r>
            <a:r>
              <a:rPr lang="en-US" sz="2000" b="1" dirty="0" err="1"/>
              <a:t>piny</a:t>
            </a:r>
            <a:r>
              <a:rPr lang="en-US" sz="2000" b="1" dirty="0"/>
              <a:t> Kanaan): </a:t>
            </a:r>
            <a:r>
              <a:rPr lang="en-US" sz="2000" b="1" dirty="0" err="1"/>
              <a:t>lweny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e kind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Satan, e kind </a:t>
            </a:r>
            <a:r>
              <a:rPr lang="en-US" sz="2000" b="1" dirty="0" err="1"/>
              <a:t>ber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058081"/>
            <a:ext cx="7407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Mondo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ng’eyo</a:t>
            </a:r>
            <a:r>
              <a:rPr lang="en-US" sz="2000" b="1" dirty="0"/>
              <a:t> </a:t>
            </a:r>
            <a:r>
              <a:rPr lang="en-US" sz="2000" b="1" dirty="0" err="1"/>
              <a:t>matin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momiyo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kamago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,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wayuagi</a:t>
            </a:r>
            <a:r>
              <a:rPr lang="en-US" sz="2000" b="1" dirty="0"/>
              <a:t> </a:t>
            </a:r>
            <a:r>
              <a:rPr lang="en-US" sz="2000" b="1" dirty="0" err="1"/>
              <a:t>machiegni</a:t>
            </a:r>
            <a:r>
              <a:rPr lang="en-US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171825" y="2529929"/>
            <a:ext cx="5774531" cy="25288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en-US" sz="72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JOMA NI E LWENY</a:t>
            </a: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43355" y="68719"/>
            <a:ext cx="7048500" cy="677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800" b="1" noProof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JADUONG’ JOLWENJ NYASAYE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93729" y="789034"/>
            <a:ext cx="6704397" cy="1200329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Ng’atno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nodwoke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niya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, “An kaka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jaduong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’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jolweny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mag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Ruoth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Nyasaye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.” Joshua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nogoyo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chonge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piny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mokulore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nyaka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e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lowo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mowacho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niya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, “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Ang’o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midwaro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mondo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atim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ruodha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?”   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(Joshua 5:14)</a:t>
            </a:r>
            <a:endParaRPr lang="en-US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86710" y="2057936"/>
            <a:ext cx="6591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Joshua ne </a:t>
            </a:r>
            <a:r>
              <a:rPr lang="en-US" sz="2000" b="1" dirty="0" err="1"/>
              <a:t>lemo</a:t>
            </a:r>
            <a:r>
              <a:rPr lang="en-US" sz="2000" b="1" dirty="0"/>
              <a:t> </a:t>
            </a:r>
            <a:r>
              <a:rPr lang="en-US" sz="2000" b="1" dirty="0" err="1"/>
              <a:t>machiegni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Jeriko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okwayo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mar </a:t>
            </a:r>
            <a:r>
              <a:rPr lang="en-US" sz="2000" b="1" dirty="0" err="1"/>
              <a:t>kawo</a:t>
            </a:r>
            <a:r>
              <a:rPr lang="en-US" sz="2000" b="1" dirty="0"/>
              <a:t> </a:t>
            </a:r>
            <a:r>
              <a:rPr lang="en-US" sz="2000" b="1" dirty="0" err="1"/>
              <a:t>dalano</a:t>
            </a:r>
            <a:r>
              <a:rPr lang="en-US" sz="2000" b="1" dirty="0"/>
              <a:t>, </a:t>
            </a:r>
            <a:r>
              <a:rPr lang="en-US" sz="2000" b="1" dirty="0" err="1"/>
              <a:t>jalweny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ma ne </a:t>
            </a:r>
            <a:r>
              <a:rPr lang="en-US" sz="2000" b="1" dirty="0" err="1"/>
              <a:t>oting’o</a:t>
            </a:r>
            <a:r>
              <a:rPr lang="en-US" sz="2000" b="1" dirty="0"/>
              <a:t> </a:t>
            </a:r>
            <a:r>
              <a:rPr lang="en-US" sz="2000" b="1" dirty="0" err="1"/>
              <a:t>ligangla</a:t>
            </a:r>
            <a:r>
              <a:rPr lang="en-US" sz="2000" b="1" dirty="0"/>
              <a:t> ne </a:t>
            </a:r>
            <a:r>
              <a:rPr lang="en-US" sz="2000" b="1" dirty="0" err="1"/>
              <a:t>ochung</a:t>
            </a:r>
            <a:r>
              <a:rPr lang="en-US" sz="2000" b="1" dirty="0"/>
              <a:t>’ e </a:t>
            </a:r>
            <a:r>
              <a:rPr lang="en-US" sz="2000" b="1" dirty="0" err="1"/>
              <a:t>nyime</a:t>
            </a:r>
            <a:r>
              <a:rPr lang="en-US" sz="2000" b="1" dirty="0"/>
              <a:t> (Josh. 5:13).</a:t>
            </a:r>
            <a:endParaRPr lang="en-US" sz="2000" b="1" noProof="0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86710" y="5216574"/>
            <a:ext cx="69617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Lamono</a:t>
            </a:r>
            <a:r>
              <a:rPr lang="en-US" sz="2000" b="1" dirty="0"/>
              <a:t> ne </a:t>
            </a:r>
            <a:r>
              <a:rPr lang="en-US" sz="2000" b="1" dirty="0" err="1"/>
              <a:t>osedwoki</a:t>
            </a:r>
            <a:r>
              <a:rPr lang="en-US" sz="2000" b="1" dirty="0"/>
              <a:t>. </a:t>
            </a: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omiyo</a:t>
            </a:r>
            <a:r>
              <a:rPr lang="en-US" sz="2000" b="1" dirty="0"/>
              <a:t> Joshua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mor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ne </a:t>
            </a:r>
            <a:r>
              <a:rPr lang="en-US" sz="2000" b="1" dirty="0" err="1"/>
              <a:t>okawo</a:t>
            </a:r>
            <a:r>
              <a:rPr lang="en-US" sz="2000" b="1" dirty="0"/>
              <a:t> </a:t>
            </a:r>
            <a:r>
              <a:rPr lang="en-US" sz="2000" b="1" dirty="0" err="1"/>
              <a:t>okang</a:t>
            </a:r>
            <a:r>
              <a:rPr lang="en-US" sz="2000" b="1" dirty="0"/>
              <a:t>’ mar </a:t>
            </a:r>
            <a:r>
              <a:rPr lang="en-US" sz="2000" b="1" dirty="0" err="1"/>
              <a:t>telo</a:t>
            </a:r>
            <a:r>
              <a:rPr lang="en-US" sz="2000" b="1" dirty="0"/>
              <a:t> e </a:t>
            </a:r>
            <a:r>
              <a:rPr lang="en-US" sz="2000" b="1" dirty="0" err="1"/>
              <a:t>lwenyno</a:t>
            </a:r>
            <a:r>
              <a:rPr lang="en-US" sz="2000" b="1" dirty="0"/>
              <a:t>. Kaka </a:t>
            </a:r>
            <a:r>
              <a:rPr lang="en-US" sz="2000" b="1" dirty="0" err="1"/>
              <a:t>jatend</a:t>
            </a:r>
            <a:r>
              <a:rPr lang="en-US" sz="2000" b="1" dirty="0"/>
              <a:t> </a:t>
            </a:r>
            <a:r>
              <a:rPr lang="en-US" sz="2000" b="1" dirty="0" err="1"/>
              <a:t>jolwenj</a:t>
            </a:r>
            <a:r>
              <a:rPr lang="en-US" sz="2000" b="1" dirty="0"/>
              <a:t> Israel mane </a:t>
            </a:r>
            <a:r>
              <a:rPr lang="en-US" sz="2000" b="1" dirty="0" err="1"/>
              <a:t>nenore</a:t>
            </a:r>
            <a:r>
              <a:rPr lang="en-US" sz="2000" b="1" dirty="0"/>
              <a:t>, Joshua ne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oluw</a:t>
            </a:r>
            <a:r>
              <a:rPr lang="en-US" sz="2000" b="1" dirty="0"/>
              <a:t> mana </a:t>
            </a:r>
            <a:r>
              <a:rPr lang="en-US" sz="2000" b="1" dirty="0" err="1"/>
              <a:t>chike</a:t>
            </a:r>
            <a:r>
              <a:rPr lang="en-US" sz="2000" b="1" dirty="0"/>
              <a:t> mag </a:t>
            </a:r>
            <a:r>
              <a:rPr lang="en-US" sz="2000" b="1" dirty="0" err="1"/>
              <a:t>jatelo</a:t>
            </a:r>
            <a:r>
              <a:rPr lang="en-US" sz="2000" b="1" dirty="0"/>
              <a:t> ma </a:t>
            </a:r>
            <a:r>
              <a:rPr lang="en-US" sz="2000" b="1" dirty="0" err="1"/>
              <a:t>adieri</a:t>
            </a:r>
            <a:r>
              <a:rPr lang="en-US" sz="2000" b="1" dirty="0"/>
              <a:t> mar </a:t>
            </a:r>
            <a:r>
              <a:rPr lang="en-US" sz="2000" b="1" dirty="0" err="1"/>
              <a:t>jolweny</a:t>
            </a:r>
            <a:r>
              <a:rPr lang="en-US" sz="2000" b="1" dirty="0"/>
              <a:t>: </a:t>
            </a:r>
            <a:r>
              <a:rPr lang="en-US" sz="2000" b="1" dirty="0" err="1"/>
              <a:t>Nyasaye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86710" y="4163694"/>
            <a:ext cx="6591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dwaro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olame</a:t>
            </a:r>
            <a:r>
              <a:rPr lang="en-US" sz="2000" b="1" dirty="0"/>
              <a:t>, ne </a:t>
            </a:r>
            <a:r>
              <a:rPr lang="en-US" sz="2000" b="1" dirty="0" err="1"/>
              <a:t>onyiso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, e </a:t>
            </a:r>
            <a:r>
              <a:rPr lang="en-US" sz="2000" b="1" dirty="0" err="1"/>
              <a:t>kido</a:t>
            </a:r>
            <a:r>
              <a:rPr lang="en-US" sz="2000" b="1" dirty="0"/>
              <a:t> mar </a:t>
            </a:r>
            <a:r>
              <a:rPr lang="en-US" sz="2000" b="1" dirty="0" err="1"/>
              <a:t>Yesu</a:t>
            </a:r>
            <a:r>
              <a:rPr lang="en-US" sz="2000" b="1" dirty="0"/>
              <a:t>—ma </a:t>
            </a:r>
            <a:r>
              <a:rPr lang="en-US" sz="2000" b="1" dirty="0" err="1"/>
              <a:t>ong’ere</a:t>
            </a:r>
            <a:r>
              <a:rPr lang="en-US" sz="2000" b="1" dirty="0"/>
              <a:t> kaka Mikael e </a:t>
            </a:r>
            <a:r>
              <a:rPr lang="en-US" sz="2000" b="1" dirty="0" err="1"/>
              <a:t>kitap</a:t>
            </a:r>
            <a:r>
              <a:rPr lang="en-US" sz="2000" b="1" dirty="0"/>
              <a:t> Daniel (Josh. 5:15; Dan. 12:1).</a:t>
            </a:r>
            <a:r>
              <a:rPr lang="en-US" sz="2000" b="1" noProof="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86710" y="3110815"/>
            <a:ext cx="6591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Joshua </a:t>
            </a:r>
            <a:r>
              <a:rPr lang="en-US" sz="2000" b="1" dirty="0" err="1"/>
              <a:t>nopenje</a:t>
            </a:r>
            <a:r>
              <a:rPr lang="en-US" sz="2000" b="1" dirty="0"/>
              <a:t> </a:t>
            </a:r>
            <a:r>
              <a:rPr lang="en-US" sz="2000" b="1" dirty="0" err="1"/>
              <a:t>penjo</a:t>
            </a:r>
            <a:r>
              <a:rPr lang="en-US" sz="2000" b="1" dirty="0"/>
              <a:t>, </a:t>
            </a:r>
            <a:r>
              <a:rPr lang="en-US" sz="2000" b="1" dirty="0" err="1"/>
              <a:t>ng’atno</a:t>
            </a:r>
            <a:r>
              <a:rPr lang="en-US" sz="2000" b="1" dirty="0"/>
              <a:t> ne </a:t>
            </a:r>
            <a:r>
              <a:rPr lang="en-US" sz="2000" b="1" dirty="0" err="1"/>
              <a:t>okwer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ok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riwruok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-US" sz="2000" b="1" dirty="0"/>
              <a:t> mar </a:t>
            </a:r>
            <a:r>
              <a:rPr lang="en-US" sz="2000" b="1" dirty="0" err="1"/>
              <a:t>jolweny</a:t>
            </a:r>
            <a:r>
              <a:rPr lang="en-US" sz="2000" b="1" dirty="0"/>
              <a:t> mag </a:t>
            </a:r>
            <a:r>
              <a:rPr lang="en-US" sz="2000" b="1" dirty="0" err="1"/>
              <a:t>piny</a:t>
            </a:r>
            <a:r>
              <a:rPr lang="en-US" sz="2000" b="1" dirty="0"/>
              <a:t>.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Jaduong</a:t>
            </a:r>
            <a:r>
              <a:rPr lang="en-US" sz="2000" b="1" dirty="0"/>
              <a:t>’ </a:t>
            </a:r>
            <a:r>
              <a:rPr lang="en-US" sz="2000" b="1" dirty="0" err="1"/>
              <a:t>jolwenj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(Josh. 5:14).</a:t>
            </a:r>
            <a:r>
              <a:rPr lang="en-US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noProof="0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JADUONG’ JOLWENJ RICHO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580549"/>
            <a:ext cx="8738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Ratego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sulue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mar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okinyi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marieny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matek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kaka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isepodho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polo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!”                    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Isaya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33295" y="1193708"/>
            <a:ext cx="8857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Wanyalo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wacho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ma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ochako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lweny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onyuole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ruoth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kerubi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rang’iny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mamalo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moloyo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e bath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owuon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owuotho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​​e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kite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ng’ang’ni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ng’at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long’o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chuth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(Ez. 28:12-15).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33295" y="3082965"/>
            <a:ext cx="34517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ng’anjo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mare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opodho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piny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mangima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osebedo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opong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lweny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chakre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kindeno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Kaka Satan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malaike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osekawo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piny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gin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dwaro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achiel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ketho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chenro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dhano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19735" y="2252177"/>
            <a:ext cx="8938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omiye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thuolo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yiero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kaka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rieko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nochueyo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Lusifa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noyiero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ng’anjo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kendo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loch 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(Isa. 14:12-14).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03765" y="5725597"/>
            <a:ext cx="3382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Kawo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piny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Kanaan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maduong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ahinya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lwenyni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JALWENY MA NIGI TEKO MOLOYO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675830" y="63223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jalweny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nyinge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Wuok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8" y="1041326"/>
            <a:ext cx="935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</a:t>
            </a:r>
            <a:r>
              <a:rPr lang="en-US" sz="2000" b="1" dirty="0" err="1"/>
              <a:t>inyiso</a:t>
            </a:r>
            <a:r>
              <a:rPr lang="en-US" sz="2000" b="1" dirty="0"/>
              <a:t> kaka “</a:t>
            </a:r>
            <a:r>
              <a:rPr lang="en-US" sz="2000" b="1" dirty="0" err="1"/>
              <a:t>ng’at</a:t>
            </a:r>
            <a:r>
              <a:rPr lang="en-US" sz="2000" b="1" dirty="0"/>
              <a:t> ma </a:t>
            </a:r>
            <a:r>
              <a:rPr lang="en-US" sz="2000" b="1" dirty="0" err="1"/>
              <a:t>jalweny</a:t>
            </a:r>
            <a:r>
              <a:rPr lang="en-US" sz="2000" b="1" dirty="0"/>
              <a:t>,” ma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jalno</a:t>
            </a:r>
            <a:r>
              <a:rPr lang="en-US" sz="2000" b="1" dirty="0"/>
              <a:t> ma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e </a:t>
            </a:r>
            <a:r>
              <a:rPr lang="en-US" sz="2000" b="1" dirty="0" err="1"/>
              <a:t>lweny</a:t>
            </a:r>
            <a:r>
              <a:rPr lang="en-US" sz="2000" b="1" dirty="0"/>
              <a:t>. (</a:t>
            </a:r>
            <a:r>
              <a:rPr lang="en-US" sz="2000" b="1" dirty="0" err="1"/>
              <a:t>Wuok</a:t>
            </a:r>
            <a:r>
              <a:rPr lang="en-US" sz="2000" b="1" dirty="0"/>
              <a:t> 15:3; </a:t>
            </a:r>
            <a:r>
              <a:rPr lang="en-US" sz="2000" b="1" dirty="0" err="1"/>
              <a:t>Zab</a:t>
            </a:r>
            <a:r>
              <a:rPr lang="en-US" sz="2000" b="1" dirty="0"/>
              <a:t>. 24:8).</a:t>
            </a:r>
            <a:r>
              <a:rPr lang="en-US" sz="2000" b="1" noProof="0" dirty="0"/>
              <a:t>           </a:t>
            </a: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45728" y="2900195"/>
            <a:ext cx="4424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dwaro</a:t>
            </a:r>
            <a:r>
              <a:rPr lang="en-US" sz="2000" b="1" dirty="0"/>
              <a:t> </a:t>
            </a:r>
            <a:r>
              <a:rPr lang="en-US" sz="2000" b="1" dirty="0" err="1"/>
              <a:t>golo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ne </a:t>
            </a:r>
            <a:r>
              <a:rPr lang="en-US" sz="2000" b="1" dirty="0" err="1"/>
              <a:t>ogolo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Kanaan </a:t>
            </a:r>
            <a:r>
              <a:rPr lang="en-US" sz="2000" b="1" dirty="0" err="1"/>
              <a:t>joma</a:t>
            </a:r>
            <a:r>
              <a:rPr lang="en-US" sz="2000" b="1" dirty="0"/>
              <a:t> ne </a:t>
            </a:r>
            <a:r>
              <a:rPr lang="en-US" sz="2000" b="1" dirty="0" err="1"/>
              <a:t>oyiero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kor</a:t>
            </a:r>
            <a:r>
              <a:rPr lang="en-US" sz="2000" b="1" dirty="0"/>
              <a:t> Satan, kendo ne </a:t>
            </a:r>
            <a:r>
              <a:rPr lang="en-US" sz="2000" b="1" dirty="0" err="1"/>
              <a:t>ochiwo</a:t>
            </a:r>
            <a:r>
              <a:rPr lang="en-US" sz="2000" b="1" dirty="0"/>
              <a:t> </a:t>
            </a:r>
            <a:r>
              <a:rPr lang="en-US" sz="2000" b="1" dirty="0" err="1"/>
              <a:t>pinyno</a:t>
            </a:r>
            <a:r>
              <a:rPr lang="en-US" sz="2000" b="1" dirty="0"/>
              <a:t> ne </a:t>
            </a:r>
            <a:r>
              <a:rPr lang="en-US" sz="2000" b="1" dirty="0" err="1"/>
              <a:t>ji</a:t>
            </a:r>
            <a:r>
              <a:rPr lang="en-US" sz="2000" b="1" dirty="0"/>
              <a:t> mane </a:t>
            </a:r>
            <a:r>
              <a:rPr lang="en-US" sz="2000" b="1" dirty="0" err="1"/>
              <a:t>ochung</a:t>
            </a:r>
            <a:r>
              <a:rPr lang="en-US" sz="2000" b="1" dirty="0"/>
              <a:t>’ kore.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8740" y="1670938"/>
            <a:ext cx="93560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</a:t>
            </a:r>
            <a:r>
              <a:rPr lang="en-US" sz="2000" b="1" dirty="0" err="1"/>
              <a:t>Nyasaye</a:t>
            </a:r>
            <a:r>
              <a:rPr lang="en-US" sz="2000" b="1" dirty="0"/>
              <a:t> ok </a:t>
            </a:r>
            <a:r>
              <a:rPr lang="en-US" sz="2000" b="1" dirty="0" err="1"/>
              <a:t>ni</a:t>
            </a:r>
            <a:r>
              <a:rPr lang="en-US" sz="2000" b="1" dirty="0"/>
              <a:t> e </a:t>
            </a:r>
            <a:r>
              <a:rPr lang="en-US" sz="2000" b="1" dirty="0" err="1"/>
              <a:t>lweny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dhano</a:t>
            </a:r>
            <a:r>
              <a:rPr lang="en-US" sz="2000" b="1" dirty="0"/>
              <a:t>, to </a:t>
            </a:r>
            <a:r>
              <a:rPr lang="en-US" sz="2000" b="1" dirty="0" err="1"/>
              <a:t>okedo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mag </a:t>
            </a:r>
            <a:r>
              <a:rPr lang="en-US" sz="2000" b="1" dirty="0" err="1"/>
              <a:t>roho</a:t>
            </a:r>
            <a:r>
              <a:rPr lang="en-US" sz="2000" b="1" dirty="0"/>
              <a:t> </a:t>
            </a:r>
            <a:r>
              <a:rPr lang="en-US" sz="2000" b="1" dirty="0" err="1"/>
              <a:t>maricho</a:t>
            </a:r>
            <a:r>
              <a:rPr lang="en-US" sz="2000" b="1" dirty="0"/>
              <a:t> ma </a:t>
            </a:r>
            <a:r>
              <a:rPr lang="en-US" sz="2000" b="1" dirty="0" err="1"/>
              <a:t>gimoko</a:t>
            </a:r>
            <a:r>
              <a:rPr lang="en-US" sz="2000" b="1" dirty="0"/>
              <a:t> </a:t>
            </a:r>
            <a:r>
              <a:rPr lang="en-US" sz="2000" b="1" dirty="0" err="1"/>
              <a:t>kuomgi</a:t>
            </a:r>
            <a:r>
              <a:rPr lang="en-US" sz="2000" b="1" dirty="0"/>
              <a:t>. </a:t>
            </a:r>
            <a:r>
              <a:rPr lang="en-US" sz="2000" b="1" dirty="0" err="1"/>
              <a:t>Omiyo</a:t>
            </a:r>
            <a:r>
              <a:rPr lang="en-US" sz="2000" b="1" dirty="0"/>
              <a:t>, </a:t>
            </a:r>
            <a:r>
              <a:rPr lang="en-US" sz="2000" b="1" dirty="0" err="1"/>
              <a:t>masichego</a:t>
            </a:r>
            <a:r>
              <a:rPr lang="en-US" sz="2000" b="1" dirty="0"/>
              <a:t> </a:t>
            </a:r>
            <a:r>
              <a:rPr lang="en-US" sz="2000" b="1" dirty="0" err="1"/>
              <a:t>inyiso</a:t>
            </a:r>
            <a:r>
              <a:rPr lang="en-US" sz="2000" b="1" dirty="0"/>
              <a:t> kaka </a:t>
            </a:r>
            <a:r>
              <a:rPr lang="en-US" sz="2000" b="1" dirty="0" err="1"/>
              <a:t>kedo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nyiseche</a:t>
            </a:r>
            <a:r>
              <a:rPr lang="en-US" sz="2000" b="1" dirty="0"/>
              <a:t> mag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Misri</a:t>
            </a:r>
            <a:r>
              <a:rPr lang="en-US" sz="2000" b="1" dirty="0"/>
              <a:t>, </a:t>
            </a:r>
            <a:r>
              <a:rPr lang="en-US" sz="2000" b="1" dirty="0" err="1"/>
              <a:t>tiende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jochiende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12:12; </a:t>
            </a:r>
            <a:r>
              <a:rPr lang="en-US" sz="2000" b="1" dirty="0" err="1"/>
              <a:t>R.Chik</a:t>
            </a:r>
            <a:r>
              <a:rPr lang="en-US" sz="2000" b="1" dirty="0"/>
              <a:t> 32:17).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45728" y="4713442"/>
            <a:ext cx="44244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Kawuononi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, to ok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. </a:t>
            </a:r>
            <a:r>
              <a:rPr lang="en-US" sz="2000" b="1" dirty="0" err="1"/>
              <a:t>Lwenyno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mar </a:t>
            </a:r>
            <a:r>
              <a:rPr lang="en-US" sz="2000" b="1" dirty="0" err="1"/>
              <a:t>joot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joot</a:t>
            </a:r>
            <a:r>
              <a:rPr lang="en-US" sz="2000" b="1" dirty="0"/>
              <a:t>, mar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. Onge </a:t>
            </a:r>
            <a:r>
              <a:rPr lang="en-US" sz="2000" b="1" dirty="0" err="1"/>
              <a:t>ng’at</a:t>
            </a:r>
            <a:r>
              <a:rPr lang="en-US" sz="2000" b="1" dirty="0"/>
              <a:t> ma ok </a:t>
            </a:r>
            <a:r>
              <a:rPr lang="en-US" sz="2000" b="1" dirty="0" err="1"/>
              <a:t>ong’ado</a:t>
            </a:r>
            <a:r>
              <a:rPr lang="en-US" sz="2000" b="1" dirty="0"/>
              <a:t>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ochung’ie</a:t>
            </a:r>
            <a:r>
              <a:rPr lang="en-US" sz="2000" b="1" dirty="0"/>
              <a:t>. Wan </a:t>
            </a:r>
            <a:r>
              <a:rPr lang="en-US" sz="2000" b="1" dirty="0" err="1"/>
              <a:t>kor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kata </a:t>
            </a:r>
            <a:r>
              <a:rPr lang="en-US" sz="2000" b="1" dirty="0" err="1"/>
              <a:t>kor</a:t>
            </a:r>
            <a:r>
              <a:rPr lang="en-US" sz="2000" b="1" dirty="0"/>
              <a:t> </a:t>
            </a:r>
            <a:r>
              <a:rPr lang="en-US" sz="2000" b="1" dirty="0" err="1"/>
              <a:t>jasigu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2777579"/>
            <a:ext cx="575786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YORE MAG LWENY</a:t>
            </a: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NYASAYE KEDONWA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biro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kedonu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omiyo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un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ling’uru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aling’a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Wuok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70069" y="2181243"/>
            <a:ext cx="3392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Chano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mokwongo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mar </a:t>
            </a:r>
            <a:r>
              <a:rPr lang="en-US" sz="2000" b="1" dirty="0" err="1"/>
              <a:t>kawo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Kanaan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yore ma </a:t>
            </a:r>
            <a:r>
              <a:rPr lang="en-US" sz="2000" b="1" dirty="0" err="1"/>
              <a:t>malo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mag </a:t>
            </a:r>
            <a:r>
              <a:rPr lang="en-US" sz="2000" b="1" dirty="0" err="1"/>
              <a:t>dhano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Israel ok </a:t>
            </a:r>
            <a:r>
              <a:rPr lang="en-US" sz="2000" b="1" dirty="0" err="1"/>
              <a:t>okedo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23:28). </a:t>
            </a:r>
            <a:r>
              <a:rPr lang="en-US" sz="2000" b="1" dirty="0" err="1"/>
              <a:t>Ka</a:t>
            </a:r>
            <a:r>
              <a:rPr lang="en-US" sz="2000" b="1" dirty="0"/>
              <a:t> dine bed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oganda</a:t>
            </a:r>
            <a:r>
              <a:rPr lang="en-US" sz="2000" b="1" dirty="0"/>
              <a:t> ne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, </a:t>
            </a:r>
            <a:r>
              <a:rPr lang="en-US" sz="2000" b="1" dirty="0" err="1"/>
              <a:t>mano</a:t>
            </a:r>
            <a:r>
              <a:rPr lang="en-US" sz="2000" b="1" dirty="0"/>
              <a:t> dine </a:t>
            </a:r>
            <a:r>
              <a:rPr lang="en-US" sz="2000" b="1" dirty="0" err="1"/>
              <a:t>otimore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3612826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203866" y="4812434"/>
            <a:ext cx="33921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Biblos</a:t>
            </a:r>
            <a:r>
              <a:rPr lang="en-US" sz="2000" b="1" dirty="0"/>
              <a:t> </a:t>
            </a:r>
            <a:r>
              <a:rPr lang="en-US" sz="2000" b="1" dirty="0" err="1"/>
              <a:t>ondiko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mag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ores </a:t>
            </a:r>
            <a:r>
              <a:rPr lang="en-US" sz="2000" b="1" dirty="0" err="1"/>
              <a:t>ogandane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ok </a:t>
            </a:r>
            <a:r>
              <a:rPr lang="en-US" sz="2000" b="1" dirty="0" err="1"/>
              <a:t>gikaw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giked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wasikigi</a:t>
            </a:r>
            <a:r>
              <a:rPr lang="en-US" sz="2000" b="1" dirty="0"/>
              <a:t>: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1149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148</cp:revision>
  <dcterms:created xsi:type="dcterms:W3CDTF">2025-10-04T16:02:48Z</dcterms:created>
  <dcterms:modified xsi:type="dcterms:W3CDTF">2025-10-14T05:53:32Z</dcterms:modified>
</cp:coreProperties>
</file>