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76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A1730B"/>
              </a:solidFill>
            </a:rPr>
            <a:t>Timbe maricho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207D0D"/>
              </a:solidFill>
            </a:rPr>
            <a:t>Bura makare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0F6F68"/>
              </a:solidFill>
            </a:rPr>
            <a:t>Puonj Biblos kuom lweny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232098"/>
              </a:solidFill>
            </a:rPr>
            <a:t>Yiero margi ema okethogi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842076"/>
              </a:solidFill>
            </a:rPr>
            <a:t>Many kue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ok oyiene jolweny ma nigi lony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Jolweny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ok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chul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kendo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seche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moko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ok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ginyal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kata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kawo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mwandu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moyaki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Lweny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oyienegi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mana mar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kawo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kata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rito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Piny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Mosingi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kindeno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Ja-Israel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mane ok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oluwo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chike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lweny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itiyogo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kaka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jasigu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Nyadimang’eny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odonjore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ratiro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lweny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5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5"/>
      <dgm:spPr/>
    </dgm:pt>
    <dgm:pt modelId="{B780D5E0-135E-4455-85E4-04A16522833C}" type="pres">
      <dgm:prSet presAssocID="{3A4117A8-3B85-464D-8EB8-EE9CDA9076E6}" presName="dstNode" presStyleLbl="node1" presStyleIdx="0" presStyleCnt="5"/>
      <dgm:spPr/>
    </dgm:pt>
    <dgm:pt modelId="{24154291-EA21-463F-8989-C20BFCE21A66}" type="pres">
      <dgm:prSet presAssocID="{23B37DCD-0D87-423E-B47D-4817FCD6413F}" presName="text_1" presStyleLbl="node1" presStyleIdx="0" presStyleCnt="5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5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5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5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5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5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AAC27789-5986-450D-B5CA-7C2AF4047BF5}" type="pres">
      <dgm:prSet presAssocID="{2F36F573-8B56-4A5E-BD09-715B88EBBAF9}" presName="text_4" presStyleLbl="node1" presStyleIdx="3" presStyleCnt="5">
        <dgm:presLayoutVars>
          <dgm:bulletEnabled val="1"/>
        </dgm:presLayoutVars>
      </dgm:prSet>
      <dgm:spPr/>
    </dgm:pt>
    <dgm:pt modelId="{E9E29978-594E-4D37-A076-F4ED609FE469}" type="pres">
      <dgm:prSet presAssocID="{2F36F573-8B56-4A5E-BD09-715B88EBBAF9}" presName="accent_4" presStyleCnt="0"/>
      <dgm:spPr/>
    </dgm:pt>
    <dgm:pt modelId="{25949BFB-8531-4404-AC7B-DE8EACFB641D}" type="pres">
      <dgm:prSet presAssocID="{2F36F573-8B56-4A5E-BD09-715B88EBBAF9}" presName="accentRepeatNode" presStyleLbl="solidFgAcc1" presStyleIdx="3" presStyleCnt="5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C3DDA3A-FF9B-42D6-B52A-9F075F7685B1}" type="pres">
      <dgm:prSet presAssocID="{07726CF8-0423-487B-A4E7-36E3988DD8D8}" presName="text_5" presStyleLbl="node1" presStyleIdx="4" presStyleCnt="5">
        <dgm:presLayoutVars>
          <dgm:bulletEnabled val="1"/>
        </dgm:presLayoutVars>
      </dgm:prSet>
      <dgm:spPr/>
    </dgm:pt>
    <dgm:pt modelId="{F93C35B0-B963-4B6E-B569-56CDCCEACF61}" type="pres">
      <dgm:prSet presAssocID="{07726CF8-0423-487B-A4E7-36E3988DD8D8}" presName="accent_5" presStyleCnt="0"/>
      <dgm:spPr/>
    </dgm:pt>
    <dgm:pt modelId="{FEF755CF-ECD6-4835-8D5C-EA830F06A519}" type="pres">
      <dgm:prSet presAssocID="{07726CF8-0423-487B-A4E7-36E3988DD8D8}" presName="accentRepeatNode" presStyleLbl="solidFgAcc1" presStyleIdx="4" presStyleCnt="5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B2D80C88-D42F-4D68-B4BA-505B578DFF68}" type="presOf" srcId="{07726CF8-0423-487B-A4E7-36E3988DD8D8}" destId="{0C3DDA3A-FF9B-42D6-B52A-9F075F7685B1}" srcOrd="0" destOrd="0" presId="urn:microsoft.com/office/officeart/2008/layout/VerticalCurvedList"/>
    <dgm:cxn modelId="{802B978E-E4DF-429E-BF88-D0F0206E82E3}" srcId="{3A4117A8-3B85-464D-8EB8-EE9CDA9076E6}" destId="{2F36F573-8B56-4A5E-BD09-715B88EBBAF9}" srcOrd="3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1D10AFAE-FFA4-4B12-BBF6-434471910E3F}" srcId="{3A4117A8-3B85-464D-8EB8-EE9CDA9076E6}" destId="{07726CF8-0423-487B-A4E7-36E3988DD8D8}" srcOrd="4" destOrd="0" parTransId="{27F8A350-264A-4F41-872E-0124CDBBA1EE}" sibTransId="{71AF48AD-1886-4781-BD3D-547C99AA4E5A}"/>
    <dgm:cxn modelId="{21BCC7BE-2664-4C6E-A785-D4D7809EF6FE}" type="presOf" srcId="{2F36F573-8B56-4A5E-BD09-715B88EBBAF9}" destId="{AAC27789-5986-450D-B5CA-7C2AF4047BF5}" srcOrd="0" destOrd="0" presId="urn:microsoft.com/office/officeart/2008/layout/VerticalCurvedList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CFF52167-B758-4140-95BD-95EB58D36BEA}" type="presParOf" srcId="{8338ADA5-2E3A-4718-A1C2-56ACBA80F0C4}" destId="{AAC27789-5986-450D-B5CA-7C2AF4047BF5}" srcOrd="7" destOrd="0" presId="urn:microsoft.com/office/officeart/2008/layout/VerticalCurvedList"/>
    <dgm:cxn modelId="{ECC7B1D4-B595-421D-9568-6887038F4AAC}" type="presParOf" srcId="{8338ADA5-2E3A-4718-A1C2-56ACBA80F0C4}" destId="{E9E29978-594E-4D37-A076-F4ED609FE469}" srcOrd="8" destOrd="0" presId="urn:microsoft.com/office/officeart/2008/layout/VerticalCurvedList"/>
    <dgm:cxn modelId="{44B4E193-CB19-419F-B57E-FE01A4CD3870}" type="presParOf" srcId="{E9E29978-594E-4D37-A076-F4ED609FE469}" destId="{25949BFB-8531-4404-AC7B-DE8EACFB641D}" srcOrd="0" destOrd="0" presId="urn:microsoft.com/office/officeart/2008/layout/VerticalCurvedList"/>
    <dgm:cxn modelId="{18F946E4-7792-4B7A-8CB8-F99BE33BF691}" type="presParOf" srcId="{8338ADA5-2E3A-4718-A1C2-56ACBA80F0C4}" destId="{0C3DDA3A-FF9B-42D6-B52A-9F075F7685B1}" srcOrd="9" destOrd="0" presId="urn:microsoft.com/office/officeart/2008/layout/VerticalCurvedList"/>
    <dgm:cxn modelId="{3EB1F38D-7492-4A10-BD79-E22E5961AC8C}" type="presParOf" srcId="{8338ADA5-2E3A-4718-A1C2-56ACBA80F0C4}" destId="{F93C35B0-B963-4B6E-B569-56CDCCEACF61}" srcOrd="10" destOrd="0" presId="urn:microsoft.com/office/officeart/2008/layout/VerticalCurvedList"/>
    <dgm:cxn modelId="{89E30416-73A6-4B85-AB19-E32144C40CB4}" type="presParOf" srcId="{F93C35B0-B963-4B6E-B569-56CDCCEACF61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Jogo mane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owinjore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otieki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owinjo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nyalo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(kaka Rahab)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Jo-Israel mane ok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winj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inego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(kaka Akan)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A1730B"/>
              </a:solidFill>
            </a:rPr>
            <a:t>Timbe maricho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207D0D"/>
              </a:solidFill>
            </a:rPr>
            <a:t>Bura makare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0F6F68"/>
              </a:solidFill>
            </a:rPr>
            <a:t>Puonj Biblos kuom lweny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232098"/>
              </a:solidFill>
            </a:rPr>
            <a:t>Yiero margi ema okethogi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842076"/>
              </a:solidFill>
            </a:rPr>
            <a:t>Many kue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10849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426724" y="282442"/>
          <a:ext cx="8969829" cy="565247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866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ok oyiene jolweny ma nigi lony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724" y="282442"/>
        <a:ext cx="8969829" cy="565247"/>
      </dsp:txXfrm>
    </dsp:sp>
    <dsp:sp modelId="{AE74F7CC-BEAC-4A37-851F-82FF8547FEF0}">
      <dsp:nvSpPr>
        <dsp:cNvPr id="0" name=""/>
        <dsp:cNvSpPr/>
      </dsp:nvSpPr>
      <dsp:spPr>
        <a:xfrm>
          <a:off x="73445" y="211787"/>
          <a:ext cx="706559" cy="70655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831764" y="1130043"/>
          <a:ext cx="8564789" cy="56524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866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Jolweny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ok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chul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kendo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seche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moko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ok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ginyal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kata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kawo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mwandu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moyaki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1764" y="1130043"/>
        <a:ext cx="8564789" cy="565247"/>
      </dsp:txXfrm>
    </dsp:sp>
    <dsp:sp modelId="{084B62E5-F22E-4F07-B5B1-770FC4A73F38}">
      <dsp:nvSpPr>
        <dsp:cNvPr id="0" name=""/>
        <dsp:cNvSpPr/>
      </dsp:nvSpPr>
      <dsp:spPr>
        <a:xfrm>
          <a:off x="478484" y="1059387"/>
          <a:ext cx="706559" cy="70655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956079" y="1827001"/>
          <a:ext cx="8440474" cy="86653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866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Lweny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oyienegi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mana mar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kawo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kata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rito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Piny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Mosingi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kindeno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6079" y="1827001"/>
        <a:ext cx="8440474" cy="866530"/>
      </dsp:txXfrm>
    </dsp:sp>
    <dsp:sp modelId="{281349C6-0B2D-4342-BA0D-1069848ADF44}">
      <dsp:nvSpPr>
        <dsp:cNvPr id="0" name=""/>
        <dsp:cNvSpPr/>
      </dsp:nvSpPr>
      <dsp:spPr>
        <a:xfrm>
          <a:off x="602799" y="1906987"/>
          <a:ext cx="706559" cy="706559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C27789-5986-450D-B5CA-7C2AF4047BF5}">
      <dsp:nvSpPr>
        <dsp:cNvPr id="0" name=""/>
        <dsp:cNvSpPr/>
      </dsp:nvSpPr>
      <dsp:spPr>
        <a:xfrm>
          <a:off x="831764" y="2825243"/>
          <a:ext cx="8564789" cy="565247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866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Ja-Israel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mane ok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oluwo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chike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lweny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itiyogo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kaka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jasigu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1764" y="2825243"/>
        <a:ext cx="8564789" cy="565247"/>
      </dsp:txXfrm>
    </dsp:sp>
    <dsp:sp modelId="{25949BFB-8531-4404-AC7B-DE8EACFB641D}">
      <dsp:nvSpPr>
        <dsp:cNvPr id="0" name=""/>
        <dsp:cNvSpPr/>
      </dsp:nvSpPr>
      <dsp:spPr>
        <a:xfrm>
          <a:off x="478484" y="2754587"/>
          <a:ext cx="706559" cy="70655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3DDA3A-FF9B-42D6-B52A-9F075F7685B1}">
      <dsp:nvSpPr>
        <dsp:cNvPr id="0" name=""/>
        <dsp:cNvSpPr/>
      </dsp:nvSpPr>
      <dsp:spPr>
        <a:xfrm>
          <a:off x="426724" y="3672843"/>
          <a:ext cx="8969829" cy="565247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866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Nyadimang’eny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odonjore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ratiro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lweny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724" y="3672843"/>
        <a:ext cx="8969829" cy="565247"/>
      </dsp:txXfrm>
    </dsp:sp>
    <dsp:sp modelId="{FEF755CF-ECD6-4835-8D5C-EA830F06A519}">
      <dsp:nvSpPr>
        <dsp:cNvPr id="0" name=""/>
        <dsp:cNvSpPr/>
      </dsp:nvSpPr>
      <dsp:spPr>
        <a:xfrm>
          <a:off x="73445" y="3602187"/>
          <a:ext cx="706559" cy="706559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Jogo mane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owinjore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otieki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owinjo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nyalo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(kaka Rahab)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Jo-Israel mane ok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winj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inego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(kaka Akan)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06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797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53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5.jpeg"/><Relationship Id="rId10" Type="http://schemas.microsoft.com/office/2007/relationships/diagramDrawing" Target="../diagrams/drawing2.xml"/><Relationship Id="rId4" Type="http://schemas.openxmlformats.org/officeDocument/2006/relationships/image" Target="../media/image14.jpe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7297993" y="126043"/>
            <a:ext cx="472440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NYASAYE KEDONI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46152"/>
            <a:ext cx="178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7B4F3D"/>
                </a:solidFill>
              </a:rPr>
              <a:t>Lesson 5 mar Novemba 1, 2025</a:t>
            </a: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6383432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nomako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ruodhigo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kaachiel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pinjegi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lweny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achielno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nimar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Ruoth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Nyasaye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, ma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Nyasach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Israel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nokedo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joge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3228944"/>
            <a:ext cx="31527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Joshua 10:42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914974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12368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tiend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mane </a:t>
            </a:r>
            <a:r>
              <a:rPr lang="en-US" sz="2000" b="1" dirty="0" err="1"/>
              <a:t>omiyo</a:t>
            </a:r>
            <a:r>
              <a:rPr lang="en-US" sz="2000" b="1" dirty="0"/>
              <a:t> Israel </a:t>
            </a:r>
            <a:r>
              <a:rPr lang="en-US" sz="2000" b="1" dirty="0" err="1"/>
              <a:t>okawo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Kanaan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yot</a:t>
            </a:r>
            <a:r>
              <a:rPr lang="en" sz="2000" b="1" dirty="0"/>
              <a:t>.</a:t>
            </a:r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608115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Mondo </a:t>
            </a:r>
            <a:r>
              <a:rPr lang="en-US" sz="2000" b="1" dirty="0" err="1"/>
              <a:t>wang’e</a:t>
            </a:r>
            <a:r>
              <a:rPr lang="en-US" sz="2000" b="1" dirty="0"/>
              <a:t> </a:t>
            </a:r>
            <a:r>
              <a:rPr lang="en-US" sz="2000" b="1" dirty="0" err="1"/>
              <a:t>tiend</a:t>
            </a:r>
            <a:r>
              <a:rPr lang="en-US" sz="2000" b="1" dirty="0"/>
              <a:t> </a:t>
            </a:r>
            <a:r>
              <a:rPr lang="en-US" sz="2000" b="1" dirty="0" err="1"/>
              <a:t>wachni</a:t>
            </a:r>
            <a:r>
              <a:rPr lang="en-US" sz="2000" b="1" dirty="0"/>
              <a:t>,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wadonj</a:t>
            </a:r>
            <a:r>
              <a:rPr lang="en-US" sz="2000" b="1" dirty="0"/>
              <a:t> </a:t>
            </a:r>
            <a:r>
              <a:rPr lang="en-US" sz="2000" b="1" dirty="0" err="1"/>
              <a:t>matut</a:t>
            </a:r>
            <a:r>
              <a:rPr lang="en-US" sz="2000" b="1" dirty="0"/>
              <a:t> e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puonjo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mane </a:t>
            </a:r>
            <a:r>
              <a:rPr lang="en-US" sz="2000" b="1" dirty="0" err="1"/>
              <a:t>timore</a:t>
            </a:r>
            <a:r>
              <a:rPr lang="en-US" sz="2000" b="1" dirty="0"/>
              <a:t> e kind </a:t>
            </a:r>
            <a:r>
              <a:rPr lang="en-US" sz="2000" b="1" dirty="0" err="1"/>
              <a:t>ber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rach</a:t>
            </a:r>
            <a:r>
              <a:rPr lang="en-US" sz="2000" b="1" dirty="0"/>
              <a:t> e </a:t>
            </a:r>
            <a:r>
              <a:rPr lang="en-US" sz="2000" b="1" dirty="0" err="1"/>
              <a:t>kindeno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809532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Koro, </a:t>
            </a:r>
            <a:r>
              <a:rPr lang="en-US" sz="2000" b="1" dirty="0" err="1"/>
              <a:t>ang’o</a:t>
            </a:r>
            <a:r>
              <a:rPr lang="en-US" sz="2000" b="1" dirty="0"/>
              <a:t> </a:t>
            </a:r>
            <a:r>
              <a:rPr lang="en-US" sz="2000" b="1" dirty="0" err="1"/>
              <a:t>momiyo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</a:t>
            </a:r>
            <a:r>
              <a:rPr lang="en-US" sz="2000" b="1" dirty="0" err="1"/>
              <a:t>notho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? Be </a:t>
            </a:r>
            <a:r>
              <a:rPr lang="en-US" sz="2000" b="1" dirty="0" err="1"/>
              <a:t>lwenyno</a:t>
            </a:r>
            <a:r>
              <a:rPr lang="en-US" sz="2000" b="1" dirty="0"/>
              <a:t> </a:t>
            </a:r>
            <a:r>
              <a:rPr lang="en-US" sz="2000" b="1" dirty="0" err="1"/>
              <a:t>inyalo</a:t>
            </a:r>
            <a:r>
              <a:rPr lang="en-US" sz="2000" b="1" dirty="0"/>
              <a:t> </a:t>
            </a:r>
            <a:r>
              <a:rPr lang="en-US" sz="2000" b="1" dirty="0" err="1"/>
              <a:t>kwan</a:t>
            </a:r>
            <a:r>
              <a:rPr lang="en-US" sz="2000" b="1" dirty="0"/>
              <a:t> kaka </a:t>
            </a:r>
            <a:r>
              <a:rPr lang="en-US" sz="2000" b="1" dirty="0" err="1"/>
              <a:t>lweny</a:t>
            </a:r>
            <a:r>
              <a:rPr lang="en-US" sz="2000" b="1" dirty="0"/>
              <a:t> “</a:t>
            </a:r>
            <a:r>
              <a:rPr lang="en-US" sz="2000" b="1" dirty="0" err="1"/>
              <a:t>maler</a:t>
            </a:r>
            <a:r>
              <a:rPr lang="en-US" sz="2000" b="1" dirty="0"/>
              <a:t>”?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1010950"/>
            <a:ext cx="6735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Mana kaka </a:t>
            </a:r>
            <a:r>
              <a:rPr lang="en-US" sz="2000" b="1" dirty="0" err="1"/>
              <a:t>Nyasaye</a:t>
            </a:r>
            <a:r>
              <a:rPr lang="en-US" sz="2000" b="1" dirty="0"/>
              <a:t> ne ok </a:t>
            </a:r>
            <a:r>
              <a:rPr lang="en-US" sz="2000" b="1" dirty="0" err="1"/>
              <a:t>ochano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obedi</a:t>
            </a:r>
            <a:r>
              <a:rPr lang="en-US" sz="2000" b="1" dirty="0"/>
              <a:t>, e kaka ne ok </a:t>
            </a:r>
            <a:r>
              <a:rPr lang="en-US" sz="2000" b="1" dirty="0" err="1"/>
              <a:t>ochano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</a:t>
            </a:r>
            <a:r>
              <a:rPr lang="en-US" sz="2000" b="1" dirty="0" err="1"/>
              <a:t>obedi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-1851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TIMBE MARICHO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578472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Tieng’ mar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ang’wen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nyikwayi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noduog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ndalogo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ema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noyud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richo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jo-Amor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osemedore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moromo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kum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(Chakruok 15:16)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746270" y="1276608"/>
            <a:ext cx="9369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Lony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machon</a:t>
            </a:r>
            <a:r>
              <a:rPr lang="en-US" sz="2000" b="1" dirty="0"/>
              <a:t> ma </a:t>
            </a:r>
            <a:r>
              <a:rPr lang="en-US" sz="2000" b="1" dirty="0" err="1"/>
              <a:t>ikunyo</a:t>
            </a:r>
            <a:r>
              <a:rPr lang="en-US" sz="2000" b="1" dirty="0"/>
              <a:t> e </a:t>
            </a:r>
            <a:r>
              <a:rPr lang="en-US" sz="2000" b="1" dirty="0" err="1"/>
              <a:t>bwo</a:t>
            </a:r>
            <a:r>
              <a:rPr lang="en-US" sz="2000" b="1" dirty="0"/>
              <a:t> </a:t>
            </a:r>
            <a:r>
              <a:rPr lang="en-US" sz="2000" b="1" dirty="0" err="1"/>
              <a:t>lowo</a:t>
            </a:r>
            <a:r>
              <a:rPr lang="en-US" sz="2000" b="1" dirty="0"/>
              <a:t> </a:t>
            </a:r>
            <a:r>
              <a:rPr lang="en-US" sz="2000" b="1" dirty="0" err="1"/>
              <a:t>osefwenyo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dini</a:t>
            </a:r>
            <a:r>
              <a:rPr lang="en-US" sz="2000" b="1" dirty="0"/>
              <a:t> mar Kanaan ne </a:t>
            </a:r>
            <a:r>
              <a:rPr lang="en-US" sz="2000" b="1" dirty="0" err="1"/>
              <a:t>en</a:t>
            </a:r>
            <a:r>
              <a:rPr lang="en-US" sz="2000" b="1" dirty="0"/>
              <a:t> mana kaka Muma </a:t>
            </a:r>
            <a:r>
              <a:rPr lang="en-US" sz="2000" b="1" dirty="0" err="1"/>
              <a:t>wacho</a:t>
            </a:r>
            <a:r>
              <a:rPr lang="en-US" sz="2000" b="1" dirty="0"/>
              <a:t>: </a:t>
            </a:r>
            <a:r>
              <a:rPr lang="en-US" sz="2000" b="1" dirty="0" err="1"/>
              <a:t>juok</a:t>
            </a:r>
            <a:r>
              <a:rPr lang="en-US" sz="2000" b="1" dirty="0"/>
              <a:t>, </a:t>
            </a:r>
            <a:r>
              <a:rPr lang="en-US" sz="2000" b="1" dirty="0" err="1"/>
              <a:t>lamo</a:t>
            </a:r>
            <a:r>
              <a:rPr lang="en-US" sz="2000" b="1" dirty="0"/>
              <a:t> </a:t>
            </a:r>
            <a:r>
              <a:rPr lang="en-US" sz="2000" b="1" dirty="0" err="1"/>
              <a:t>chunje</a:t>
            </a:r>
            <a:r>
              <a:rPr lang="en-US" sz="2000" b="1" dirty="0"/>
              <a:t>,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jomotho</a:t>
            </a:r>
            <a:r>
              <a:rPr lang="en-US" sz="2000" b="1" dirty="0"/>
              <a:t>, </a:t>
            </a:r>
            <a:r>
              <a:rPr lang="en-US" sz="2000" b="1" dirty="0" err="1"/>
              <a:t>lamo</a:t>
            </a:r>
            <a:r>
              <a:rPr lang="en-US" sz="2000" b="1" dirty="0"/>
              <a:t> </a:t>
            </a:r>
            <a:r>
              <a:rPr lang="en-US" sz="2000" b="1" dirty="0" err="1"/>
              <a:t>jochiende</a:t>
            </a:r>
            <a:r>
              <a:rPr lang="en-US" sz="2000" b="1" dirty="0"/>
              <a:t>...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chiwo</a:t>
            </a:r>
            <a:r>
              <a:rPr lang="en-US" sz="2000" b="1" dirty="0"/>
              <a:t> </a:t>
            </a:r>
            <a:r>
              <a:rPr lang="en-US" sz="2000" b="1" dirty="0" err="1"/>
              <a:t>nyithindo</a:t>
            </a:r>
            <a:r>
              <a:rPr lang="en-US" sz="2000" b="1" dirty="0"/>
              <a:t> </a:t>
            </a:r>
            <a:r>
              <a:rPr lang="en-US" sz="2000" b="1" dirty="0" err="1"/>
              <a:t>misango</a:t>
            </a:r>
            <a:r>
              <a:rPr lang="en-US" sz="2000" b="1" dirty="0"/>
              <a:t>! (</a:t>
            </a:r>
            <a:r>
              <a:rPr lang="en-US" sz="2000" b="1" dirty="0" err="1"/>
              <a:t>R.Chik</a:t>
            </a:r>
            <a:r>
              <a:rPr lang="en-US" sz="2000" b="1" dirty="0"/>
              <a:t>. 18:9-12).</a:t>
            </a:r>
            <a:endParaRPr lang="en" sz="2000" b="1" dirty="0"/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3061" y="3910574"/>
            <a:ext cx="5791200" cy="271028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00349" y="3649801"/>
            <a:ext cx="329565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Gikone</a:t>
            </a:r>
            <a:r>
              <a:rPr lang="en-US" sz="2000" b="1" dirty="0"/>
              <a:t>,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oket</a:t>
            </a:r>
            <a:r>
              <a:rPr lang="en-US" sz="2000" b="1" dirty="0"/>
              <a:t> </a:t>
            </a:r>
            <a:r>
              <a:rPr lang="en-US" sz="2000" b="1" dirty="0" err="1"/>
              <a:t>giko</a:t>
            </a:r>
            <a:r>
              <a:rPr lang="en-US" sz="2000" b="1" dirty="0"/>
              <a:t> </a:t>
            </a:r>
            <a:r>
              <a:rPr lang="en-US" sz="2000" b="1" dirty="0" err="1"/>
              <a:t>timbe</a:t>
            </a:r>
            <a:r>
              <a:rPr lang="en-US" sz="2000" b="1" dirty="0"/>
              <a:t> ma ok </a:t>
            </a:r>
            <a:r>
              <a:rPr lang="en-US" sz="2000" b="1" dirty="0" err="1"/>
              <a:t>owinjorego</a:t>
            </a:r>
            <a:r>
              <a:rPr lang="en-US" sz="2000" b="1" dirty="0"/>
              <a:t>, mane </a:t>
            </a:r>
            <a:r>
              <a:rPr lang="en-US" sz="2000" b="1" dirty="0" err="1"/>
              <a:t>dwoko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mag </a:t>
            </a:r>
            <a:r>
              <a:rPr lang="en-US" sz="2000" b="1" dirty="0" err="1"/>
              <a:t>ji</a:t>
            </a:r>
            <a:r>
              <a:rPr lang="en-US" sz="2000" b="1" dirty="0"/>
              <a:t> kendo mane </a:t>
            </a:r>
            <a:r>
              <a:rPr lang="en-US" sz="2000" b="1" dirty="0" err="1"/>
              <a:t>kelo</a:t>
            </a:r>
            <a:r>
              <a:rPr lang="en-US" sz="2000" b="1" dirty="0"/>
              <a:t> </a:t>
            </a:r>
            <a:r>
              <a:rPr lang="en-US" sz="2000" b="1" dirty="0" err="1"/>
              <a:t>timbe</a:t>
            </a:r>
            <a:r>
              <a:rPr lang="en-US" sz="2000" b="1" dirty="0"/>
              <a:t> ma ok </a:t>
            </a:r>
            <a:r>
              <a:rPr lang="en-US" sz="2000" b="1" dirty="0" err="1"/>
              <a:t>beyo</a:t>
            </a:r>
            <a:r>
              <a:rPr lang="en-US" sz="2000" b="1" dirty="0"/>
              <a:t> </a:t>
            </a:r>
            <a:r>
              <a:rPr lang="en-US" sz="2000" b="1" dirty="0" err="1"/>
              <a:t>mopogore</a:t>
            </a:r>
            <a:r>
              <a:rPr lang="en-US" sz="2000" b="1" dirty="0"/>
              <a:t> </a:t>
            </a:r>
            <a:r>
              <a:rPr lang="en-US" sz="2000" b="1" dirty="0" err="1"/>
              <a:t>opogore</a:t>
            </a:r>
            <a:r>
              <a:rPr lang="en-US" sz="2000" b="1" dirty="0"/>
              <a:t>. </a:t>
            </a:r>
            <a:r>
              <a:rPr lang="en-US" sz="2000" b="1" dirty="0" err="1"/>
              <a:t>Tieko</a:t>
            </a:r>
            <a:r>
              <a:rPr lang="en-US" sz="2000" b="1" dirty="0"/>
              <a:t> jo-Kanaan,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geng’o</a:t>
            </a:r>
            <a:r>
              <a:rPr lang="en-US" sz="2000" b="1" dirty="0"/>
              <a:t>—kata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—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mar </a:t>
            </a:r>
            <a:r>
              <a:rPr lang="en-US" sz="2000" b="1" dirty="0" err="1"/>
              <a:t>dhano</a:t>
            </a:r>
            <a:r>
              <a:rPr lang="en" sz="2000" b="1" dirty="0"/>
              <a:t>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746270" y="2961329"/>
            <a:ext cx="931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timbegi</a:t>
            </a:r>
            <a:r>
              <a:rPr lang="en-US" sz="2000" b="1" dirty="0"/>
              <a:t> ne </a:t>
            </a:r>
            <a:r>
              <a:rPr lang="en-US" sz="2000" b="1" dirty="0" err="1"/>
              <a:t>osebedo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Ibrahim,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nomiyogi</a:t>
            </a:r>
            <a:r>
              <a:rPr lang="en-US" sz="2000" b="1" dirty="0"/>
              <a:t> </a:t>
            </a:r>
            <a:r>
              <a:rPr lang="en-US" sz="2000" b="1" dirty="0" err="1"/>
              <a:t>higni</a:t>
            </a:r>
            <a:r>
              <a:rPr lang="en-US" sz="2000" b="1" dirty="0"/>
              <a:t> </a:t>
            </a:r>
            <a:r>
              <a:rPr lang="en-US" sz="2000" b="1" dirty="0" err="1"/>
              <a:t>mokalo</a:t>
            </a:r>
            <a:r>
              <a:rPr lang="en-US" sz="2000" b="1" dirty="0"/>
              <a:t> 400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gilos</a:t>
            </a:r>
            <a:r>
              <a:rPr lang="en-US" sz="2000" b="1" dirty="0"/>
              <a:t> </a:t>
            </a:r>
            <a:r>
              <a:rPr lang="en-US" sz="2000" b="1" dirty="0" err="1"/>
              <a:t>timgi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746270" y="2272857"/>
            <a:ext cx="93695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medie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mar “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chode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” – mane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tudruok</a:t>
            </a:r>
            <a:r>
              <a:rPr lang="en-US" sz="2000" b="1" dirty="0"/>
              <a:t> kata </a:t>
            </a:r>
            <a:r>
              <a:rPr lang="en-US" sz="2000" b="1" dirty="0" err="1"/>
              <a:t>matin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ler</a:t>
            </a:r>
            <a:r>
              <a:rPr lang="en-US" sz="2000" b="1" dirty="0"/>
              <a:t> – mane </a:t>
            </a:r>
            <a:r>
              <a:rPr lang="en-US" sz="2000" b="1" dirty="0" err="1"/>
              <a:t>itimo</a:t>
            </a:r>
            <a:r>
              <a:rPr lang="en-US" sz="2000" b="1" dirty="0"/>
              <a:t> e kind </a:t>
            </a:r>
            <a:r>
              <a:rPr lang="en-US" sz="2000" b="1" dirty="0" err="1"/>
              <a:t>nyiseche</a:t>
            </a:r>
            <a:r>
              <a:rPr lang="en-US" sz="2000" b="1" dirty="0"/>
              <a:t> </a:t>
            </a:r>
            <a:r>
              <a:rPr lang="en-US" sz="2000" b="1" dirty="0" err="1"/>
              <a:t>machuo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mamon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-7379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BURA MAKARE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789346" y="511894"/>
            <a:ext cx="10534650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jang’ad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bura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makare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kendo pile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okwedo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joricho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odagi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lokore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owe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richogi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biro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piago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liganglane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Kata mana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koroni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otwenyo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atunge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obed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moikore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(Zaburi 7:11-12)</a:t>
            </a:r>
            <a:endParaRPr lang="es-ES" sz="11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82348" y="1400456"/>
            <a:ext cx="8145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Hera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gin </a:t>
            </a:r>
            <a:r>
              <a:rPr lang="en-US" sz="2000" b="1" dirty="0" err="1"/>
              <a:t>mise</a:t>
            </a:r>
            <a:r>
              <a:rPr lang="en-US" sz="2000" b="1" dirty="0"/>
              <a:t> mag kit </a:t>
            </a:r>
            <a:r>
              <a:rPr lang="en-US" sz="2000" b="1" dirty="0" err="1"/>
              <a:t>Nyasaye</a:t>
            </a:r>
            <a:r>
              <a:rPr lang="en-US" sz="2000" b="1" dirty="0"/>
              <a:t>. Mano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jatend</a:t>
            </a:r>
            <a:r>
              <a:rPr lang="en-US" sz="2000" b="1" dirty="0"/>
              <a:t> </a:t>
            </a:r>
            <a:r>
              <a:rPr lang="en-US" sz="2000" b="1" dirty="0" err="1"/>
              <a:t>bura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kendo ma ok dog </a:t>
            </a:r>
            <a:r>
              <a:rPr lang="en-US" sz="2000" b="1" dirty="0" err="1"/>
              <a:t>konchiel</a:t>
            </a:r>
            <a:r>
              <a:rPr lang="en-US" sz="2000" b="1" dirty="0"/>
              <a:t>, ma choro </a:t>
            </a:r>
            <a:r>
              <a:rPr lang="en-US" sz="2000" b="1" dirty="0" err="1"/>
              <a:t>kum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dipo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jaricho</a:t>
            </a:r>
            <a:r>
              <a:rPr lang="en-US" sz="2000" b="1" dirty="0"/>
              <a:t> </a:t>
            </a:r>
            <a:r>
              <a:rPr lang="en-US" sz="2000" b="1" dirty="0" err="1"/>
              <a:t>olokre</a:t>
            </a:r>
            <a:r>
              <a:rPr lang="en-US" sz="2000" b="1" dirty="0"/>
              <a:t>, to ok obi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odhi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chieng</a:t>
            </a:r>
            <a:r>
              <a:rPr lang="en-US" sz="2000" b="1" dirty="0"/>
              <a:t>’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929" y="1353054"/>
            <a:ext cx="3840722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988690"/>
            <a:ext cx="2291557" cy="2649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84071" y="3942746"/>
            <a:ext cx="54386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Dwaro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keto </a:t>
            </a:r>
            <a:r>
              <a:rPr lang="en-US" sz="2000" b="1" dirty="0" err="1"/>
              <a:t>sirkal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e </a:t>
            </a:r>
            <a:r>
              <a:rPr lang="en-US" sz="2000" b="1" dirty="0" err="1"/>
              <a:t>pinyno</a:t>
            </a:r>
            <a:r>
              <a:rPr lang="en-US" sz="2000" b="1" dirty="0"/>
              <a:t>, kaka </a:t>
            </a:r>
            <a:r>
              <a:rPr lang="en-US" sz="2000" b="1" dirty="0" err="1"/>
              <a:t>ranyisi</a:t>
            </a:r>
            <a:r>
              <a:rPr lang="en-US" sz="2000" b="1" dirty="0"/>
              <a:t> ne </a:t>
            </a:r>
            <a:r>
              <a:rPr lang="en-US" sz="2000" b="1" dirty="0" err="1"/>
              <a:t>pinje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, </a:t>
            </a:r>
            <a:r>
              <a:rPr lang="en-US" sz="2000" b="1" dirty="0" err="1"/>
              <a:t>kajiwogi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giting</a:t>
            </a:r>
            <a:r>
              <a:rPr lang="en-US" sz="2000" b="1" dirty="0"/>
              <a:t>’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timbegi</a:t>
            </a:r>
            <a:r>
              <a:rPr lang="en-US" sz="2000" b="1" dirty="0"/>
              <a:t> </a:t>
            </a:r>
            <a:r>
              <a:rPr lang="en-US" sz="2000" b="1" dirty="0" err="1"/>
              <a:t>malong’o</a:t>
            </a:r>
            <a:r>
              <a:rPr lang="en-US" sz="2000" b="1" dirty="0"/>
              <a:t>, kendo e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 </a:t>
            </a:r>
            <a:r>
              <a:rPr lang="en-US" sz="2000" b="1" dirty="0" err="1"/>
              <a:t>gikel</a:t>
            </a:r>
            <a:r>
              <a:rPr lang="en-US" sz="2000" b="1" dirty="0"/>
              <a:t> </a:t>
            </a:r>
            <a:r>
              <a:rPr lang="en-US" sz="2000" b="1" dirty="0" err="1"/>
              <a:t>kue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mangima</a:t>
            </a:r>
            <a:r>
              <a:rPr lang="en-US" sz="2000" b="1" dirty="0"/>
              <a:t> (</a:t>
            </a:r>
            <a:r>
              <a:rPr lang="en-US" sz="2000" b="1" dirty="0" err="1"/>
              <a:t>R.Chik</a:t>
            </a:r>
            <a:r>
              <a:rPr lang="en-US" sz="2000" b="1" dirty="0"/>
              <a:t>. 4:5-6).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69613" y="2825489"/>
            <a:ext cx="8158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Lweny</a:t>
            </a:r>
            <a:r>
              <a:rPr lang="en-US" sz="2000" b="1" dirty="0"/>
              <a:t> mar </a:t>
            </a:r>
            <a:r>
              <a:rPr lang="en-US" sz="2000" b="1" dirty="0" err="1"/>
              <a:t>kawo</a:t>
            </a:r>
            <a:r>
              <a:rPr lang="en-US" sz="2000" b="1" dirty="0"/>
              <a:t> Kanaan ne ok </a:t>
            </a:r>
            <a:r>
              <a:rPr lang="en-US" sz="2000" b="1" dirty="0" err="1"/>
              <a:t>otimore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onyis</a:t>
            </a:r>
            <a:r>
              <a:rPr lang="en-US" sz="2000" b="1" dirty="0"/>
              <a:t> loch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mar </a:t>
            </a:r>
            <a:r>
              <a:rPr lang="en-US" sz="2000" b="1" dirty="0" err="1"/>
              <a:t>ng’ato</a:t>
            </a:r>
            <a:r>
              <a:rPr lang="en-US" sz="2000" b="1" dirty="0"/>
              <a:t>, to ne </a:t>
            </a:r>
            <a:r>
              <a:rPr lang="en-US" sz="2000" b="1" dirty="0" err="1"/>
              <a:t>otimore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okum</a:t>
            </a:r>
            <a:r>
              <a:rPr lang="en-US" sz="2000" b="1" dirty="0"/>
              <a:t> </a:t>
            </a:r>
            <a:r>
              <a:rPr lang="en-US" sz="2000" b="1" dirty="0" err="1"/>
              <a:t>jodak</a:t>
            </a:r>
            <a:r>
              <a:rPr lang="en-US" sz="2000" b="1" dirty="0"/>
              <a:t> e </a:t>
            </a:r>
            <a:r>
              <a:rPr lang="en-US" sz="2000" b="1" dirty="0" err="1"/>
              <a:t>pinyno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timbegi</a:t>
            </a:r>
            <a:r>
              <a:rPr lang="en-US" sz="2000" b="1" dirty="0"/>
              <a:t> </a:t>
            </a:r>
            <a:r>
              <a:rPr lang="en-US" sz="2000" b="1" dirty="0" err="1"/>
              <a:t>maricho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47961" y="5675557"/>
            <a:ext cx="54747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Kaka </a:t>
            </a:r>
            <a:r>
              <a:rPr lang="en-US" sz="2000" b="1" dirty="0" err="1"/>
              <a:t>jalweny</a:t>
            </a:r>
            <a:r>
              <a:rPr lang="en-US" sz="2000" b="1" dirty="0"/>
              <a:t> kendo </a:t>
            </a:r>
            <a:r>
              <a:rPr lang="en-US" sz="2000" b="1" dirty="0" err="1"/>
              <a:t>jang’ad</a:t>
            </a:r>
            <a:r>
              <a:rPr lang="en-US" sz="2000" b="1" dirty="0"/>
              <a:t> </a:t>
            </a:r>
            <a:r>
              <a:rPr lang="en-US" sz="2000" b="1" dirty="0" err="1"/>
              <a:t>bura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ochung</a:t>
            </a:r>
            <a:r>
              <a:rPr lang="en-US" sz="2000" b="1" dirty="0"/>
              <a:t>’ </a:t>
            </a:r>
            <a:r>
              <a:rPr lang="en-US" sz="2000" b="1" dirty="0" err="1"/>
              <a:t>motegno</a:t>
            </a:r>
            <a:r>
              <a:rPr lang="en-US" sz="2000" b="1" dirty="0"/>
              <a:t> mar keto e </a:t>
            </a:r>
            <a:r>
              <a:rPr lang="en-US" sz="2000" b="1" dirty="0" err="1"/>
              <a:t>tich</a:t>
            </a:r>
            <a:r>
              <a:rPr lang="en-US" sz="2000" b="1" dirty="0"/>
              <a:t>, </a:t>
            </a:r>
            <a:r>
              <a:rPr lang="en-US" sz="2000" b="1" dirty="0" err="1"/>
              <a:t>tego</a:t>
            </a:r>
            <a:r>
              <a:rPr lang="en-US" sz="2000" b="1" dirty="0"/>
              <a:t>, kendo </a:t>
            </a:r>
            <a:r>
              <a:rPr lang="en-US" sz="2000" b="1" dirty="0" err="1"/>
              <a:t>rito</a:t>
            </a:r>
            <a:r>
              <a:rPr lang="en-US" sz="2000" b="1" dirty="0"/>
              <a:t> loch mar </a:t>
            </a:r>
            <a:r>
              <a:rPr lang="en-US" sz="2000" b="1" dirty="0" err="1"/>
              <a:t>chik</a:t>
            </a:r>
            <a:r>
              <a:rPr lang="en-US" sz="2000" b="1" dirty="0"/>
              <a:t>, ma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kite.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PUONJ BIBLOS KUOM LWENY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700087" y="645616"/>
            <a:ext cx="10791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ubiro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ng’eyo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kawuono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Nyasachu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otelonu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chalo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matieko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mowang’o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Obiro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tiekogi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owuon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obiro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loyonugi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ubiro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riembogi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kendo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tiekogi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piyopiyo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mana kaka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nosingorenu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(Rapar mar Chik 9:3)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08156" y="1568946"/>
            <a:ext cx="10506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Biblos</a:t>
            </a:r>
            <a:r>
              <a:rPr lang="en-US" sz="2000" b="1" dirty="0"/>
              <a:t>, </a:t>
            </a:r>
            <a:r>
              <a:rPr lang="en-US" sz="2000" b="1" dirty="0" err="1"/>
              <a:t>lwenje</a:t>
            </a:r>
            <a:r>
              <a:rPr lang="en-US" sz="2000" b="1" dirty="0"/>
              <a:t> ne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mana e </a:t>
            </a:r>
            <a:r>
              <a:rPr lang="en-US" sz="2000" b="1" dirty="0" err="1"/>
              <a:t>weche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makende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olero</a:t>
            </a:r>
            <a:r>
              <a:rPr lang="en-US" sz="2000" b="1" dirty="0"/>
              <a:t>. Magi e </a:t>
            </a:r>
            <a:r>
              <a:rPr lang="en-US" sz="2000" b="1" dirty="0" err="1"/>
              <a:t>chike</a:t>
            </a:r>
            <a:r>
              <a:rPr lang="en-US" sz="2000" b="1" dirty="0"/>
              <a:t> mane </a:t>
            </a:r>
            <a:r>
              <a:rPr lang="en-US" sz="2000" b="1" dirty="0" err="1"/>
              <a:t>tayo</a:t>
            </a:r>
            <a:r>
              <a:rPr lang="en-US" sz="2000" b="1" dirty="0"/>
              <a:t> </a:t>
            </a:r>
            <a:r>
              <a:rPr lang="en-US" sz="2000" b="1" dirty="0" err="1"/>
              <a:t>lwenje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oyiego</a:t>
            </a:r>
            <a:r>
              <a:rPr lang="en" sz="2000" b="1" dirty="0"/>
              <a:t>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066205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C27789-5986-450D-B5CA-7C2AF4047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AAC27789-5986-450D-B5CA-7C2AF4047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3DDA3A-FF9B-42D6-B52A-9F075F76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0C3DDA3A-FF9B-42D6-B52A-9F075F768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82336" y="0"/>
            <a:ext cx="9909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YIERO MARGI EMA OKETHOGI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Kamano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Joshua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nokawo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pinyno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Noloyo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ruodhi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mag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piny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gode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kod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mag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piny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milambo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mag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pewe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kod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mag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kuonde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motimo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thidhiya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Nonego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 ok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oweyo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ng’ato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otony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kata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achiel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kotieko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gimoro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amora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mayueyo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kaka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Nyasach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Israel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nosechiko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                   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(Joshua 10:40)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45252" y="1687365"/>
            <a:ext cx="6345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oket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Kanaan </a:t>
            </a:r>
            <a:r>
              <a:rPr lang="en-US" sz="2000" b="1" dirty="0" err="1"/>
              <a:t>duto</a:t>
            </a:r>
            <a:r>
              <a:rPr lang="en-US" sz="2000" b="1" dirty="0"/>
              <a:t> kaka </a:t>
            </a:r>
            <a:r>
              <a:rPr lang="en-US" sz="2000" b="1" dirty="0" err="1"/>
              <a:t>kama</a:t>
            </a:r>
            <a:r>
              <a:rPr lang="en-US" sz="2000" b="1" dirty="0"/>
              <a:t> </a:t>
            </a:r>
            <a:r>
              <a:rPr lang="en-US" sz="2000" b="1" dirty="0" err="1"/>
              <a:t>okuong</a:t>
            </a:r>
            <a:r>
              <a:rPr lang="en-US" sz="2000" b="1" dirty="0"/>
              <a:t>’,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 </a:t>
            </a:r>
            <a:r>
              <a:rPr lang="en-US" sz="2000" b="1" dirty="0" err="1"/>
              <a:t>owale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okethe</a:t>
            </a:r>
            <a:r>
              <a:rPr lang="en-US" sz="2000" b="1" dirty="0"/>
              <a:t>.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ma </a:t>
            </a:r>
            <a:r>
              <a:rPr lang="en-US" sz="2000" b="1" dirty="0" err="1"/>
              <a:t>ngima</a:t>
            </a:r>
            <a:r>
              <a:rPr lang="en-US" sz="2000" b="1" dirty="0"/>
              <a:t>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 (</a:t>
            </a:r>
            <a:r>
              <a:rPr lang="en-US" sz="2000" b="1" dirty="0" err="1"/>
              <a:t>R.Chik</a:t>
            </a:r>
            <a:r>
              <a:rPr lang="en-US" sz="2000" b="1" dirty="0"/>
              <a:t> 20:16-18; Josh. 10:40).</a:t>
            </a:r>
            <a:endParaRPr lang="en" sz="2000" b="1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501811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58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nyim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jo-Kanaan </a:t>
            </a:r>
            <a:r>
              <a:rPr lang="en-US" sz="2000" b="1" dirty="0" err="1"/>
              <a:t>kod</a:t>
            </a:r>
            <a:r>
              <a:rPr lang="en-US" sz="2000" b="1" dirty="0"/>
              <a:t> jo-Israel ne </a:t>
            </a:r>
            <a:r>
              <a:rPr lang="en-US" sz="2000" b="1" dirty="0" err="1"/>
              <a:t>ineno</a:t>
            </a:r>
            <a:r>
              <a:rPr lang="en-US" sz="2000" b="1" dirty="0"/>
              <a:t> kaka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romre</a:t>
            </a:r>
            <a:r>
              <a:rPr lang="en-US" sz="2000" b="1" dirty="0"/>
              <a:t>: </a:t>
            </a:r>
            <a:r>
              <a:rPr lang="en-US" sz="2000" b="1" dirty="0" err="1"/>
              <a:t>maonge</a:t>
            </a:r>
            <a:r>
              <a:rPr lang="en-US" sz="2000" b="1" dirty="0"/>
              <a:t> </a:t>
            </a:r>
            <a:r>
              <a:rPr lang="en-US" sz="2000" b="1" dirty="0" err="1"/>
              <a:t>pogruok</a:t>
            </a:r>
            <a:r>
              <a:rPr lang="en-US" sz="2000" b="1" dirty="0"/>
              <a:t>. </a:t>
            </a:r>
            <a:r>
              <a:rPr lang="en-US" sz="2000" b="1" dirty="0" err="1"/>
              <a:t>Pogruok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noyiero</a:t>
            </a:r>
            <a:r>
              <a:rPr lang="en-US" sz="2000" b="1" dirty="0"/>
              <a:t>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e </a:t>
            </a:r>
            <a:r>
              <a:rPr lang="en-US" sz="2000" b="1" dirty="0" err="1"/>
              <a:t>ng’anjogi</a:t>
            </a:r>
            <a:r>
              <a:rPr lang="en-US" sz="2000" b="1" dirty="0"/>
              <a:t> ne </a:t>
            </a:r>
            <a:r>
              <a:rPr lang="en-US" sz="2000" b="1" dirty="0" err="1"/>
              <a:t>Nyasaye</a:t>
            </a:r>
            <a:r>
              <a:rPr lang="en-US" sz="2000" b="1" dirty="0"/>
              <a:t>, to </a:t>
            </a:r>
            <a:r>
              <a:rPr lang="en-US" sz="2000" b="1" dirty="0" err="1"/>
              <a:t>jomoko</a:t>
            </a:r>
            <a:r>
              <a:rPr lang="en-US" sz="2000" b="1" dirty="0"/>
              <a:t> </a:t>
            </a:r>
            <a:r>
              <a:rPr lang="en-US" sz="2000" b="1" dirty="0" err="1"/>
              <a:t>noyiero</a:t>
            </a:r>
            <a:r>
              <a:rPr lang="en-US" sz="2000" b="1" dirty="0"/>
              <a:t> </a:t>
            </a:r>
            <a:r>
              <a:rPr lang="en-US" sz="2000" b="1" dirty="0" err="1"/>
              <a:t>winjo</a:t>
            </a:r>
            <a:r>
              <a:rPr lang="en-US" sz="2000" b="1" dirty="0"/>
              <a:t> </a:t>
            </a:r>
            <a:r>
              <a:rPr lang="en-US" sz="2000" b="1" dirty="0" err="1"/>
              <a:t>wachne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70918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2" y="2723851"/>
            <a:ext cx="6201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kamano</a:t>
            </a:r>
            <a:r>
              <a:rPr lang="en-US" sz="2000" b="1" dirty="0"/>
              <a:t>, ne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mane </a:t>
            </a:r>
            <a:r>
              <a:rPr lang="en-US" sz="2000" b="1" dirty="0" err="1"/>
              <a:t>owinjore</a:t>
            </a:r>
            <a:r>
              <a:rPr lang="en-US" sz="2000" b="1" dirty="0"/>
              <a:t> owe</a:t>
            </a:r>
            <a:r>
              <a:rPr lang="en" sz="2000" b="1" dirty="0"/>
              <a:t>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0" y="6162285"/>
            <a:ext cx="9585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Koro, </a:t>
            </a:r>
            <a:r>
              <a:rPr lang="en-US" sz="2000" b="1" dirty="0" err="1"/>
              <a:t>yiero</a:t>
            </a:r>
            <a:r>
              <a:rPr lang="en-US" sz="2000" b="1" dirty="0"/>
              <a:t> pod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.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biro, </a:t>
            </a:r>
            <a:r>
              <a:rPr lang="en-US" sz="2000" b="1" dirty="0" err="1"/>
              <a:t>ibi</a:t>
            </a:r>
            <a:r>
              <a:rPr lang="en-US" sz="2000" b="1" dirty="0"/>
              <a:t> </a:t>
            </a:r>
            <a:r>
              <a:rPr lang="en-US" sz="2000" b="1" dirty="0" err="1"/>
              <a:t>warwa</a:t>
            </a:r>
            <a:r>
              <a:rPr lang="en-US" sz="2000" b="1" dirty="0"/>
              <a:t> kata </a:t>
            </a:r>
            <a:r>
              <a:rPr lang="en-US" sz="2000" b="1" dirty="0" err="1"/>
              <a:t>kethowa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yiero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</a:t>
            </a:r>
            <a:r>
              <a:rPr lang="en-US" sz="2000" b="1" dirty="0" err="1"/>
              <a:t>wawegi</a:t>
            </a:r>
            <a:r>
              <a:rPr lang="en-US" sz="2000" b="1" dirty="0"/>
              <a:t>. 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MANY KUE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266592" y="632400"/>
            <a:ext cx="692540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bende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anami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jotendi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tiyo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tim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makare</a:t>
            </a:r>
            <a:r>
              <a:rPr lang="en"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(Isaya 60:17b)</a:t>
            </a:r>
            <a:endParaRPr lang="en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76200">
                  <a:srgbClr val="1F6A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906638" y="1242074"/>
            <a:ext cx="6317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iluongo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Ruodh</a:t>
            </a:r>
            <a:r>
              <a:rPr lang="en-US" sz="2000" b="1" dirty="0"/>
              <a:t> </a:t>
            </a:r>
            <a:r>
              <a:rPr lang="en-US" sz="2000" b="1" dirty="0" err="1"/>
              <a:t>Kue</a:t>
            </a:r>
            <a:r>
              <a:rPr lang="en-US" sz="2000" b="1" dirty="0"/>
              <a:t>” (</a:t>
            </a:r>
            <a:r>
              <a:rPr lang="en-US" sz="2000" b="1" dirty="0" err="1"/>
              <a:t>Isaya</a:t>
            </a:r>
            <a:r>
              <a:rPr lang="en-US" sz="2000" b="1" dirty="0"/>
              <a:t> 9:6). Ne </a:t>
            </a:r>
            <a:r>
              <a:rPr lang="en-US" sz="2000" b="1" dirty="0" err="1"/>
              <a:t>obiro</a:t>
            </a:r>
            <a:r>
              <a:rPr lang="en-US" sz="2000" b="1" dirty="0"/>
              <a:t> mar </a:t>
            </a:r>
            <a:r>
              <a:rPr lang="en-US" sz="2000" b="1" dirty="0" err="1"/>
              <a:t>kelo</a:t>
            </a:r>
            <a:r>
              <a:rPr lang="en-US" sz="2000" b="1" dirty="0"/>
              <a:t> </a:t>
            </a:r>
            <a:r>
              <a:rPr lang="en-US" sz="2000" b="1" dirty="0" err="1"/>
              <a:t>kue</a:t>
            </a:r>
            <a:r>
              <a:rPr lang="en-US" sz="2000" b="1" dirty="0"/>
              <a:t>, kendo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locho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kue</a:t>
            </a:r>
            <a:r>
              <a:rPr lang="en-US" sz="2000" b="1" dirty="0"/>
              <a:t> (Johana 14:27; </a:t>
            </a:r>
            <a:r>
              <a:rPr lang="en-US" sz="2000" b="1" dirty="0" err="1"/>
              <a:t>Isaya</a:t>
            </a:r>
            <a:r>
              <a:rPr lang="en-US" sz="2000" b="1" dirty="0"/>
              <a:t> 60:17).</a:t>
            </a:r>
            <a:endParaRPr lang="en" sz="2000" b="1" dirty="0"/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1" y="3177136"/>
            <a:ext cx="58745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jolweny</a:t>
            </a:r>
            <a:r>
              <a:rPr lang="en-US" sz="2000" b="1" dirty="0"/>
              <a:t> mag jo-Aram ne </a:t>
            </a:r>
            <a:r>
              <a:rPr lang="en-US" sz="2000" b="1" dirty="0" err="1"/>
              <a:t>olworo</a:t>
            </a:r>
            <a:r>
              <a:rPr lang="en-US" sz="2000" b="1" dirty="0"/>
              <a:t> Dothan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gimak</a:t>
            </a:r>
            <a:r>
              <a:rPr lang="en-US" sz="2000" b="1" dirty="0"/>
              <a:t> </a:t>
            </a:r>
            <a:r>
              <a:rPr lang="en-US" sz="2000" b="1" dirty="0" err="1"/>
              <a:t>janabi</a:t>
            </a:r>
            <a:r>
              <a:rPr lang="en-US" sz="2000" b="1" dirty="0"/>
              <a:t> Elisha, ne ok </a:t>
            </a:r>
            <a:r>
              <a:rPr lang="en-US" sz="2000" b="1" dirty="0" err="1"/>
              <a:t>okwayo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oket</a:t>
            </a:r>
            <a:r>
              <a:rPr lang="en-US" sz="2000" b="1" dirty="0"/>
              <a:t> </a:t>
            </a:r>
            <a:r>
              <a:rPr lang="en-US" sz="2000" b="1" dirty="0" err="1"/>
              <a:t>jolweny</a:t>
            </a:r>
            <a:r>
              <a:rPr lang="en-US" sz="2000" b="1" dirty="0"/>
              <a:t> mag polo mane </a:t>
            </a:r>
            <a:r>
              <a:rPr lang="en-US" sz="2000" b="1" dirty="0" err="1"/>
              <a:t>olwore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oketh</a:t>
            </a:r>
            <a:r>
              <a:rPr lang="en-US" sz="2000" b="1" dirty="0"/>
              <a:t> jo-Aram. To </a:t>
            </a:r>
            <a:r>
              <a:rPr lang="en-US" sz="2000" b="1" dirty="0" err="1"/>
              <a:t>kar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ne </a:t>
            </a:r>
            <a:r>
              <a:rPr lang="en-US" sz="2000" b="1" dirty="0" err="1"/>
              <a:t>okwayo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otel</a:t>
            </a:r>
            <a:r>
              <a:rPr lang="en-US" sz="2000" b="1" dirty="0"/>
              <a:t> ne </a:t>
            </a:r>
            <a:r>
              <a:rPr lang="en-US" sz="2000" b="1" dirty="0" err="1"/>
              <a:t>jolweny</a:t>
            </a:r>
            <a:r>
              <a:rPr lang="en-US" sz="2000" b="1" dirty="0"/>
              <a:t> mag Aram, mane </a:t>
            </a:r>
            <a:r>
              <a:rPr lang="en-US" sz="2000" b="1" dirty="0" err="1"/>
              <a:t>oseloki</a:t>
            </a:r>
            <a:r>
              <a:rPr lang="en-US" sz="2000" b="1" dirty="0"/>
              <a:t> kaka </a:t>
            </a:r>
            <a:r>
              <a:rPr lang="en-US" sz="2000" b="1" dirty="0" err="1"/>
              <a:t>muofni</a:t>
            </a:r>
            <a:r>
              <a:rPr lang="en-US" sz="2000" b="1" dirty="0"/>
              <a:t>, </a:t>
            </a:r>
            <a:r>
              <a:rPr lang="en-US" sz="2000" b="1" dirty="0" err="1"/>
              <a:t>nyaka</a:t>
            </a:r>
            <a:r>
              <a:rPr lang="en-US" sz="2000" b="1" dirty="0"/>
              <a:t> Samaria </a:t>
            </a:r>
            <a:r>
              <a:rPr lang="en-US" sz="2000" b="1" dirty="0" err="1"/>
              <a:t>mondo</a:t>
            </a:r>
            <a:r>
              <a:rPr lang="en-US" sz="2000" b="1" dirty="0"/>
              <a:t>, bang’ </a:t>
            </a:r>
            <a:r>
              <a:rPr lang="en-US" sz="2000" b="1" dirty="0" err="1"/>
              <a:t>chopo</a:t>
            </a:r>
            <a:r>
              <a:rPr lang="en-US" sz="2000" b="1" dirty="0"/>
              <a:t> </a:t>
            </a:r>
            <a:r>
              <a:rPr lang="en-US" sz="2000" b="1" dirty="0" err="1"/>
              <a:t>kuno</a:t>
            </a:r>
            <a:r>
              <a:rPr lang="en-US" sz="2000" b="1" dirty="0"/>
              <a:t>, </a:t>
            </a:r>
            <a:r>
              <a:rPr lang="en-US" sz="2000" b="1" dirty="0" err="1"/>
              <a:t>okel</a:t>
            </a:r>
            <a:r>
              <a:rPr lang="en-US" sz="2000" b="1" dirty="0"/>
              <a:t> </a:t>
            </a:r>
            <a:r>
              <a:rPr lang="en-US" sz="2000" b="1" dirty="0" err="1"/>
              <a:t>kue</a:t>
            </a:r>
            <a:r>
              <a:rPr lang="en-US" sz="2000" b="1" dirty="0"/>
              <a:t> e kind </a:t>
            </a:r>
            <a:r>
              <a:rPr lang="en-US" sz="2000" b="1" dirty="0" err="1"/>
              <a:t>pinje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 mane </a:t>
            </a:r>
            <a:r>
              <a:rPr lang="en-US" sz="2000" b="1" dirty="0" err="1"/>
              <a:t>kedo</a:t>
            </a:r>
            <a:r>
              <a:rPr lang="en-US" sz="2000" b="1" dirty="0"/>
              <a:t> (2 </a:t>
            </a:r>
            <a:r>
              <a:rPr lang="en-US" sz="2000" b="1" dirty="0" err="1"/>
              <a:t>Ruodhi</a:t>
            </a:r>
            <a:r>
              <a:rPr lang="en-US" sz="2000" b="1" dirty="0"/>
              <a:t> 6:12-23).</a:t>
            </a:r>
            <a:endParaRPr lang="en" sz="2000" b="1" dirty="0"/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6"/>
            <a:ext cx="5499625" cy="29334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906638" y="2314523"/>
            <a:ext cx="62853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pinyruodhe</a:t>
            </a:r>
            <a:r>
              <a:rPr lang="en-US" sz="2000" b="1" dirty="0"/>
              <a:t> mar </a:t>
            </a:r>
            <a:r>
              <a:rPr lang="en-US" sz="2000" b="1" dirty="0" err="1"/>
              <a:t>kue</a:t>
            </a:r>
            <a:r>
              <a:rPr lang="en-US" sz="2000" b="1" dirty="0"/>
              <a:t> </a:t>
            </a:r>
            <a:r>
              <a:rPr lang="en-US" sz="2000" b="1" dirty="0" err="1"/>
              <a:t>chopi</a:t>
            </a:r>
            <a:r>
              <a:rPr lang="en-US" sz="2000" b="1" dirty="0"/>
              <a:t>, </a:t>
            </a:r>
            <a:r>
              <a:rPr lang="en-US" sz="2000" b="1" dirty="0" err="1"/>
              <a:t>wasiko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manie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e kind </a:t>
            </a:r>
            <a:r>
              <a:rPr lang="en-US" sz="2000" b="1" dirty="0" err="1"/>
              <a:t>ber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rach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810214"/>
            <a:ext cx="5804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 e </a:t>
            </a:r>
            <a:r>
              <a:rPr lang="en-US" sz="2000" b="1" dirty="0" err="1"/>
              <a:t>ranyisi</a:t>
            </a:r>
            <a:r>
              <a:rPr lang="en-US" sz="2000" b="1" dirty="0"/>
              <a:t> ma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nopuonjowa</a:t>
            </a:r>
            <a:r>
              <a:rPr lang="en-US" sz="2000" b="1" dirty="0"/>
              <a:t>: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wamany</a:t>
            </a:r>
            <a:r>
              <a:rPr lang="en-US" sz="2000" b="1" dirty="0"/>
              <a:t> </a:t>
            </a:r>
            <a:r>
              <a:rPr lang="en-US" sz="2000" b="1" dirty="0" err="1"/>
              <a:t>kue</a:t>
            </a:r>
            <a:r>
              <a:rPr lang="en-US" sz="2000" b="1" dirty="0"/>
              <a:t> e </a:t>
            </a:r>
            <a:r>
              <a:rPr lang="en-US" sz="2000" b="1" dirty="0" err="1"/>
              <a:t>lweny</a:t>
            </a:r>
            <a:r>
              <a:rPr lang="en-US" sz="2000" b="1" dirty="0"/>
              <a:t>. Mondo </a:t>
            </a:r>
            <a:r>
              <a:rPr lang="en-US" sz="2000" b="1" dirty="0" err="1"/>
              <a:t>walo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ber</a:t>
            </a:r>
            <a:r>
              <a:rPr lang="en-US" sz="2000" b="1" dirty="0"/>
              <a:t> (Rumi 12:20-21).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543050" y="1812642"/>
            <a:ext cx="1042345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Tieko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chuth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oganda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Jeriko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en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mana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chopo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chike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mane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ochiw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chon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kokalo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Musa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jodak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mag Kanaan [...] Ne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ji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mang’eny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chikego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nenore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opogore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hera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kod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ng’uono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mondiki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kuonde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mamoko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ei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Biblos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to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adier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ne gin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chike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mowuok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rieko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onge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giko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chiegni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keto Israel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Kanaan,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olosi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kindgi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oganda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kod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sirkal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mane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obed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kaka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ranyisi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pinyruodhe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pinyka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Ne ok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gibed mana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jogo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mane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dhi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yudo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dini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adieri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to ne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giland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chike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mage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mangima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Jo-Kanaan ne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oseweyore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gidonjo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giwegi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timbe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modwanyore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moloyo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kendo ne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dwarore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pinyno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ogole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gik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 ne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dhi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geng’o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chopo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dwaro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nigi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ng’uono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8496952" y="6519446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11471E"/>
                </a:solidFill>
              </a:rPr>
              <a:t>EGW (Patriarchs and Prophets, p. 492)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1113</Words>
  <Application>Microsoft Office PowerPoint</Application>
  <PresentationFormat>Panorámica</PresentationFormat>
  <Paragraphs>53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Aptos Display</vt:lpstr>
      <vt:lpstr>Aptos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118</cp:revision>
  <dcterms:created xsi:type="dcterms:W3CDTF">2025-10-06T14:35:36Z</dcterms:created>
  <dcterms:modified xsi:type="dcterms:W3CDTF">2025-10-16T20:40:11Z</dcterms:modified>
</cp:coreProperties>
</file>