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94" autoAdjust="0"/>
  </p:normalViewPr>
  <p:slideViewPr>
    <p:cSldViewPr snapToGrid="0">
      <p:cViewPr varScale="1">
        <p:scale>
          <a:sx n="38" d="100"/>
          <a:sy n="38" d="100"/>
        </p:scale>
        <p:origin x="5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Cheno mar nonro ne olandi kendo oriyo nyaka kinyne (Josh. 7:14-15)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libamba mar Juda (Josh.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joka Zera (Josh.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anywola Zabdi (Josh.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Akan (Josh.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 oling’ thi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Akan oling’ thi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 oling’ thi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Akan oling’ thi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 oling’ thi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6130" custLinFactNeighborX="600000" custLinFactNeighborY="2183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Nopano jocheng piny e wi osuch ot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" sz="1800" b="1" dirty="0"/>
            <a:t>Notimo tim ng’wono ni Israel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Akan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" sz="1800" b="1" dirty="0"/>
            <a:t>Nokawo gik makwero kendo opando e lowo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" sz="1800" b="1" dirty="0"/>
            <a:t>Nokelo ni jo- Israel masira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" sz="1800" b="1" dirty="0"/>
            <a:t>Nokelo loch kuom yie mare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" sz="1800" b="1" dirty="0"/>
            <a:t>Nomiyo ologi nikech timne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" sz="1800" b="1" dirty="0"/>
            <a:t>Notimo singruok gi jo-Israel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" sz="1800" b="1" dirty="0"/>
            <a:t>Noketho singruok jo-Israel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" sz="1800" b="1" dirty="0"/>
            <a:t>Noreso ngimane gi mar joodgi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" sz="1800" b="1" dirty="0"/>
            <a:t>Notho gi joode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Cheno mar nonro ne olandi kendo oriyo nyaka kinyne (Josh. 7:14-15)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oling’ thi</a:t>
          </a:r>
          <a:endParaRPr lang="es-ES" sz="14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libamba mar Juda (Josh.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oling’ thi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joka Zera (Josh.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oling’ thi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anywola Zabdi (Josh.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oling’ thi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Okwany Akan (Josh.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12031" y="1368024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oling’ thi</a:t>
          </a:r>
          <a:endParaRPr lang="es-ES" sz="1400" kern="1200" dirty="0"/>
        </a:p>
      </dsp:txBody>
      <dsp:txXfrm>
        <a:off x="10333772" y="1368024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Nopano jocheng piny e wi osuch ot</a:t>
          </a:r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Notimo tim ng’wono ni Israel</a:t>
          </a:r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Nokelo loch kuom yie mare</a:t>
          </a:r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Notimo singruok gi jo-Israel</a:t>
          </a:r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Noreso ngimane gi mar joodgi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Akan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Nokawo gik makwero kendo opando e lowo</a:t>
          </a:r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Nokelo ni jo- Israel masira</a:t>
          </a:r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Nomiyo ologi nikech timne</a:t>
          </a:r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Noketho singruok jo-Israel</a:t>
          </a:r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Notho gi joode</a:t>
          </a:r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5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5957154" y="3336450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2769989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JASIGU MANTIE E DIER JI</a:t>
            </a:r>
            <a:endParaRPr lang="e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mar Novemba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4940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Jehova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anono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apimo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achiwne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ng’ato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kaluwore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timne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kaluwore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kaka kite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Jeremia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17:10,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endParaRPr kumimoji="0" lang="es-ES" sz="2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Gima omiyo ologi </a:t>
            </a:r>
            <a:r>
              <a:rPr lang="en" sz="2000" b="1" dirty="0"/>
              <a:t>(Joshua 7:1-5, 10-13)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Gibedo gi luoro kod chandruok (Joshua 7:6-9)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Hulo jaketho (Joshua 7:14-19)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Richo mar Akan (Joshua 7:20-26)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Giloyo kendo (Joshua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36896" y="-47612"/>
            <a:ext cx="647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kore, </a:t>
            </a:r>
            <a:r>
              <a:rPr lang="en-US" sz="2000" b="1" dirty="0" err="1"/>
              <a:t>ohinga</a:t>
            </a:r>
            <a:r>
              <a:rPr lang="en-US" sz="2000" b="1" dirty="0"/>
              <a:t> mar </a:t>
            </a:r>
            <a:r>
              <a:rPr lang="en-US" sz="2000" b="1" dirty="0" err="1"/>
              <a:t>Jeriko</a:t>
            </a:r>
            <a:r>
              <a:rPr lang="en-US" sz="2000" b="1" dirty="0"/>
              <a:t> ne </a:t>
            </a:r>
            <a:r>
              <a:rPr lang="en-US" sz="2000" b="1" dirty="0" err="1"/>
              <a:t>opodho</a:t>
            </a:r>
            <a:r>
              <a:rPr lang="en-US" sz="2000" b="1" dirty="0"/>
              <a:t>. Israel ne </a:t>
            </a:r>
            <a:r>
              <a:rPr lang="en-US" sz="2000" b="1" dirty="0" err="1"/>
              <a:t>odonjo</a:t>
            </a:r>
            <a:r>
              <a:rPr lang="en-US" sz="2000" b="1" dirty="0"/>
              <a:t> e </a:t>
            </a:r>
            <a:r>
              <a:rPr lang="en-US" sz="2000" b="1" dirty="0" err="1"/>
              <a:t>dalano</a:t>
            </a:r>
            <a:r>
              <a:rPr lang="en-US" sz="2000" b="1" dirty="0"/>
              <a:t> kendo ne </a:t>
            </a:r>
            <a:r>
              <a:rPr lang="en-US" sz="2000" b="1" dirty="0" err="1"/>
              <a:t>okethe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 Loch! Mar </a:t>
            </a:r>
            <a:r>
              <a:rPr lang="en-US" sz="2000" b="1" dirty="0" err="1"/>
              <a:t>ng'a</a:t>
            </a:r>
            <a:r>
              <a:rPr lang="en-US" sz="2000" b="1" dirty="0"/>
              <a:t>?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Israel 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gitime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596134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e </a:t>
            </a:r>
            <a:r>
              <a:rPr lang="en-US" sz="2000" b="1" dirty="0" err="1"/>
              <a:t>giko</a:t>
            </a:r>
            <a:r>
              <a:rPr lang="en-US" sz="2000" b="1" dirty="0"/>
              <a:t> ne </a:t>
            </a:r>
            <a:r>
              <a:rPr lang="en-US" sz="2000" b="1" dirty="0" err="1"/>
              <a:t>gipenjo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dwoko</a:t>
            </a:r>
            <a:r>
              <a:rPr lang="en-US" sz="2000" b="1" dirty="0"/>
              <a:t> ne </a:t>
            </a:r>
            <a:r>
              <a:rPr lang="en-US" sz="2000" b="1" dirty="0" err="1"/>
              <a:t>ler</a:t>
            </a:r>
            <a:r>
              <a:rPr lang="en-US" sz="2000" b="1" dirty="0"/>
              <a:t>: Israel </a:t>
            </a:r>
            <a:r>
              <a:rPr lang="en-US" sz="2000" b="1" dirty="0" err="1"/>
              <a:t>osetimo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kendo </a:t>
            </a:r>
            <a:r>
              <a:rPr lang="en-US" sz="2000" b="1" dirty="0" err="1"/>
              <a:t>koro</a:t>
            </a:r>
            <a:r>
              <a:rPr lang="en-US" sz="2000" b="1" dirty="0"/>
              <a:t> ok </a:t>
            </a:r>
            <a:r>
              <a:rPr lang="en-US" sz="2000" b="1" dirty="0" err="1"/>
              <a:t>onyal</a:t>
            </a:r>
            <a:r>
              <a:rPr lang="en-US" sz="2000" b="1" dirty="0"/>
              <a:t> </a:t>
            </a:r>
            <a:r>
              <a:rPr lang="en-US" sz="2000" b="1" dirty="0" err="1"/>
              <a:t>loyo</a:t>
            </a:r>
            <a:r>
              <a:rPr lang="en-US" sz="2000" b="1" dirty="0"/>
              <a:t> </a:t>
            </a:r>
            <a:r>
              <a:rPr lang="en-US" sz="2000" b="1" dirty="0" err="1"/>
              <a:t>wasike</a:t>
            </a:r>
            <a:r>
              <a:rPr lang="en-US" sz="2000" b="1" dirty="0"/>
              <a:t>. Ere kaka </a:t>
            </a:r>
            <a:r>
              <a:rPr lang="en-US" sz="2000" b="1" dirty="0" err="1"/>
              <a:t>onyalo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kendo?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yore mag </a:t>
            </a:r>
            <a:r>
              <a:rPr lang="en-US" sz="2000" b="1" dirty="0" err="1"/>
              <a:t>lweny</a:t>
            </a:r>
            <a:r>
              <a:rPr lang="en-US" sz="2000" b="1" dirty="0"/>
              <a:t> ma ne </a:t>
            </a:r>
            <a:r>
              <a:rPr lang="en-US" sz="2000" b="1" dirty="0" err="1"/>
              <a:t>opar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, Ai </a:t>
            </a:r>
            <a:r>
              <a:rPr lang="en-US" sz="2000" b="1" dirty="0" err="1"/>
              <a:t>oloyo</a:t>
            </a:r>
            <a:r>
              <a:rPr lang="en-US" sz="2000" b="1" dirty="0"/>
              <a:t>. Loch!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ng’a</a:t>
            </a:r>
            <a:r>
              <a:rPr lang="en-US" sz="2000" b="1" dirty="0"/>
              <a:t>?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Israel, </a:t>
            </a:r>
            <a:r>
              <a:rPr lang="en-US" sz="2000" b="1" dirty="0" err="1"/>
              <a:t>nikech</a:t>
            </a:r>
            <a:r>
              <a:rPr lang="en-US" sz="2000" b="1" dirty="0"/>
              <a:t>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gigeno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D85CF35B-F69B-8582-6F20-81C483FA9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7DBE8D52-2B57-366B-2855-8C88FF550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C5F9F7C-1386-6B2F-096A-1B4CDE9D6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83E0E2D7-5779-C9A3-2FCB-8DFED2FCDA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3AC6132E-71CF-E7A6-F781-DEC3018CC1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GIMA OMIYO OLOGI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Jo-Israel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oseketho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Ok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giserito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namiyogi,to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gisekwalo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mokwer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giriwogi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mekgi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                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-2" y="1326336"/>
            <a:ext cx="8203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ma ne </a:t>
            </a:r>
            <a:r>
              <a:rPr lang="en-US" sz="2000" b="1" dirty="0" err="1"/>
              <a:t>oa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jombetre</a:t>
            </a:r>
            <a:r>
              <a:rPr lang="en-US" sz="2000" b="1" dirty="0"/>
              <a:t> mane </a:t>
            </a:r>
            <a:r>
              <a:rPr lang="en-US" sz="2000" b="1" dirty="0" err="1"/>
              <a:t>oor</a:t>
            </a:r>
            <a:r>
              <a:rPr lang="en-US" sz="2000" b="1" dirty="0"/>
              <a:t> </a:t>
            </a:r>
            <a:r>
              <a:rPr lang="en-US" sz="2000" b="1" dirty="0" err="1"/>
              <a:t>Jeriko</a:t>
            </a:r>
            <a:r>
              <a:rPr lang="en-US" sz="2000" b="1" dirty="0"/>
              <a:t>, Joshua </a:t>
            </a:r>
            <a:r>
              <a:rPr lang="en-US" sz="2000" b="1" dirty="0" err="1"/>
              <a:t>nopenjo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noyudo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dalano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oseneno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“Israel </a:t>
            </a:r>
            <a:r>
              <a:rPr lang="en-US" sz="2000" b="1" dirty="0" err="1"/>
              <a:t>osetimo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.” Onge </a:t>
            </a:r>
            <a:r>
              <a:rPr lang="en-US" sz="2000" b="1" dirty="0" err="1"/>
              <a:t>kamoro</a:t>
            </a:r>
            <a:r>
              <a:rPr lang="en-US" sz="2000" b="1" dirty="0"/>
              <a:t> e </a:t>
            </a:r>
            <a:r>
              <a:rPr lang="en-US" sz="2000" b="1" dirty="0" err="1"/>
              <a:t>Biblos</a:t>
            </a:r>
            <a:r>
              <a:rPr lang="en-US" sz="2000" b="1" dirty="0"/>
              <a:t> ma </a:t>
            </a:r>
            <a:r>
              <a:rPr lang="en-US" sz="2000" b="1" dirty="0" err="1"/>
              <a:t>olere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kamagi</a:t>
            </a:r>
            <a:r>
              <a:rPr lang="en-US" sz="2000" b="1" dirty="0"/>
              <a:t>: “</a:t>
            </a:r>
            <a:r>
              <a:rPr lang="en-US" sz="2000" b="1" dirty="0" err="1"/>
              <a:t>giseketho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... </a:t>
            </a:r>
            <a:r>
              <a:rPr lang="en-US" sz="2000" b="1" dirty="0" err="1"/>
              <a:t>gisekawo</a:t>
            </a:r>
            <a:r>
              <a:rPr lang="en-US" sz="2000" b="1" dirty="0"/>
              <a:t>... </a:t>
            </a:r>
            <a:r>
              <a:rPr lang="en-US" sz="2000" b="1" dirty="0" err="1"/>
              <a:t>gisekwalo</a:t>
            </a:r>
            <a:r>
              <a:rPr lang="en-US" sz="2000" b="1" dirty="0"/>
              <a:t>... </a:t>
            </a:r>
            <a:r>
              <a:rPr lang="en-US" sz="2000" b="1" dirty="0" err="1"/>
              <a:t>giwuondore</a:t>
            </a:r>
            <a:r>
              <a:rPr lang="en-US" sz="2000" b="1" dirty="0"/>
              <a:t>... </a:t>
            </a:r>
            <a:r>
              <a:rPr lang="en-US" sz="2000" b="1" dirty="0" err="1"/>
              <a:t>giseriwogi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mekgi</a:t>
            </a:r>
            <a:r>
              <a:rPr lang="en" sz="2000" b="1" dirty="0"/>
              <a:t>.”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-24580" y="3132199"/>
            <a:ext cx="8203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mane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ologi</a:t>
            </a:r>
            <a:r>
              <a:rPr lang="en-US" sz="2000" b="1" dirty="0"/>
              <a:t>, kata </a:t>
            </a:r>
            <a:r>
              <a:rPr lang="en-US" sz="2000" b="1" dirty="0" err="1"/>
              <a:t>ang’o</a:t>
            </a:r>
            <a:r>
              <a:rPr lang="en-US" sz="2000" b="1" dirty="0"/>
              <a:t> mane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onyiso</a:t>
            </a:r>
            <a:r>
              <a:rPr lang="en-US" sz="2000" b="1" dirty="0"/>
              <a:t> Joshua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omak</a:t>
            </a:r>
            <a:r>
              <a:rPr lang="en-US" sz="2000" b="1" dirty="0"/>
              <a:t> Ai (Josh. 7:11)?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24580" y="2214840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dine Joshua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 bang’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ripot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jombetre</a:t>
            </a:r>
            <a:r>
              <a:rPr lang="en-US" sz="2000" b="1" dirty="0"/>
              <a:t> mane </a:t>
            </a:r>
            <a:r>
              <a:rPr lang="en-US" sz="2000" b="1" dirty="0" err="1"/>
              <a:t>oor</a:t>
            </a:r>
            <a:r>
              <a:rPr lang="en-US" sz="2000" b="1" dirty="0"/>
              <a:t> Ai, </a:t>
            </a:r>
            <a:r>
              <a:rPr lang="en-US" sz="2000" b="1" dirty="0" err="1"/>
              <a:t>ji</a:t>
            </a:r>
            <a:r>
              <a:rPr lang="en-US" sz="2000" b="1" dirty="0"/>
              <a:t> 36 dine ok </a:t>
            </a:r>
            <a:r>
              <a:rPr lang="en-US" sz="2000" b="1" dirty="0" err="1"/>
              <a:t>otho</a:t>
            </a:r>
            <a:r>
              <a:rPr lang="en-US" sz="2000" b="1" dirty="0"/>
              <a:t>.                                (Joshua 7:1-5).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kwan</a:t>
            </a:r>
            <a:r>
              <a:rPr lang="en-US" sz="2000" b="1" dirty="0"/>
              <a:t> mar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. </a:t>
            </a:r>
            <a:r>
              <a:rPr lang="en-US" sz="2000" b="1" dirty="0" err="1"/>
              <a:t>Richono</a:t>
            </a:r>
            <a:r>
              <a:rPr lang="en-US" sz="2000" b="1" dirty="0"/>
              <a:t> ne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, to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nokwano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e </a:t>
            </a:r>
            <a:r>
              <a:rPr lang="en-US" sz="2000" b="1" dirty="0" err="1"/>
              <a:t>richono</a:t>
            </a:r>
            <a:r>
              <a:rPr lang="en-US" sz="2000" b="1" dirty="0"/>
              <a:t>. Ne </a:t>
            </a:r>
            <a:r>
              <a:rPr lang="en-US" sz="2000" b="1" dirty="0" err="1"/>
              <a:t>giseketho</a:t>
            </a:r>
            <a:r>
              <a:rPr lang="en-US" sz="2000" b="1" dirty="0"/>
              <a:t> </a:t>
            </a:r>
            <a:r>
              <a:rPr lang="en-US" sz="2000" b="1" dirty="0" err="1"/>
              <a:t>singruokno</a:t>
            </a:r>
            <a:r>
              <a:rPr lang="en-US" sz="2000" b="1" dirty="0"/>
              <a:t>; </a:t>
            </a:r>
            <a:r>
              <a:rPr lang="en-US" sz="2000" b="1" dirty="0" err="1"/>
              <a:t>richo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gol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eka</a:t>
            </a:r>
            <a:r>
              <a:rPr lang="en-US" sz="2000" b="1" dirty="0"/>
              <a:t> </a:t>
            </a:r>
            <a:r>
              <a:rPr lang="en-US" sz="2000" b="1" dirty="0" err="1"/>
              <a:t>inyal</a:t>
            </a:r>
            <a:r>
              <a:rPr lang="en-US" sz="2000" b="1" dirty="0"/>
              <a:t> </a:t>
            </a:r>
            <a:r>
              <a:rPr lang="en-US" sz="2000" b="1" dirty="0" err="1"/>
              <a:t>duog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GIBEDO GI LUORO KOD CHANDRUOK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646331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Joshua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nowacho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‘A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ere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gimomiyo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isekelo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Jordan mana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ichiwgi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lwet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jo-Amor, kendo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itiekgi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Mad ne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wasik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cha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!’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(Joshua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117647" y="1620832"/>
            <a:ext cx="901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Joshua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jodongo</a:t>
            </a:r>
            <a:r>
              <a:rPr lang="en-US" sz="2000" b="1" dirty="0"/>
              <a:t> ne </a:t>
            </a:r>
            <a:r>
              <a:rPr lang="en-US" sz="2000" b="1" dirty="0" err="1"/>
              <a:t>owinjo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loch mane </a:t>
            </a:r>
            <a:r>
              <a:rPr lang="en-US" sz="2000" b="1" dirty="0" err="1"/>
              <a:t>ologi</a:t>
            </a:r>
            <a:r>
              <a:rPr lang="en-US" sz="2000" b="1" dirty="0"/>
              <a:t> e Ai, kendo ne </a:t>
            </a:r>
            <a:r>
              <a:rPr lang="en-US" sz="2000" b="1" dirty="0" err="1"/>
              <a:t>ginyiso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mag </a:t>
            </a:r>
            <a:r>
              <a:rPr lang="en-US" sz="2000" b="1" dirty="0" err="1"/>
              <a:t>kuyo</a:t>
            </a:r>
            <a:r>
              <a:rPr lang="en-US" sz="2000" b="1" dirty="0"/>
              <a:t> (Josh. 7:6).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6" y="1735783"/>
            <a:ext cx="2800660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6" y="4308137"/>
            <a:ext cx="2800660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6852" y="3496355"/>
            <a:ext cx="308656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042063" y="3496355"/>
            <a:ext cx="5829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chuny</a:t>
            </a:r>
            <a:r>
              <a:rPr lang="en-US" sz="2000" b="1" dirty="0"/>
              <a:t> Joshua ne ok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mar jo-Israel e </a:t>
            </a:r>
            <a:r>
              <a:rPr lang="en-US" sz="2000" b="1" dirty="0" err="1"/>
              <a:t>kinde</a:t>
            </a:r>
            <a:r>
              <a:rPr lang="en-US" sz="2000" b="1" dirty="0"/>
              <a:t> mane gin e </a:t>
            </a:r>
            <a:r>
              <a:rPr lang="en-US" sz="2000" b="1" dirty="0" err="1"/>
              <a:t>thim</a:t>
            </a:r>
            <a:r>
              <a:rPr lang="en-US" sz="2000" b="1" dirty="0"/>
              <a:t>.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ng’ur</a:t>
            </a:r>
            <a:r>
              <a:rPr lang="en-US" sz="2000" b="1" dirty="0"/>
              <a:t> ne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ne ok </a:t>
            </a:r>
            <a:r>
              <a:rPr lang="en-US" sz="2000" b="1" dirty="0" err="1"/>
              <a:t>odhinegi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, to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ne </a:t>
            </a:r>
            <a:r>
              <a:rPr lang="en-US" sz="2000" b="1" dirty="0" err="1"/>
              <a:t>oluor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kethore</a:t>
            </a:r>
            <a:r>
              <a:rPr lang="en-US" sz="2000" b="1" dirty="0"/>
              <a:t> e kind </a:t>
            </a:r>
            <a:r>
              <a:rPr lang="en-US" sz="2000" b="1" dirty="0" err="1"/>
              <a:t>ogendini</a:t>
            </a:r>
            <a:r>
              <a:rPr lang="en-US" sz="2000" b="1" dirty="0"/>
              <a:t>. 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092246" y="2353094"/>
            <a:ext cx="90182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Bang’e</a:t>
            </a:r>
            <a:r>
              <a:rPr lang="en-US" sz="2000" b="1" dirty="0"/>
              <a:t>, Joshua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ng’ur</a:t>
            </a:r>
            <a:r>
              <a:rPr lang="en-US" sz="2000" b="1" dirty="0"/>
              <a:t> ma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kaka Israel ne </a:t>
            </a:r>
            <a:r>
              <a:rPr lang="en-US" sz="2000" b="1" dirty="0" err="1"/>
              <a:t>timore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e </a:t>
            </a:r>
            <a:r>
              <a:rPr lang="en-US" sz="2000" b="1" dirty="0" err="1"/>
              <a:t>higni</a:t>
            </a:r>
            <a:r>
              <a:rPr lang="en-US" sz="2000" b="1" dirty="0"/>
              <a:t> 40 mane </a:t>
            </a:r>
            <a:r>
              <a:rPr lang="en-US" sz="2000" b="1" dirty="0" err="1"/>
              <a:t>giwuothoe</a:t>
            </a:r>
            <a:r>
              <a:rPr lang="en-US" sz="2000" b="1" dirty="0"/>
              <a:t>: “Ere </a:t>
            </a:r>
            <a:r>
              <a:rPr lang="en-US" sz="2000" b="1" dirty="0" err="1"/>
              <a:t>gimomiyo</a:t>
            </a:r>
            <a:r>
              <a:rPr lang="en-US" sz="2000" b="1" dirty="0"/>
              <a:t> </a:t>
            </a:r>
            <a:r>
              <a:rPr lang="en-US" sz="2000" b="1" dirty="0" err="1"/>
              <a:t>isekelowa</a:t>
            </a:r>
            <a:r>
              <a:rPr lang="en-US" sz="2000" b="1" dirty="0"/>
              <a:t> </a:t>
            </a:r>
            <a:r>
              <a:rPr lang="en-US" sz="2000" b="1" dirty="0" err="1"/>
              <a:t>loka</a:t>
            </a:r>
            <a:r>
              <a:rPr lang="en-US" sz="2000" b="1" dirty="0"/>
              <a:t>...? Mad ne </a:t>
            </a:r>
            <a:r>
              <a:rPr lang="en-US" sz="2000" b="1" dirty="0" err="1"/>
              <a:t>wasik</a:t>
            </a:r>
            <a:r>
              <a:rPr lang="en-US" sz="2000" b="1" dirty="0"/>
              <a:t> </a:t>
            </a:r>
            <a:r>
              <a:rPr lang="en-US" sz="2000" b="1" dirty="0" err="1"/>
              <a:t>loka</a:t>
            </a:r>
            <a:r>
              <a:rPr lang="en-US" sz="2000" b="1" dirty="0"/>
              <a:t> cha...!” (Josh. 7:7).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094708" y="5133373"/>
            <a:ext cx="58294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kit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ng’ere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kaka </a:t>
            </a:r>
            <a:r>
              <a:rPr lang="en-US" sz="2000" b="1" dirty="0" err="1"/>
              <a:t>ogandane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. E </a:t>
            </a:r>
            <a:r>
              <a:rPr lang="en-US" sz="2000" b="1" dirty="0" err="1"/>
              <a:t>kindeni</a:t>
            </a:r>
            <a:r>
              <a:rPr lang="en-US" sz="2000" b="1" dirty="0"/>
              <a:t> pod </a:t>
            </a:r>
            <a:r>
              <a:rPr lang="en-US" sz="2000" b="1" dirty="0" err="1"/>
              <a:t>wadhi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joneno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. Mano </a:t>
            </a:r>
            <a:r>
              <a:rPr lang="en-US" sz="2000" b="1" dirty="0" err="1"/>
              <a:t>doko</a:t>
            </a:r>
            <a:r>
              <a:rPr lang="en-US" sz="2000" b="1" dirty="0"/>
              <a:t> ting’ </a:t>
            </a:r>
            <a:r>
              <a:rPr lang="en-US" sz="2000" b="1" dirty="0" err="1"/>
              <a:t>maduong’manade</a:t>
            </a:r>
            <a:r>
              <a:rPr lang="en-US" sz="2000" b="1" dirty="0"/>
              <a:t>!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-6992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HULO JAKETHO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13157" y="573523"/>
            <a:ext cx="8204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Kiny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gokinyi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giniwuog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libamba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libamba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libamba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okwanyo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nowuog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dhoot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dhoot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 To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dhoot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okwanyo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nowuog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anywola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anywola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(Joshua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63008" y="1981608"/>
            <a:ext cx="835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ogol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mar </a:t>
            </a:r>
            <a:r>
              <a:rPr lang="en-US" sz="2000" b="1" dirty="0" err="1"/>
              <a:t>riwruok</a:t>
            </a:r>
            <a:r>
              <a:rPr lang="en-US" sz="2000" b="1" dirty="0"/>
              <a:t> (</a:t>
            </a:r>
            <a:r>
              <a:rPr lang="en-US" sz="2000" b="1" dirty="0" err="1"/>
              <a:t>richo</a:t>
            </a:r>
            <a:r>
              <a:rPr lang="en-US" sz="2000" b="1" dirty="0"/>
              <a:t> mar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), </a:t>
            </a:r>
            <a:r>
              <a:rPr lang="en-US" sz="2000" b="1" dirty="0" err="1"/>
              <a:t>jaricho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tiek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(Josh. 7:15). </a:t>
            </a:r>
            <a:r>
              <a:rPr lang="en-US" sz="2000" b="1" dirty="0" err="1"/>
              <a:t>Tiek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? Ne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ng’wonne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oloko</a:t>
            </a:r>
            <a:r>
              <a:rPr lang="en-US" sz="2000" b="1" dirty="0"/>
              <a:t> </a:t>
            </a:r>
            <a:r>
              <a:rPr lang="en-US" sz="2000" b="1" dirty="0" err="1"/>
              <a:t>chunye</a:t>
            </a:r>
            <a:r>
              <a:rPr lang="en-US" sz="2000" b="1" dirty="0"/>
              <a:t>?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inyal</a:t>
            </a:r>
            <a:r>
              <a:rPr lang="en-US" sz="2000" b="1" dirty="0"/>
              <a:t> </a:t>
            </a:r>
            <a:r>
              <a:rPr lang="en-US" sz="2000" b="1" dirty="0" err="1"/>
              <a:t>ng’wonne</a:t>
            </a:r>
            <a:r>
              <a:rPr lang="en-US" sz="2000" b="1" dirty="0"/>
              <a:t>! To Akan ne ok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mar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(kendo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malach</a:t>
            </a:r>
            <a:r>
              <a:rPr lang="en-US" sz="2000" b="1" dirty="0"/>
              <a:t> mar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0736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Joshua </a:t>
            </a:r>
            <a:r>
              <a:rPr lang="en-US" sz="2000" b="1" dirty="0" err="1"/>
              <a:t>nokwayo</a:t>
            </a:r>
            <a:r>
              <a:rPr lang="en-US" sz="2000" b="1" dirty="0"/>
              <a:t> Akan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ohul</a:t>
            </a:r>
            <a:r>
              <a:rPr lang="en-US" sz="2000" b="1" dirty="0"/>
              <a:t> </a:t>
            </a:r>
            <a:r>
              <a:rPr lang="en-US" sz="2000" b="1" dirty="0" err="1"/>
              <a:t>richone</a:t>
            </a:r>
            <a:r>
              <a:rPr lang="en-US" sz="2000" b="1" dirty="0"/>
              <a:t> (Joshua 7:19).</a:t>
            </a:r>
            <a:endParaRPr lang="en" sz="20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269948"/>
              </p:ext>
            </p:extLst>
          </p:nvPr>
        </p:nvGraphicFramePr>
        <p:xfrm>
          <a:off x="0" y="3466062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766137"/>
            <a:ext cx="78264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Bura</a:t>
            </a:r>
            <a:r>
              <a:rPr lang="en-US" sz="2000" b="1" dirty="0"/>
              <a:t> ne </a:t>
            </a:r>
            <a:r>
              <a:rPr lang="en-US" sz="2000" b="1" dirty="0" err="1"/>
              <a:t>oloyo</a:t>
            </a:r>
            <a:r>
              <a:rPr lang="en-US" sz="2000" b="1" dirty="0"/>
              <a:t> Akan. Ne </a:t>
            </a:r>
            <a:r>
              <a:rPr lang="en-US" sz="2000" b="1" dirty="0" err="1"/>
              <a:t>ohulo</a:t>
            </a:r>
            <a:r>
              <a:rPr lang="en-US" sz="2000" b="1" dirty="0"/>
              <a:t> </a:t>
            </a:r>
            <a:r>
              <a:rPr lang="en-US" sz="2000" b="1" dirty="0" err="1"/>
              <a:t>richone</a:t>
            </a:r>
            <a:r>
              <a:rPr lang="en-US" sz="2000" b="1" dirty="0"/>
              <a:t>, to ne ok </a:t>
            </a:r>
            <a:r>
              <a:rPr lang="en-US" sz="2000" b="1" dirty="0" err="1"/>
              <a:t>okwayo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 (Josh. 7:20). Kata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oywak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Akan </a:t>
            </a:r>
            <a:r>
              <a:rPr lang="en-US" sz="2000" b="1" dirty="0" err="1"/>
              <a:t>matek</a:t>
            </a:r>
            <a:r>
              <a:rPr lang="en-US" sz="2000" b="1" dirty="0"/>
              <a:t>, ma ne </a:t>
            </a:r>
            <a:r>
              <a:rPr lang="en-US" sz="2000" b="1" dirty="0" err="1"/>
              <a:t>onyisore</a:t>
            </a:r>
            <a:r>
              <a:rPr lang="en-US" sz="2000" b="1" dirty="0"/>
              <a:t> e </a:t>
            </a:r>
            <a:r>
              <a:rPr lang="en-US" sz="2000" b="1" dirty="0" err="1"/>
              <a:t>luong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olok</a:t>
            </a:r>
            <a:r>
              <a:rPr lang="en-US" sz="2000" b="1" dirty="0"/>
              <a:t> </a:t>
            </a:r>
            <a:r>
              <a:rPr lang="en-US" sz="2000" b="1" dirty="0" err="1"/>
              <a:t>chunye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FFD03B"/>
                </a:solidFill>
              </a:rPr>
              <a:t>RICHO MAR AKAN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43200" y="743794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aneno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law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maber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molos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Shihar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gifedha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pekne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oromo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kilo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ariyo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dhahabu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pekne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oromo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nus kilo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mwandu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Jeriko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gombo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makawogi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Nakunyogi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hemba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fedha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akwongo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keto e bur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81581" y="1959159"/>
            <a:ext cx="671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Joshua </a:t>
            </a:r>
            <a:r>
              <a:rPr lang="en-US" b="1" dirty="0" err="1"/>
              <a:t>nokwayo</a:t>
            </a:r>
            <a:r>
              <a:rPr lang="en-US" b="1" dirty="0"/>
              <a:t> Akan </a:t>
            </a:r>
            <a:r>
              <a:rPr lang="en-US" b="1" dirty="0" err="1"/>
              <a:t>mondo</a:t>
            </a:r>
            <a:r>
              <a:rPr lang="en-US" b="1" dirty="0"/>
              <a:t> </a:t>
            </a:r>
            <a:r>
              <a:rPr lang="en-US" b="1" dirty="0" err="1"/>
              <a:t>omi</a:t>
            </a:r>
            <a:r>
              <a:rPr lang="en-US" b="1" dirty="0"/>
              <a:t> </a:t>
            </a:r>
            <a:r>
              <a:rPr lang="en-US" b="1" dirty="0" err="1"/>
              <a:t>Nyasaye</a:t>
            </a:r>
            <a:r>
              <a:rPr lang="en-US" b="1" dirty="0"/>
              <a:t> </a:t>
            </a:r>
            <a:r>
              <a:rPr lang="en-US" b="1" dirty="0" err="1"/>
              <a:t>duong</a:t>
            </a:r>
            <a:r>
              <a:rPr lang="en-US" b="1" dirty="0"/>
              <a:t>’ kendo </a:t>
            </a:r>
            <a:r>
              <a:rPr lang="en-US" b="1" dirty="0" err="1"/>
              <a:t>ohul</a:t>
            </a:r>
            <a:r>
              <a:rPr lang="en-US" b="1" dirty="0"/>
              <a:t> </a:t>
            </a:r>
            <a:r>
              <a:rPr lang="en-US" b="1" dirty="0" err="1"/>
              <a:t>richone</a:t>
            </a:r>
            <a:r>
              <a:rPr lang="en-US" b="1" dirty="0"/>
              <a:t> (Joshua 7:19). Ne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thuolo</a:t>
            </a:r>
            <a:r>
              <a:rPr lang="en-US" b="1" dirty="0"/>
              <a:t> mare </a:t>
            </a:r>
            <a:r>
              <a:rPr lang="en-US" b="1" dirty="0" err="1"/>
              <a:t>mogik</a:t>
            </a:r>
            <a:r>
              <a:rPr lang="en-US" b="1" dirty="0"/>
              <a:t>. </a:t>
            </a:r>
            <a:r>
              <a:rPr lang="en-US" b="1" dirty="0" err="1"/>
              <a:t>Kadine</a:t>
            </a:r>
            <a:r>
              <a:rPr lang="en-US" b="1" dirty="0"/>
              <a:t> </a:t>
            </a:r>
            <a:r>
              <a:rPr lang="en-US" b="1" dirty="0" err="1"/>
              <a:t>okwa</a:t>
            </a:r>
            <a:r>
              <a:rPr lang="en-US" b="1" dirty="0"/>
              <a:t> </a:t>
            </a:r>
            <a:r>
              <a:rPr lang="en-US" b="1" dirty="0" err="1"/>
              <a:t>ng’wono</a:t>
            </a:r>
            <a:r>
              <a:rPr lang="en-US" b="1" dirty="0"/>
              <a:t> bang’ </a:t>
            </a:r>
            <a:r>
              <a:rPr lang="en-US" b="1" dirty="0" err="1"/>
              <a:t>hulo</a:t>
            </a:r>
            <a:r>
              <a:rPr lang="en-US" b="1" dirty="0"/>
              <a:t> </a:t>
            </a:r>
            <a:r>
              <a:rPr lang="en-US" b="1" dirty="0" err="1"/>
              <a:t>richo</a:t>
            </a:r>
            <a:r>
              <a:rPr lang="en-US" b="1" dirty="0"/>
              <a:t>... To ne ok </a:t>
            </a:r>
            <a:r>
              <a:rPr lang="en-US" b="1" dirty="0" err="1"/>
              <a:t>otimo</a:t>
            </a:r>
            <a:r>
              <a:rPr lang="en-US" b="1" dirty="0"/>
              <a:t> </a:t>
            </a:r>
            <a:r>
              <a:rPr lang="en-US" b="1" dirty="0" err="1"/>
              <a:t>kamano</a:t>
            </a:r>
            <a:r>
              <a:rPr lang="en-US" b="1" dirty="0"/>
              <a:t>, kendo ne ok </a:t>
            </a:r>
            <a:r>
              <a:rPr lang="en-US" b="1" dirty="0" err="1"/>
              <a:t>oyudo</a:t>
            </a:r>
            <a:r>
              <a:rPr lang="en-US" b="1" dirty="0"/>
              <a:t> </a:t>
            </a:r>
            <a:r>
              <a:rPr lang="en-US" b="1" dirty="0" err="1"/>
              <a:t>ng’wono</a:t>
            </a:r>
            <a:r>
              <a:rPr lang="en-US" b="1" dirty="0"/>
              <a:t> (</a:t>
            </a:r>
            <a:r>
              <a:rPr lang="en-US" b="1" dirty="0" err="1"/>
              <a:t>Kwano</a:t>
            </a:r>
            <a:r>
              <a:rPr lang="en-US" b="1" dirty="0"/>
              <a:t> 15:30-31).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842810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5064637"/>
            <a:ext cx="2223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Weche ma Akan ne ong’ado e Jeriko ne opogore ahinya gi mago mag Rahab: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81581" y="3361038"/>
            <a:ext cx="6718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Mana kaka </a:t>
            </a:r>
            <a:r>
              <a:rPr lang="en-US" b="1" dirty="0" err="1"/>
              <a:t>Hawa</a:t>
            </a:r>
            <a:r>
              <a:rPr lang="en-US" b="1" dirty="0"/>
              <a:t>, Akan “ne </a:t>
            </a:r>
            <a:r>
              <a:rPr lang="en-US" b="1" dirty="0" err="1"/>
              <a:t>oneno</a:t>
            </a:r>
            <a:r>
              <a:rPr lang="en-US" b="1" dirty="0"/>
              <a:t>,” “</a:t>
            </a:r>
            <a:r>
              <a:rPr lang="en-US" b="1" dirty="0" err="1"/>
              <a:t>gombo</a:t>
            </a:r>
            <a:r>
              <a:rPr lang="en-US" b="1" dirty="0"/>
              <a:t> ne </a:t>
            </a:r>
            <a:r>
              <a:rPr lang="en-US" b="1" dirty="0" err="1"/>
              <a:t>omake</a:t>
            </a:r>
            <a:r>
              <a:rPr lang="en-US" b="1" dirty="0"/>
              <a:t>,” kendo “</a:t>
            </a:r>
            <a:r>
              <a:rPr lang="en-US" b="1" dirty="0" err="1"/>
              <a:t>okawo</a:t>
            </a:r>
            <a:r>
              <a:rPr lang="en-US" b="1" dirty="0"/>
              <a:t>,” kendo </a:t>
            </a:r>
            <a:r>
              <a:rPr lang="en-US" b="1" dirty="0" err="1"/>
              <a:t>richone</a:t>
            </a:r>
            <a:r>
              <a:rPr lang="en-US" b="1" dirty="0"/>
              <a:t> </a:t>
            </a:r>
            <a:r>
              <a:rPr lang="en-US" b="1" dirty="0" err="1"/>
              <a:t>omulo</a:t>
            </a:r>
            <a:r>
              <a:rPr lang="en-US" b="1" dirty="0"/>
              <a:t> </a:t>
            </a:r>
            <a:r>
              <a:rPr lang="en-US" b="1" dirty="0" err="1"/>
              <a:t>ji</a:t>
            </a:r>
            <a:r>
              <a:rPr lang="en-US" b="1" dirty="0"/>
              <a:t> </a:t>
            </a:r>
            <a:r>
              <a:rPr lang="en-US" b="1" dirty="0" err="1"/>
              <a:t>mang’eny</a:t>
            </a:r>
            <a:r>
              <a:rPr lang="en-US" b="1" dirty="0"/>
              <a:t> (</a:t>
            </a:r>
            <a:r>
              <a:rPr lang="en-US" b="1" dirty="0" err="1"/>
              <a:t>Chakruok</a:t>
            </a:r>
            <a:r>
              <a:rPr lang="en-US" b="1" dirty="0"/>
              <a:t> 3:6). Mana kaka </a:t>
            </a:r>
            <a:r>
              <a:rPr lang="en-US" b="1" dirty="0" err="1"/>
              <a:t>Anania</a:t>
            </a:r>
            <a:r>
              <a:rPr lang="en-US" b="1" dirty="0"/>
              <a:t> </a:t>
            </a:r>
            <a:r>
              <a:rPr lang="en-US" b="1" dirty="0" err="1"/>
              <a:t>gi</a:t>
            </a:r>
            <a:r>
              <a:rPr lang="en-US" b="1" dirty="0"/>
              <a:t> </a:t>
            </a:r>
            <a:r>
              <a:rPr lang="en-US" b="1" dirty="0" err="1"/>
              <a:t>Safira</a:t>
            </a:r>
            <a:r>
              <a:rPr lang="en-US" b="1" dirty="0"/>
              <a:t>, Akan </a:t>
            </a:r>
            <a:r>
              <a:rPr lang="en-US" b="1" dirty="0" err="1"/>
              <a:t>nokawo</a:t>
            </a:r>
            <a:r>
              <a:rPr lang="en-US" b="1" dirty="0"/>
              <a:t> </a:t>
            </a:r>
            <a:r>
              <a:rPr lang="en-US" b="1" dirty="0" err="1"/>
              <a:t>moko</a:t>
            </a:r>
            <a:r>
              <a:rPr lang="en-US" b="1" dirty="0"/>
              <a:t> </a:t>
            </a:r>
            <a:r>
              <a:rPr lang="en-US" b="1" dirty="0" err="1"/>
              <a:t>kuom</a:t>
            </a:r>
            <a:r>
              <a:rPr lang="en-US" b="1" dirty="0"/>
              <a:t> </a:t>
            </a:r>
            <a:r>
              <a:rPr lang="en-US" b="1" dirty="0" err="1"/>
              <a:t>gik</a:t>
            </a:r>
            <a:r>
              <a:rPr lang="en-US" b="1" dirty="0"/>
              <a:t> mane </a:t>
            </a:r>
            <a:r>
              <a:rPr lang="en-US" b="1" dirty="0" err="1"/>
              <a:t>okuong</a:t>
            </a:r>
            <a:r>
              <a:rPr lang="en-US" b="1" dirty="0"/>
              <a:t>’ kendo ne </a:t>
            </a:r>
            <a:r>
              <a:rPr lang="en-US" b="1" dirty="0" err="1"/>
              <a:t>ochulo</a:t>
            </a:r>
            <a:r>
              <a:rPr lang="en-US" b="1" dirty="0"/>
              <a:t> </a:t>
            </a:r>
            <a:r>
              <a:rPr lang="en-US" b="1" dirty="0" err="1"/>
              <a:t>gi</a:t>
            </a:r>
            <a:r>
              <a:rPr lang="en-US" b="1" dirty="0"/>
              <a:t> </a:t>
            </a:r>
            <a:r>
              <a:rPr lang="en-US" b="1" dirty="0" err="1"/>
              <a:t>ngimane</a:t>
            </a:r>
            <a:r>
              <a:rPr lang="en-US" b="1" dirty="0"/>
              <a:t> (</a:t>
            </a:r>
            <a:r>
              <a:rPr lang="en-US" b="1" dirty="0" err="1"/>
              <a:t>Tich</a:t>
            </a:r>
            <a:r>
              <a:rPr lang="en-US" b="1" dirty="0"/>
              <a:t> </a:t>
            </a:r>
            <a:r>
              <a:rPr lang="en-US" b="1" dirty="0" err="1"/>
              <a:t>Joote</a:t>
            </a:r>
            <a:r>
              <a:rPr lang="en-US" b="1" dirty="0"/>
              <a:t> 5:1-2).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GILOYO KENDO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Nyasye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nowacho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Joshua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Kik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iluor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kik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chunyi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nyosre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Kaw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jolweny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dhi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imonj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Ai.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Anachiw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ruodh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dalane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joge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pinye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lweti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.’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(Joshua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e </a:t>
            </a:r>
            <a:r>
              <a:rPr lang="en-US" sz="2000" b="1" dirty="0" err="1"/>
              <a:t>Jeriko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nomiyo</a:t>
            </a:r>
            <a:r>
              <a:rPr lang="en-US" sz="2000" b="1" dirty="0"/>
              <a:t> Joshua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yudo</a:t>
            </a:r>
            <a:r>
              <a:rPr lang="en-US" sz="2000" b="1" dirty="0"/>
              <a:t> loch </a:t>
            </a:r>
            <a:r>
              <a:rPr lang="en-US" sz="2000" b="1" dirty="0" err="1"/>
              <a:t>kuom</a:t>
            </a:r>
            <a:r>
              <a:rPr lang="en-US" sz="2000" b="1" dirty="0"/>
              <a:t> Ai (Joshua 8:1-2).</a:t>
            </a:r>
            <a:endParaRPr lang="en" sz="2000" b="1" dirty="0"/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457625" y="2673989"/>
            <a:ext cx="4380874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5880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Kaka Musa </a:t>
            </a:r>
            <a:r>
              <a:rPr lang="en-US" sz="2000" b="1" dirty="0" err="1"/>
              <a:t>noting’o</a:t>
            </a:r>
            <a:r>
              <a:rPr lang="en-US" sz="2000" b="1" dirty="0"/>
              <a:t> </a:t>
            </a:r>
            <a:r>
              <a:rPr lang="en-US" sz="2000" b="1" dirty="0" err="1"/>
              <a:t>ludhe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 </a:t>
            </a:r>
            <a:r>
              <a:rPr lang="en-US" sz="2000" b="1" dirty="0" err="1"/>
              <a:t>noyudo</a:t>
            </a:r>
            <a:r>
              <a:rPr lang="en-US" sz="2000" b="1" dirty="0"/>
              <a:t> loch </a:t>
            </a:r>
            <a:r>
              <a:rPr lang="en-US" sz="2000" b="1" dirty="0" err="1"/>
              <a:t>kuom</a:t>
            </a:r>
            <a:r>
              <a:rPr lang="en-US" sz="2000" b="1" dirty="0"/>
              <a:t> jo-Amalek,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Joshua </a:t>
            </a:r>
            <a:r>
              <a:rPr lang="en-US" sz="2000" b="1" dirty="0" err="1"/>
              <a:t>noting’o</a:t>
            </a:r>
            <a:r>
              <a:rPr lang="en-US" sz="2000" b="1" dirty="0"/>
              <a:t> “</a:t>
            </a:r>
            <a:r>
              <a:rPr lang="en-US" sz="2000" b="1" dirty="0" err="1"/>
              <a:t>gige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” </a:t>
            </a:r>
            <a:r>
              <a:rPr lang="en-US" sz="2000" b="1" dirty="0" err="1"/>
              <a:t>malo</a:t>
            </a:r>
            <a:r>
              <a:rPr lang="en-US" sz="2000" b="1" dirty="0"/>
              <a:t> (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nine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ligangla</a:t>
            </a:r>
            <a:r>
              <a:rPr lang="en-US" sz="2000" b="1" dirty="0"/>
              <a:t> mane jo-</a:t>
            </a:r>
            <a:r>
              <a:rPr lang="en-US" sz="2000" b="1" dirty="0" err="1"/>
              <a:t>Misri</a:t>
            </a:r>
            <a:r>
              <a:rPr lang="en-US" sz="2000" b="1" dirty="0"/>
              <a:t> </a:t>
            </a:r>
            <a:r>
              <a:rPr lang="en-US" sz="2000" b="1" dirty="0" err="1"/>
              <a:t>tiyogo</a:t>
            </a:r>
            <a:r>
              <a:rPr lang="en-US" sz="2000" b="1" dirty="0"/>
              <a:t>), kendo </a:t>
            </a:r>
            <a:r>
              <a:rPr lang="en-US" sz="2000" b="1" dirty="0" err="1"/>
              <a:t>nosiko</a:t>
            </a:r>
            <a:r>
              <a:rPr lang="en-US" sz="2000" b="1" dirty="0"/>
              <a:t> </a:t>
            </a:r>
            <a:r>
              <a:rPr lang="en-US" sz="2000" b="1" dirty="0" err="1"/>
              <a:t>koting’e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noyudo</a:t>
            </a:r>
            <a:r>
              <a:rPr lang="en-US" sz="2000" b="1" dirty="0"/>
              <a:t> loch </a:t>
            </a:r>
            <a:r>
              <a:rPr lang="en-US" sz="2000" b="1" dirty="0" err="1"/>
              <a:t>chuth</a:t>
            </a:r>
            <a:r>
              <a:rPr lang="en-US" sz="2000" b="1" dirty="0"/>
              <a:t> (Josh. 8:18-22, 26).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9041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Gotieno</a:t>
            </a:r>
            <a:r>
              <a:rPr lang="en-US" sz="2000" b="1" dirty="0"/>
              <a:t>, </a:t>
            </a:r>
            <a:r>
              <a:rPr lang="en-US" sz="2000" b="1" dirty="0" err="1"/>
              <a:t>jolweny</a:t>
            </a:r>
            <a:r>
              <a:rPr lang="en-US" sz="2000" b="1" dirty="0"/>
              <a:t> ne </a:t>
            </a:r>
            <a:r>
              <a:rPr lang="en-US" sz="2000" b="1" dirty="0" err="1"/>
              <a:t>opondo</a:t>
            </a:r>
            <a:r>
              <a:rPr lang="en-US" sz="2000" b="1" dirty="0"/>
              <a:t> </a:t>
            </a:r>
            <a:r>
              <a:rPr lang="en-US" sz="2000" b="1" dirty="0" err="1"/>
              <a:t>tok</a:t>
            </a:r>
            <a:r>
              <a:rPr lang="en-US" sz="2000" b="1" dirty="0"/>
              <a:t> </a:t>
            </a:r>
            <a:r>
              <a:rPr lang="en-US" sz="2000" b="1" dirty="0" err="1"/>
              <a:t>dalano</a:t>
            </a:r>
            <a:r>
              <a:rPr lang="en-US" sz="2000" b="1" dirty="0"/>
              <a:t>. </a:t>
            </a:r>
            <a:r>
              <a:rPr lang="en-US" sz="2000" b="1" dirty="0" err="1"/>
              <a:t>Kogwen</a:t>
            </a:r>
            <a:r>
              <a:rPr lang="en-US" sz="2000" b="1" dirty="0"/>
              <a:t>, </a:t>
            </a:r>
            <a:r>
              <a:rPr lang="en-US" sz="2000" b="1" dirty="0" err="1"/>
              <a:t>jolwenygo</a:t>
            </a:r>
            <a:r>
              <a:rPr lang="en-US" sz="2000" b="1" dirty="0"/>
              <a:t> ne </a:t>
            </a:r>
            <a:r>
              <a:rPr lang="en-US" sz="2000" b="1" dirty="0" err="1"/>
              <a:t>ochopo</a:t>
            </a:r>
            <a:r>
              <a:rPr lang="en-US" sz="2000" b="1" dirty="0"/>
              <a:t> </a:t>
            </a: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Ai kendo ne </a:t>
            </a:r>
            <a:r>
              <a:rPr lang="en-US" sz="2000" b="1" dirty="0" err="1"/>
              <a:t>giwuondore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giringo</a:t>
            </a:r>
            <a:r>
              <a:rPr lang="en-US" sz="2000" b="1" dirty="0"/>
              <a:t> e </a:t>
            </a:r>
            <a:r>
              <a:rPr lang="en-US" sz="2000" b="1" dirty="0" err="1"/>
              <a:t>nyimgi</a:t>
            </a:r>
            <a:r>
              <a:rPr lang="en-US" sz="2000" b="1" dirty="0"/>
              <a:t> kendo.</a:t>
            </a:r>
            <a:endParaRPr lang="en" sz="2000" b="1" dirty="0"/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04419" y="6161911"/>
            <a:ext cx="73531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 waruako kuom yie ni Nyasaye weyonwa richowa, oiko richowa e Akor, kendo oyawo dhood geno.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6" y="5087215"/>
            <a:ext cx="74623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nochiwo</a:t>
            </a:r>
            <a:r>
              <a:rPr lang="en-US" sz="2000" b="1" dirty="0"/>
              <a:t> loch kendo ne </a:t>
            </a:r>
            <a:r>
              <a:rPr lang="en-US" sz="2000" b="1" dirty="0" err="1"/>
              <a:t>ogandane</a:t>
            </a:r>
            <a:r>
              <a:rPr lang="en-US" sz="2000" b="1" dirty="0"/>
              <a:t>. </a:t>
            </a:r>
            <a:r>
              <a:rPr lang="en-US" sz="2000" b="1" dirty="0" err="1"/>
              <a:t>Hoho</a:t>
            </a:r>
            <a:r>
              <a:rPr lang="en-US" sz="2000" b="1" dirty="0"/>
              <a:t> mar </a:t>
            </a:r>
            <a:r>
              <a:rPr lang="en-US" sz="2000" b="1" dirty="0" err="1"/>
              <a:t>Akor</a:t>
            </a:r>
            <a:r>
              <a:rPr lang="en-US" sz="2000" b="1" dirty="0"/>
              <a:t>, </a:t>
            </a:r>
            <a:r>
              <a:rPr lang="en-US" sz="2000" b="1" dirty="0" err="1"/>
              <a:t>kama</a:t>
            </a:r>
            <a:r>
              <a:rPr lang="en-US" sz="2000" b="1" dirty="0"/>
              <a:t> ne </a:t>
            </a:r>
            <a:r>
              <a:rPr lang="en-US" sz="2000" b="1" dirty="0" err="1"/>
              <a:t>onege</a:t>
            </a:r>
            <a:r>
              <a:rPr lang="en-US" sz="2000" b="1" dirty="0"/>
              <a:t> Akan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joode</a:t>
            </a:r>
            <a:r>
              <a:rPr lang="en-US" sz="2000" b="1" dirty="0"/>
              <a:t>, ne </a:t>
            </a:r>
            <a:r>
              <a:rPr lang="en-US" sz="2000" b="1" dirty="0" err="1"/>
              <a:t>oyawo</a:t>
            </a:r>
            <a:r>
              <a:rPr lang="en-US" sz="2000" b="1" dirty="0"/>
              <a:t> </a:t>
            </a:r>
            <a:r>
              <a:rPr lang="en-US" sz="2000" b="1" dirty="0" err="1"/>
              <a:t>dhoot</a:t>
            </a:r>
            <a:r>
              <a:rPr lang="en-US" sz="2000" b="1" dirty="0"/>
              <a:t> mar loch, “</a:t>
            </a:r>
            <a:r>
              <a:rPr lang="en-US" sz="2000" b="1" dirty="0" err="1"/>
              <a:t>dhood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” (Hosea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oluor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ayanga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oyie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jogo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seche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gin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to </a:t>
            </a:r>
            <a:r>
              <a:rPr lang="en-US" sz="2400" b="1" dirty="0" err="1">
                <a:latin typeface="Constantia" panose="02030602050306030303" pitchFamily="18" charset="0"/>
              </a:rPr>
              <a:t>seche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giweye</a:t>
            </a:r>
            <a:r>
              <a:rPr lang="en-US" sz="2400" b="1" dirty="0">
                <a:latin typeface="Constantia" panose="02030602050306030303" pitchFamily="18" charset="0"/>
              </a:rPr>
              <a:t>. Magi e </a:t>
            </a:r>
            <a:r>
              <a:rPr lang="en-US" sz="2400" b="1" dirty="0" err="1">
                <a:latin typeface="Constantia" panose="02030602050306030303" pitchFamily="18" charset="0"/>
              </a:rPr>
              <a:t>jogo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geng’o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gueth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Nyasach</a:t>
            </a:r>
            <a:r>
              <a:rPr lang="en-US" sz="2400" b="1" dirty="0">
                <a:latin typeface="Constantia" panose="02030602050306030303" pitchFamily="18" charset="0"/>
              </a:rPr>
              <a:t> Israel kendo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kanisa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seyo</a:t>
            </a:r>
            <a:r>
              <a:rPr lang="en-US" sz="2400" b="1" dirty="0"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latin typeface="Constantia" panose="02030602050306030303" pitchFamily="18" charset="0"/>
              </a:rPr>
              <a:t>nyal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mayot</a:t>
            </a:r>
            <a:r>
              <a:rPr lang="en-US" sz="2400" b="1" dirty="0">
                <a:latin typeface="Constantia" panose="02030602050306030303" pitchFamily="18" charset="0"/>
              </a:rPr>
              <a:t>...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ja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iriedo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chieng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Sabato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inyiso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kanisa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odiechieng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odiechieng</a:t>
            </a:r>
            <a:r>
              <a:rPr lang="en-US" sz="2400" b="1" dirty="0">
                <a:latin typeface="Constantia" panose="02030602050306030303" pitchFamily="18" charset="0"/>
              </a:rPr>
              <a:t>’ e </a:t>
            </a:r>
            <a:r>
              <a:rPr lang="en-US" sz="2400" b="1" dirty="0" err="1">
                <a:latin typeface="Constantia" panose="02030602050306030303" pitchFamily="18" charset="0"/>
              </a:rPr>
              <a:t>juma</a:t>
            </a:r>
            <a:r>
              <a:rPr lang="en-US" sz="2400" b="1" dirty="0">
                <a:latin typeface="Constantia" panose="02030602050306030303" pitchFamily="18" charset="0"/>
              </a:rPr>
              <a:t> kendo mar </a:t>
            </a:r>
            <a:r>
              <a:rPr lang="en-US" sz="2400" b="1" dirty="0" err="1">
                <a:latin typeface="Constantia" panose="02030602050306030303" pitchFamily="18" charset="0"/>
              </a:rPr>
              <a:t>kuonde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ong’ere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oluw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ot</a:t>
            </a:r>
            <a:r>
              <a:rPr lang="en-US" sz="2400" b="1" dirty="0">
                <a:latin typeface="Constantia" panose="02030602050306030303" pitchFamily="18" charset="0"/>
              </a:rPr>
              <a:t>, kendo e yore mag </a:t>
            </a:r>
            <a:r>
              <a:rPr lang="en-US" sz="2400" b="1" dirty="0" err="1">
                <a:latin typeface="Constantia" panose="02030602050306030303" pitchFamily="18" charset="0"/>
              </a:rPr>
              <a:t>ohala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kachiel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...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1297</Words>
  <Application>Microsoft Office PowerPoint</Application>
  <PresentationFormat>Panorámica</PresentationFormat>
  <Paragraphs>70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Constantia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140</cp:revision>
  <dcterms:created xsi:type="dcterms:W3CDTF">2025-10-11T15:20:58Z</dcterms:created>
  <dcterms:modified xsi:type="dcterms:W3CDTF">2025-10-20T18:38:09Z</dcterms:modified>
</cp:coreProperties>
</file>