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7" autoAdjust="0"/>
    <p:restoredTop sz="95540" autoAdjust="0"/>
  </p:normalViewPr>
  <p:slideViewPr>
    <p:cSldViewPr snapToGrid="0">
      <p:cViewPr varScale="1">
        <p:scale>
          <a:sx n="107" d="100"/>
          <a:sy n="107" d="100"/>
        </p:scale>
        <p:origin x="7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Heruru Ruoth Nyasaye ma Nyasachu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Kuluwo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yorene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Kurito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chikene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US" sz="1900" b="1" dirty="0" err="1">
              <a:solidFill>
                <a:schemeClr val="tx1"/>
              </a:solidFill>
            </a:rPr>
            <a:t>Kupadoru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kuome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US" sz="1900" b="1" dirty="0" err="1">
              <a:solidFill>
                <a:schemeClr val="tx1"/>
              </a:solidFill>
            </a:rPr>
            <a:t>Kutiyone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gi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chunyu</a:t>
          </a:r>
          <a:r>
            <a:rPr lang="en-US" sz="1900" b="1" dirty="0">
              <a:solidFill>
                <a:schemeClr val="tx1"/>
              </a:solidFill>
            </a:rPr>
            <a:t> </a:t>
          </a:r>
          <a:r>
            <a:rPr lang="en-US" sz="1900" b="1" dirty="0" err="1">
              <a:solidFill>
                <a:schemeClr val="tx1"/>
              </a:solidFill>
            </a:rPr>
            <a:t>duto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750" b="1" dirty="0"/>
            <a:t>Hera e chik ma owinjore oterwa ir Nyasaye. Wahere nikech en ema ne oherowa mokwongo</a:t>
          </a:r>
          <a:br>
            <a:rPr lang="en" sz="1750" b="1" dirty="0"/>
          </a:br>
          <a:r>
            <a:rPr lang="en" sz="1750" b="1" dirty="0"/>
            <a:t>(1 Johana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Mano e kaka Joshua nyiso kido ma igeno kuom jogo ma oyiero wuotho gi Nyasaye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Rito chik wuok kuom chuny magoyo erokamano kendo mong’eyo gima Nyasaye osetimo.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Nyaka wapadre gi Nyasaye  ma ok waweyo gimoro oketh winjruokno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Wayudo gima wadwaro adier, mor, kod ngima mogundho ka wayie tiyo ni Jachuechwa gi hera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Ne </a:t>
          </a:r>
          <a:r>
            <a:rPr lang="en-US" sz="2000" b="1" dirty="0" err="1"/>
            <a:t>giwinjo</a:t>
          </a:r>
          <a:r>
            <a:rPr lang="en-US" sz="2000" b="1" dirty="0"/>
            <a:t> </a:t>
          </a:r>
          <a:r>
            <a:rPr lang="en-US" sz="2000" b="1" dirty="0" err="1"/>
            <a:t>weche</a:t>
          </a:r>
          <a:r>
            <a:rPr lang="en-US" sz="2000" b="1" dirty="0"/>
            <a:t> ma ne </a:t>
          </a:r>
          <a:r>
            <a:rPr lang="en-US" sz="2000" b="1" dirty="0" err="1"/>
            <a:t>odonjnegigo</a:t>
          </a:r>
          <a:r>
            <a:rPr lang="en-US" sz="2000" b="1" dirty="0"/>
            <a:t> </a:t>
          </a:r>
          <a:r>
            <a:rPr lang="en-US" sz="2000" b="1" dirty="0" err="1"/>
            <a:t>ka</a:t>
          </a:r>
          <a:r>
            <a:rPr lang="en-US" sz="2000" b="1" dirty="0"/>
            <a:t> </a:t>
          </a:r>
          <a:r>
            <a:rPr lang="en-US" sz="2000" b="1" dirty="0" err="1"/>
            <a:t>gikue</a:t>
          </a:r>
          <a:r>
            <a:rPr lang="en-US" sz="2000" b="1" dirty="0"/>
            <a:t> </a:t>
          </a:r>
          <a:r>
            <a:rPr lang="en-US" sz="2000" b="1" dirty="0" err="1"/>
            <a:t>mos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Ne </a:t>
          </a:r>
          <a:r>
            <a:rPr lang="en-US" sz="2000" b="1" dirty="0" err="1"/>
            <a:t>giluongo</a:t>
          </a:r>
          <a:r>
            <a:rPr lang="en-US" sz="2000" b="1" dirty="0"/>
            <a:t> </a:t>
          </a:r>
          <a:r>
            <a:rPr lang="en-US" sz="2000" b="1" dirty="0" err="1"/>
            <a:t>Nyasaye</a:t>
          </a:r>
          <a:r>
            <a:rPr lang="en-US" sz="2000" b="1" dirty="0"/>
            <a:t> kaka </a:t>
          </a:r>
          <a:r>
            <a:rPr lang="en-US" sz="2000" b="1" dirty="0" err="1"/>
            <a:t>janeno</a:t>
          </a:r>
          <a:r>
            <a:rPr lang="en-US" sz="2000" b="1" dirty="0"/>
            <a:t> </a:t>
          </a:r>
          <a:r>
            <a:rPr lang="en-US" sz="2000" b="1" dirty="0" err="1"/>
            <a:t>margi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Ne giyie mondo omigi kum kane gitimo richo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Ne gilero adier gik mane omiyo gitimo kamano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Kuom ranyisigi, waneno okenge ma inyalo duokgo kue e tudruok mag ji e ot, kanisa, gi oganda, ka weche machal kamago otimore: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Kik irikri e ng’ado wach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Wuo kuom chandruok mineno kata ma iparo kapok ichopo e ng’ado wach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Ikri mar tuonori mondo kue obedie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Chiw dwoko mamuol ka odonjni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Bed mamor kendo mi nying Nyasaye duong’ ka kue oyudore kendo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Wacho gik manie pachwa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-120" custLinFactNeighborY="192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19150" custLinFactNeighborY="699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750" b="1" kern="1200" dirty="0"/>
            <a:t>Hera e chik ma owinjore oterwa ir Nyasaye. Wahere nikech en ema ne oherowa mokwongo</a:t>
          </a:r>
          <a:br>
            <a:rPr lang="en" sz="1750" b="1" kern="1200" dirty="0"/>
          </a:br>
          <a:r>
            <a:rPr lang="en" sz="1750" b="1" kern="1200" dirty="0"/>
            <a:t>(1 Johana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Heruru Ruoth Nyasaye ma Nyasachu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Mano e kaka Joshua nyiso kido ma igeno kuom jogo ma oyiero wuotho gi Nyasaye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Kuluwo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yorene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Rito chik wuok kuom chuny magoyo erokamano kendo mong’eyo gima Nyasaye osetimo.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Kurito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chikene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Nyaka wapadre gi Nyasaye  ma ok waweyo gimoro oketh winjruokno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Kupadoru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kuome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Wayudo gima wadwaro adier, mor, kod ngima mogundho ka wayie tiyo ni Jachuechwa gi hera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Kutiyone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gi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chunyu</a:t>
          </a:r>
          <a:r>
            <a:rPr lang="en-US" sz="1900" b="1" kern="1200" dirty="0">
              <a:solidFill>
                <a:schemeClr val="tx1"/>
              </a:solidFill>
            </a:rPr>
            <a:t> </a:t>
          </a:r>
          <a:r>
            <a:rPr lang="en-US" sz="1900" b="1" kern="1200" dirty="0" err="1">
              <a:solidFill>
                <a:schemeClr val="tx1"/>
              </a:solidFill>
            </a:rPr>
            <a:t>duto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 </a:t>
          </a:r>
          <a:r>
            <a:rPr lang="en-US" sz="2000" b="1" kern="1200" dirty="0" err="1"/>
            <a:t>giwinjo</a:t>
          </a:r>
          <a:r>
            <a:rPr lang="en-US" sz="2000" b="1" kern="1200" dirty="0"/>
            <a:t> </a:t>
          </a:r>
          <a:r>
            <a:rPr lang="en-US" sz="2000" b="1" kern="1200" dirty="0" err="1"/>
            <a:t>weche</a:t>
          </a:r>
          <a:r>
            <a:rPr lang="en-US" sz="2000" b="1" kern="1200" dirty="0"/>
            <a:t> ma ne </a:t>
          </a:r>
          <a:r>
            <a:rPr lang="en-US" sz="2000" b="1" kern="1200" dirty="0" err="1"/>
            <a:t>odonjnegigo</a:t>
          </a:r>
          <a:r>
            <a:rPr lang="en-US" sz="2000" b="1" kern="1200" dirty="0"/>
            <a:t> </a:t>
          </a:r>
          <a:r>
            <a:rPr lang="en-US" sz="2000" b="1" kern="1200" dirty="0" err="1"/>
            <a:t>ka</a:t>
          </a:r>
          <a:r>
            <a:rPr lang="en-US" sz="2000" b="1" kern="1200" dirty="0"/>
            <a:t> </a:t>
          </a:r>
          <a:r>
            <a:rPr lang="en-US" sz="2000" b="1" kern="1200" dirty="0" err="1"/>
            <a:t>gikue</a:t>
          </a:r>
          <a:r>
            <a:rPr lang="en-US" sz="2000" b="1" kern="1200" dirty="0"/>
            <a:t> </a:t>
          </a:r>
          <a:r>
            <a:rPr lang="en-US" sz="2000" b="1" kern="1200" dirty="0" err="1"/>
            <a:t>mos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 </a:t>
          </a:r>
          <a:r>
            <a:rPr lang="en-US" sz="2000" b="1" kern="1200" dirty="0" err="1"/>
            <a:t>giluongo</a:t>
          </a:r>
          <a:r>
            <a:rPr lang="en-US" sz="2000" b="1" kern="1200" dirty="0"/>
            <a:t> </a:t>
          </a:r>
          <a:r>
            <a:rPr lang="en-US" sz="2000" b="1" kern="1200" dirty="0" err="1"/>
            <a:t>Nyasaye</a:t>
          </a:r>
          <a:r>
            <a:rPr lang="en-US" sz="2000" b="1" kern="1200" dirty="0"/>
            <a:t> kaka </a:t>
          </a:r>
          <a:r>
            <a:rPr lang="en-US" sz="2000" b="1" kern="1200" dirty="0" err="1"/>
            <a:t>janeno</a:t>
          </a:r>
          <a:r>
            <a:rPr lang="en-US" sz="2000" b="1" kern="1200" dirty="0"/>
            <a:t> </a:t>
          </a:r>
          <a:r>
            <a:rPr lang="en-US" sz="2000" b="1" kern="1200" dirty="0" err="1"/>
            <a:t>margi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Ne giyie mondo omigi kum kane gitimo richo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Ne gilero adier gik mane omiyo gitimo kamano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12" y="15510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Kuom ranyisigi, waneno okenge ma inyalo duokgo kue e tudruok mag ji e ot, kanisa, gi oganda, ka weche machal kamago otimore: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4695" y="50193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Wacho gik manie pachwa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Kik irikri e ng’ado wach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Wuo kuom chandruok mineno kata ma iparo kapok ichopo e ng’ado wach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9051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Ikri mar tuonori mondo kue obedie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8068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Chiw dwoko mamuol ka odonjni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Bed mamor kendo mi nying Nyasaye duong’ ka kue oyudore kendo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414B9-8635-4AAB-A532-48950C8B125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247B7-9E3C-4424-A8C5-AA06362886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47B7-9E3C-4424-A8C5-AA0636288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DAK E PINYNO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136703" y="6519446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mar Desemba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Dwoko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mamuol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kueyo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mirima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dwoko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makwiny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jimbe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ajimba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Ngeche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61295" y="4011290"/>
            <a:ext cx="543070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868A2"/>
                </a:solidFill>
              </a:rPr>
              <a:t>Goyo Oriti (Joshua 22:1-8)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6260"/>
                </a:solidFill>
              </a:rPr>
              <a:t>Gima ne okelo tulo (Joshua 22:10-12)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5F9199"/>
                </a:solidFill>
              </a:rPr>
              <a:t>Weche</a:t>
            </a:r>
            <a:r>
              <a:rPr lang="en-US" sz="2000" b="1" dirty="0">
                <a:solidFill>
                  <a:srgbClr val="5F9199"/>
                </a:solidFill>
              </a:rPr>
              <a:t> ma </a:t>
            </a:r>
            <a:r>
              <a:rPr lang="en-US" sz="2000" b="1" dirty="0" err="1">
                <a:solidFill>
                  <a:srgbClr val="5F9199"/>
                </a:solidFill>
              </a:rPr>
              <a:t>odonjnegigo</a:t>
            </a:r>
            <a:r>
              <a:rPr lang="en" sz="2000" b="1" dirty="0">
                <a:solidFill>
                  <a:srgbClr val="5F9199"/>
                </a:solidFill>
              </a:rPr>
              <a:t> (Joshua 22:13-20)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729C63"/>
                </a:solidFill>
              </a:rPr>
              <a:t>Dwoko mamuol (Joshua 22:21-29)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8F61"/>
                </a:solidFill>
              </a:rPr>
              <a:t>Winjruok (Joshua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52398" y="-67107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mag </a:t>
            </a:r>
            <a:r>
              <a:rPr lang="en-US" sz="2000" b="1" dirty="0" err="1"/>
              <a:t>lweny</a:t>
            </a:r>
            <a:r>
              <a:rPr lang="en-US" sz="2000" b="1" dirty="0"/>
              <a:t>, Israel ne </a:t>
            </a:r>
            <a:r>
              <a:rPr lang="en-US" sz="2000" b="1" dirty="0" err="1"/>
              <a:t>oseloyo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Kanaan,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oriemb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ne </a:t>
            </a:r>
            <a:r>
              <a:rPr lang="en-US" sz="2000" b="1" dirty="0" err="1"/>
              <a:t>odak</a:t>
            </a:r>
            <a:r>
              <a:rPr lang="en-US" sz="2000" b="1" dirty="0"/>
              <a:t> e </a:t>
            </a:r>
            <a:r>
              <a:rPr lang="en-US" sz="2000" b="1" dirty="0" err="1"/>
              <a:t>pinyno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589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598193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08" y="4053212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08" y="4591804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08" y="6207580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08" y="5668988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08" y="5130396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Gikone</a:t>
            </a:r>
            <a:r>
              <a:rPr lang="en-US" sz="2000" b="1" dirty="0"/>
              <a:t>,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pogruok</a:t>
            </a:r>
            <a:r>
              <a:rPr lang="en-US" sz="2000" b="1" dirty="0"/>
              <a:t> ne </a:t>
            </a:r>
            <a:r>
              <a:rPr lang="en-US" sz="2000" b="1" dirty="0" err="1"/>
              <a:t>osechopo</a:t>
            </a:r>
            <a:r>
              <a:rPr lang="en-US" sz="2000" b="1" dirty="0"/>
              <a:t>. Bang’ </a:t>
            </a:r>
            <a:r>
              <a:rPr lang="en-US" sz="2000" b="1" dirty="0" err="1"/>
              <a:t>gwedhogi</a:t>
            </a:r>
            <a:r>
              <a:rPr lang="en-US" sz="2000" b="1" dirty="0"/>
              <a:t> kendo </a:t>
            </a:r>
            <a:r>
              <a:rPr lang="en-US" sz="2000" b="1" dirty="0" err="1"/>
              <a:t>kwayogi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gisik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gin </a:t>
            </a:r>
            <a:r>
              <a:rPr lang="en-US" sz="2000" b="1" dirty="0" err="1"/>
              <a:t>joadiera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Joshua ne </a:t>
            </a:r>
            <a:r>
              <a:rPr lang="en-US" sz="2000" b="1" dirty="0" err="1"/>
              <a:t>ogonegi</a:t>
            </a:r>
            <a:r>
              <a:rPr lang="en-US" sz="2000" b="1" dirty="0"/>
              <a:t> </a:t>
            </a:r>
            <a:r>
              <a:rPr lang="en-US" sz="2000" b="1" dirty="0" err="1"/>
              <a:t>oriti</a:t>
            </a:r>
            <a:r>
              <a:rPr lang="en-US" sz="2000" b="1" dirty="0"/>
              <a:t>. To </a:t>
            </a:r>
            <a:r>
              <a:rPr lang="en-US" sz="2000" b="1" dirty="0" err="1"/>
              <a:t>oriti</a:t>
            </a:r>
            <a:r>
              <a:rPr lang="en-US" sz="2000" b="1" dirty="0"/>
              <a:t> ne ok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ywaruok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mane </a:t>
            </a:r>
            <a:r>
              <a:rPr lang="en-US" sz="2000" b="1" dirty="0" err="1"/>
              <a:t>nitie</a:t>
            </a:r>
            <a:r>
              <a:rPr lang="en-US" sz="2000" b="1" dirty="0"/>
              <a:t> e kind </a:t>
            </a:r>
            <a:r>
              <a:rPr lang="en-US" sz="2000" b="1" dirty="0" err="1"/>
              <a:t>ji</a:t>
            </a:r>
            <a:r>
              <a:rPr lang="en-US" sz="2000" b="1" dirty="0"/>
              <a:t> mane </a:t>
            </a:r>
            <a:r>
              <a:rPr lang="en-US" sz="2000" b="1" dirty="0" err="1"/>
              <a:t>yot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riwruok</a:t>
            </a:r>
            <a:r>
              <a:rPr lang="en-US" sz="2000" b="1" dirty="0"/>
              <a:t> jo-Israel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Dhoudi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nus mane </a:t>
            </a:r>
            <a:r>
              <a:rPr lang="en-US" sz="2000" b="1" dirty="0" err="1"/>
              <a:t>osekawo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ma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(Ruben, Gad </a:t>
            </a:r>
            <a:r>
              <a:rPr lang="en-US" sz="2000" b="1" dirty="0" err="1"/>
              <a:t>kod</a:t>
            </a:r>
            <a:r>
              <a:rPr lang="en-US" sz="2000" b="1" dirty="0"/>
              <a:t> nus mar </a:t>
            </a:r>
            <a:r>
              <a:rPr lang="en-US" sz="2000" b="1" dirty="0" err="1"/>
              <a:t>dhood</a:t>
            </a:r>
            <a:r>
              <a:rPr lang="en-US" sz="2000" b="1" dirty="0"/>
              <a:t> </a:t>
            </a:r>
            <a:r>
              <a:rPr lang="en-US" sz="2000" b="1" dirty="0" err="1"/>
              <a:t>Manase</a:t>
            </a:r>
            <a:r>
              <a:rPr lang="en-US" sz="2000" b="1" dirty="0"/>
              <a:t>), kendo mane </a:t>
            </a:r>
            <a:r>
              <a:rPr lang="en-US" sz="2000" b="1" dirty="0" err="1"/>
              <a:t>oseng’ado</a:t>
            </a:r>
            <a:r>
              <a:rPr lang="en-US" sz="2000" b="1" dirty="0"/>
              <a:t> Jordan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, ne </a:t>
            </a:r>
            <a:r>
              <a:rPr lang="en-US" sz="2000" b="1" dirty="0" err="1"/>
              <a:t>osechopo</a:t>
            </a:r>
            <a:r>
              <a:rPr lang="en-US" sz="2000" b="1" dirty="0"/>
              <a:t> </a:t>
            </a:r>
            <a:r>
              <a:rPr lang="en-US" sz="2000" b="1" dirty="0" err="1"/>
              <a:t>chiwruokgi</a:t>
            </a:r>
            <a:r>
              <a:rPr lang="en-US" sz="2000" b="1" dirty="0"/>
              <a:t> </a:t>
            </a:r>
            <a:r>
              <a:rPr lang="en-US" sz="2000" b="1" dirty="0" err="1"/>
              <a:t>chutho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GOYO ORITI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Neuru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urito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mane Musa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jatich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omiyou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Heruru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Nyasachu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kuluwo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yorene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kurito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chikene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Padreuru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kutiyone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chunyu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(Joshua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81154" y="1536828"/>
            <a:ext cx="724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Jordan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 e kind </a:t>
            </a:r>
            <a:r>
              <a:rPr lang="en-US" sz="2000" b="1" dirty="0" err="1"/>
              <a:t>dhoudi</a:t>
            </a:r>
            <a:r>
              <a:rPr lang="en-US" sz="2000" b="1" dirty="0"/>
              <a:t>, Joshua </a:t>
            </a:r>
            <a:r>
              <a:rPr lang="en-US" sz="2000" b="1" dirty="0" err="1"/>
              <a:t>nong’ado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dhoudi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nus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gisik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(Joshua 22:5):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859051"/>
              </p:ext>
            </p:extLst>
          </p:nvPr>
        </p:nvGraphicFramePr>
        <p:xfrm>
          <a:off x="238124" y="2575196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GIMA NE OKELO 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gichopo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Geliloth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 but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Jordan, ne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gigero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mang’ongo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misango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bath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mane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nyalo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bor.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225800" y="1539571"/>
            <a:ext cx="5913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Joshua ne </a:t>
            </a:r>
            <a:r>
              <a:rPr lang="en-US" sz="2000" b="1" dirty="0" err="1"/>
              <a:t>oketoe</a:t>
            </a:r>
            <a:r>
              <a:rPr lang="en-US" sz="2000" b="1" dirty="0"/>
              <a:t> </a:t>
            </a:r>
            <a:r>
              <a:rPr lang="en-US" sz="2000" b="1" dirty="0" err="1"/>
              <a:t>rapar</a:t>
            </a:r>
            <a:r>
              <a:rPr lang="en-US" sz="2000" b="1" dirty="0"/>
              <a:t> mar </a:t>
            </a:r>
            <a:r>
              <a:rPr lang="en-US" sz="2000" b="1" dirty="0" err="1"/>
              <a:t>hono</a:t>
            </a:r>
            <a:r>
              <a:rPr lang="en-US" sz="2000" b="1" dirty="0"/>
              <a:t> mar </a:t>
            </a:r>
            <a:r>
              <a:rPr lang="en-US" sz="2000" b="1" dirty="0" err="1"/>
              <a:t>ng’ado</a:t>
            </a:r>
            <a:r>
              <a:rPr lang="en-US" sz="2000" b="1" dirty="0"/>
              <a:t> Jordan, </a:t>
            </a:r>
            <a:r>
              <a:rPr lang="en-US" sz="2000" b="1" dirty="0" err="1"/>
              <a:t>dhoudi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nus </a:t>
            </a:r>
            <a:r>
              <a:rPr lang="en-US" sz="2000" b="1" dirty="0" err="1"/>
              <a:t>nogero</a:t>
            </a:r>
            <a:r>
              <a:rPr lang="en-US" sz="2000" b="1" dirty="0"/>
              <a:t> kendo mar </a:t>
            </a:r>
            <a:r>
              <a:rPr lang="en-US" sz="2000" b="1" dirty="0" err="1"/>
              <a:t>misango</a:t>
            </a:r>
            <a:r>
              <a:rPr lang="en-US" sz="2000" b="1" dirty="0"/>
              <a:t> </a:t>
            </a:r>
            <a:r>
              <a:rPr lang="en-US" sz="2000" b="1" dirty="0" err="1"/>
              <a:t>machal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mane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Hekalu</a:t>
            </a:r>
            <a:r>
              <a:rPr lang="en-US" sz="2000" b="1" dirty="0"/>
              <a:t> (Josh. 22:10, 28).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2874563" cy="2313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1959" y="1708733"/>
            <a:ext cx="2635803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54592" y="4322514"/>
            <a:ext cx="9079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Jo-Israel </a:t>
            </a:r>
            <a:r>
              <a:rPr lang="en-US" sz="2000" b="1" dirty="0" err="1"/>
              <a:t>mamoko</a:t>
            </a:r>
            <a:r>
              <a:rPr lang="en-US" sz="2000" b="1" dirty="0"/>
              <a:t> ne </a:t>
            </a:r>
            <a:r>
              <a:rPr lang="en-US" sz="2000" b="1" dirty="0" err="1"/>
              <a:t>ong’ado</a:t>
            </a:r>
            <a:r>
              <a:rPr lang="en-US" sz="2000" b="1" dirty="0"/>
              <a:t> mar </a:t>
            </a:r>
            <a:r>
              <a:rPr lang="en-US" sz="2000" b="1" dirty="0" err="1"/>
              <a:t>monjo</a:t>
            </a:r>
            <a:r>
              <a:rPr lang="en-US" sz="2000" b="1" dirty="0"/>
              <a:t> </a:t>
            </a:r>
            <a:r>
              <a:rPr lang="en-US" sz="2000" b="1" dirty="0" err="1"/>
              <a:t>jowetegi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gitiek</a:t>
            </a:r>
            <a:r>
              <a:rPr lang="en-US" sz="2000" b="1" dirty="0"/>
              <a:t> </a:t>
            </a:r>
            <a:r>
              <a:rPr lang="en-US" sz="2000" b="1" dirty="0" err="1"/>
              <a:t>richono</a:t>
            </a:r>
            <a:r>
              <a:rPr lang="en-US" sz="2000" b="1" dirty="0"/>
              <a:t> (Josh. 22:12). To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ogeng’o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chuero</a:t>
            </a:r>
            <a:r>
              <a:rPr lang="en-US" sz="2000" b="1" dirty="0"/>
              <a:t> </a:t>
            </a:r>
            <a:r>
              <a:rPr lang="en-US" sz="2000" b="1" dirty="0" err="1"/>
              <a:t>remo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e kind </a:t>
            </a:r>
            <a:r>
              <a:rPr lang="en-US" sz="2000" b="1" dirty="0" err="1"/>
              <a:t>oganda</a:t>
            </a:r>
            <a:r>
              <a:rPr lang="en-US" sz="2000" b="1" dirty="0"/>
              <a:t>. Ne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ok </a:t>
            </a:r>
            <a:r>
              <a:rPr lang="en-US" sz="2000" b="1" dirty="0" err="1"/>
              <a:t>ng’ad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kapok </a:t>
            </a:r>
            <a:r>
              <a:rPr lang="en-US" sz="2000" b="1" dirty="0" err="1"/>
              <a:t>gineno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; ne </a:t>
            </a:r>
            <a:r>
              <a:rPr lang="en-US" sz="2000" b="1" dirty="0" err="1"/>
              <a:t>giyie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; kendo ne </a:t>
            </a:r>
            <a:r>
              <a:rPr lang="en-US" sz="2000" b="1" dirty="0" err="1"/>
              <a:t>giyiero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owetegi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ne </a:t>
            </a:r>
            <a:r>
              <a:rPr lang="en-US" sz="2000" b="1" dirty="0" err="1"/>
              <a:t>gitimo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(Josh. 22:13-14).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959" y="4242795"/>
            <a:ext cx="2635804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220720" y="3029562"/>
            <a:ext cx="59131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Timno</a:t>
            </a:r>
            <a:r>
              <a:rPr lang="en-US" sz="2000" b="1" dirty="0"/>
              <a:t> ne </a:t>
            </a:r>
            <a:r>
              <a:rPr lang="en-US" sz="2000" b="1" dirty="0" err="1"/>
              <a:t>onenore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mane </a:t>
            </a:r>
            <a:r>
              <a:rPr lang="en-US" sz="2000" b="1" dirty="0" err="1"/>
              <a:t>ogeng’o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mak</a:t>
            </a:r>
            <a:r>
              <a:rPr lang="en-US" sz="2000" b="1" dirty="0"/>
              <a:t> mana e kendo mar </a:t>
            </a:r>
            <a:r>
              <a:rPr lang="en-US" sz="2000" b="1" dirty="0" err="1"/>
              <a:t>wang’o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 e </a:t>
            </a:r>
            <a:r>
              <a:rPr lang="en-US" sz="2000" b="1" dirty="0" err="1"/>
              <a:t>Hekalu</a:t>
            </a:r>
            <a:r>
              <a:rPr lang="en-US" sz="2000" b="1" dirty="0"/>
              <a:t> (</a:t>
            </a:r>
            <a:r>
              <a:rPr lang="en-US" sz="2000" b="1" dirty="0" err="1"/>
              <a:t>T.Lawi</a:t>
            </a:r>
            <a:r>
              <a:rPr lang="en" sz="2000" b="1" dirty="0"/>
              <a:t>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54592" y="6150770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ne </a:t>
            </a:r>
            <a:r>
              <a:rPr lang="en-US" sz="2000" b="1" dirty="0" err="1"/>
              <a:t>ofwenyore</a:t>
            </a:r>
            <a:r>
              <a:rPr lang="en-US" sz="2000" b="1" dirty="0"/>
              <a:t>, </a:t>
            </a:r>
            <a:r>
              <a:rPr lang="en-US" sz="2000" b="1" dirty="0" err="1"/>
              <a:t>kethone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nine ok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owetene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... to </a:t>
            </a:r>
            <a:r>
              <a:rPr lang="en-US" sz="2000" b="1" dirty="0" err="1"/>
              <a:t>mano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WECHE MA ODONJNEGIGO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0" y="667162"/>
            <a:ext cx="12192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Wabiro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nying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wapenju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usetimo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rachni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nyim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Israel?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Useketho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ugero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kendo-mar-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misango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uwegi,kendo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uweyo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luwe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(Joshua 22:16)</a:t>
            </a:r>
          </a:p>
          <a:p>
            <a:pPr algn="ctr"/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momiyo</a:t>
            </a:r>
            <a:r>
              <a:rPr lang="en-US" sz="2000" b="1" dirty="0"/>
              <a:t> ne </a:t>
            </a:r>
            <a:r>
              <a:rPr lang="en-US" sz="2000" b="1" dirty="0" err="1"/>
              <a:t>oyier</a:t>
            </a:r>
            <a:r>
              <a:rPr lang="en-US" sz="2000" b="1" dirty="0"/>
              <a:t> </a:t>
            </a:r>
            <a:r>
              <a:rPr lang="en-US" sz="2000" b="1" dirty="0" err="1"/>
              <a:t>Finehas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jatend</a:t>
            </a:r>
            <a:r>
              <a:rPr lang="en-US" sz="2000" b="1" dirty="0"/>
              <a:t> </a:t>
            </a:r>
            <a:r>
              <a:rPr lang="en-US" sz="2000" b="1" dirty="0" err="1"/>
              <a:t>komiti</a:t>
            </a:r>
            <a:r>
              <a:rPr lang="en-US" sz="2000" b="1" dirty="0"/>
              <a:t> ma ne </a:t>
            </a:r>
            <a:r>
              <a:rPr lang="en-US" sz="2000" b="1" dirty="0" err="1"/>
              <a:t>nono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otimore</a:t>
            </a:r>
            <a:r>
              <a:rPr lang="en-US" sz="2000" b="1" dirty="0"/>
              <a:t> (Josh. 22:13-14)?</a:t>
            </a:r>
            <a:br>
              <a:rPr lang="en" sz="2000" b="1" dirty="0"/>
            </a:b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057599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Finehas</a:t>
            </a:r>
            <a:r>
              <a:rPr lang="en-US" sz="2000" b="1" dirty="0"/>
              <a:t> </a:t>
            </a:r>
            <a:r>
              <a:rPr lang="en-US" sz="2000" b="1" dirty="0" err="1"/>
              <a:t>owacho</a:t>
            </a:r>
            <a:r>
              <a:rPr lang="en-US" sz="2000" b="1" dirty="0"/>
              <a:t> ne </a:t>
            </a:r>
            <a:r>
              <a:rPr lang="en-US" sz="2000" b="1" dirty="0" err="1"/>
              <a:t>winjore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Kane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 e </a:t>
            </a:r>
            <a:r>
              <a:rPr lang="en-US" sz="2000" b="1" dirty="0" err="1"/>
              <a:t>wi</a:t>
            </a:r>
            <a:r>
              <a:rPr lang="en-US" sz="2000" b="1" dirty="0"/>
              <a:t> kendo mane </a:t>
            </a:r>
            <a:r>
              <a:rPr lang="en-US" sz="2000" b="1" dirty="0" err="1"/>
              <a:t>oger</a:t>
            </a:r>
            <a:r>
              <a:rPr lang="en-US" sz="2000" b="1" dirty="0"/>
              <a:t> </a:t>
            </a:r>
            <a:r>
              <a:rPr lang="en-US" sz="2000" b="1" dirty="0" err="1"/>
              <a:t>manyienno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kumo</a:t>
            </a:r>
            <a:r>
              <a:rPr lang="en-US" sz="2000" b="1" dirty="0"/>
              <a:t> jo-Israel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(Josh. 22:18b).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348881" y="2393811"/>
            <a:ext cx="88431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Finehas</a:t>
            </a:r>
            <a:r>
              <a:rPr lang="en-US" sz="2000" b="1" dirty="0"/>
              <a:t>, </a:t>
            </a:r>
            <a:r>
              <a:rPr lang="en-US" sz="2000" b="1" dirty="0" err="1"/>
              <a:t>wuod</a:t>
            </a:r>
            <a:r>
              <a:rPr lang="en-US" sz="2000" b="1" dirty="0"/>
              <a:t> </a:t>
            </a:r>
            <a:r>
              <a:rPr lang="en-US" sz="2000" b="1" dirty="0" err="1"/>
              <a:t>jadolo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’, ne </a:t>
            </a:r>
            <a:r>
              <a:rPr lang="en-US" sz="2000" b="1" dirty="0" err="1"/>
              <a:t>osebedo</a:t>
            </a:r>
            <a:r>
              <a:rPr lang="en-US" sz="2000" b="1" dirty="0"/>
              <a:t> </a:t>
            </a:r>
            <a:r>
              <a:rPr lang="en-US" sz="2000" b="1" dirty="0" err="1"/>
              <a:t>mager</a:t>
            </a:r>
            <a:r>
              <a:rPr lang="en-US" sz="2000" b="1" dirty="0"/>
              <a:t> e </a:t>
            </a:r>
            <a:r>
              <a:rPr lang="en-US" sz="2000" b="1" dirty="0" err="1"/>
              <a:t>chungo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mane </a:t>
            </a:r>
            <a:r>
              <a:rPr lang="en-US" sz="2000" b="1" dirty="0" err="1"/>
              <a:t>itimo</a:t>
            </a:r>
            <a:r>
              <a:rPr lang="en-US" sz="2000" b="1" dirty="0"/>
              <a:t> e Baal-</a:t>
            </a:r>
            <a:r>
              <a:rPr lang="en-US" sz="2000" b="1" dirty="0" err="1"/>
              <a:t>Peor</a:t>
            </a:r>
            <a:r>
              <a:rPr lang="en-US" sz="2000" b="1" dirty="0"/>
              <a:t> (Kwan 25:7-8). E </a:t>
            </a:r>
            <a:r>
              <a:rPr lang="en-US" sz="2000" b="1" dirty="0" err="1"/>
              <a:t>wachne</a:t>
            </a:r>
            <a:r>
              <a:rPr lang="en-US" sz="2000" b="1" dirty="0"/>
              <a:t>, </a:t>
            </a:r>
            <a:r>
              <a:rPr lang="en-US" sz="2000" b="1" dirty="0" err="1"/>
              <a:t>notudo</a:t>
            </a:r>
            <a:r>
              <a:rPr lang="en-US" sz="2000" b="1" dirty="0"/>
              <a:t> </a:t>
            </a:r>
            <a:r>
              <a:rPr lang="en-US" sz="2000" b="1" dirty="0" err="1"/>
              <a:t>richoni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mar Akan kendo </a:t>
            </a:r>
            <a:r>
              <a:rPr lang="en-US" sz="2000" b="1" dirty="0" err="1"/>
              <a:t>nopore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mane </a:t>
            </a:r>
            <a:r>
              <a:rPr lang="en-US" sz="2000" b="1" dirty="0" err="1"/>
              <a:t>iparo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dhoudi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nus </a:t>
            </a:r>
            <a:r>
              <a:rPr lang="en-US" sz="2000" b="1" dirty="0" err="1"/>
              <a:t>notimo</a:t>
            </a:r>
            <a:r>
              <a:rPr lang="en-US" sz="2000" b="1" dirty="0"/>
              <a:t> (Josh. 22:16-20).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566219" y="5429716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bothno</a:t>
            </a:r>
            <a:r>
              <a:rPr lang="en-US" sz="2000" b="1" dirty="0"/>
              <a:t>, kapok </a:t>
            </a:r>
            <a:r>
              <a:rPr lang="en-US" sz="2000" b="1" dirty="0" err="1"/>
              <a:t>gitimo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: 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mar </a:t>
            </a:r>
            <a:r>
              <a:rPr lang="en-US" sz="2000" b="1" dirty="0" err="1"/>
              <a:t>dok</a:t>
            </a:r>
            <a:r>
              <a:rPr lang="en-US" sz="2000" b="1" dirty="0"/>
              <a:t> e bath Jordan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Hekalu</a:t>
            </a:r>
            <a:r>
              <a:rPr lang="en-US" sz="2000" b="1" dirty="0"/>
              <a:t> ne </a:t>
            </a:r>
            <a:r>
              <a:rPr lang="en-US" sz="2000" b="1" dirty="0" err="1"/>
              <a:t>nitie</a:t>
            </a:r>
            <a:r>
              <a:rPr lang="en-US" sz="2000" b="1" dirty="0"/>
              <a:t> (Josh. 22:19).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DWOKO MAMUOL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dibed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wasepiem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wagero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kendowa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wawegi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wawang’ie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misengini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kata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watimie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misengni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cham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mag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owuon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okumwa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Dhood Ruben gi Gad, kod nus mar dhood Manase, ka ne odonjnegi, ne gitimo gik moko e yor ranyisi maber: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321802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0" y="3856813"/>
            <a:ext cx="819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jo-Israel ne ok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owetegi</a:t>
            </a:r>
            <a:r>
              <a:rPr lang="en-US" sz="2000" b="1" dirty="0"/>
              <a:t> </a:t>
            </a:r>
            <a:r>
              <a:rPr lang="en-US" sz="2000" b="1" dirty="0" err="1"/>
              <a:t>ogero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misango</a:t>
            </a:r>
            <a:r>
              <a:rPr lang="en-US" sz="2000" b="1" dirty="0"/>
              <a:t>, </a:t>
            </a:r>
            <a:r>
              <a:rPr lang="en-US" sz="2000" b="1" dirty="0" err="1"/>
              <a:t>pachgi</a:t>
            </a:r>
            <a:r>
              <a:rPr lang="en-US" sz="2000" b="1" dirty="0"/>
              <a:t>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: </a:t>
            </a:r>
            <a:r>
              <a:rPr lang="en-US" sz="2000" b="1" dirty="0" err="1"/>
              <a:t>ng’anjo</a:t>
            </a:r>
            <a:r>
              <a:rPr lang="en-US" sz="2000" b="1" dirty="0"/>
              <a:t>, </a:t>
            </a:r>
            <a:r>
              <a:rPr lang="en-US" sz="2000" b="1" dirty="0" err="1"/>
              <a:t>gombo</a:t>
            </a:r>
            <a:r>
              <a:rPr lang="en-US" sz="2000" b="1" dirty="0"/>
              <a:t> mar </a:t>
            </a:r>
            <a:r>
              <a:rPr lang="en-US" sz="2000" b="1" dirty="0" err="1"/>
              <a:t>pogruok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kum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miyogi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3638328"/>
            <a:ext cx="3407343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0" y="5812440"/>
            <a:ext cx="8160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dhoudi</a:t>
            </a:r>
            <a:r>
              <a:rPr lang="en-US" sz="2000" b="1" dirty="0"/>
              <a:t> mane </a:t>
            </a:r>
            <a:r>
              <a:rPr lang="en-US" sz="2000" b="1" dirty="0" err="1"/>
              <a:t>odonjnegi</a:t>
            </a:r>
            <a:r>
              <a:rPr lang="en-US" sz="2000" b="1" dirty="0"/>
              <a:t>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mane </a:t>
            </a:r>
            <a:r>
              <a:rPr lang="en-US" sz="2000" b="1" dirty="0" err="1"/>
              <a:t>odonjnegigo</a:t>
            </a:r>
            <a:r>
              <a:rPr lang="en-US" sz="2000" b="1" dirty="0"/>
              <a:t> ne ok </a:t>
            </a:r>
            <a:r>
              <a:rPr lang="en-US" sz="2000" b="1" dirty="0" err="1"/>
              <a:t>adieri</a:t>
            </a:r>
            <a:r>
              <a:rPr lang="en-US" sz="2000" b="1" dirty="0"/>
              <a:t> kendo ne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ng’anjo</a:t>
            </a:r>
            <a:r>
              <a:rPr lang="en-US" sz="2000" b="1" dirty="0"/>
              <a:t>, </a:t>
            </a:r>
            <a:r>
              <a:rPr lang="en-US" sz="2000" b="1" dirty="0" err="1"/>
              <a:t>dwokogi</a:t>
            </a:r>
            <a:r>
              <a:rPr lang="en-US" sz="2000" b="1" dirty="0"/>
              <a:t> </a:t>
            </a:r>
            <a:r>
              <a:rPr lang="en-US" sz="2000" b="1" dirty="0" err="1"/>
              <a:t>mamuol</a:t>
            </a:r>
            <a:r>
              <a:rPr lang="en-US" sz="2000" b="1" dirty="0"/>
              <a:t> ne </a:t>
            </a:r>
            <a:r>
              <a:rPr lang="en-US" sz="2000" b="1" dirty="0" err="1"/>
              <a:t>ogeng’o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988515"/>
            <a:ext cx="8160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Adiera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: </a:t>
            </a:r>
            <a:r>
              <a:rPr lang="en-US" sz="2000" b="1" dirty="0" err="1"/>
              <a:t>gombo</a:t>
            </a:r>
            <a:r>
              <a:rPr lang="en-US" sz="2000" b="1" dirty="0"/>
              <a:t> </a:t>
            </a:r>
            <a:r>
              <a:rPr lang="en-US" sz="2000" b="1" dirty="0" err="1"/>
              <a:t>siko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giriwore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owetegi</a:t>
            </a:r>
            <a:r>
              <a:rPr lang="en-US" sz="2000" b="1" dirty="0"/>
              <a:t> kendo </a:t>
            </a:r>
            <a:r>
              <a:rPr lang="en-US" sz="2000" b="1" dirty="0" err="1"/>
              <a:t>geng’o</a:t>
            </a:r>
            <a:r>
              <a:rPr lang="en-US" sz="2000" b="1" dirty="0"/>
              <a:t> </a:t>
            </a:r>
            <a:r>
              <a:rPr lang="en-US" sz="2000" b="1" dirty="0" err="1"/>
              <a:t>pogruok</a:t>
            </a:r>
            <a:r>
              <a:rPr lang="en-US" sz="2000" b="1" dirty="0"/>
              <a:t> e kind jo-Israel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 (Josh. 22:24-26).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WINJRUOK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Jo-Israel ne </a:t>
            </a:r>
            <a:r>
              <a:rPr lang="en-US" b="1" dirty="0" err="1">
                <a:latin typeface="Comic Sans MS" panose="030F0702030302020204" pitchFamily="66" charset="0"/>
              </a:rPr>
              <a:t>mor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wachgi</a:t>
            </a:r>
            <a:r>
              <a:rPr lang="en-US" b="1" dirty="0">
                <a:latin typeface="Comic Sans MS" panose="030F0702030302020204" pitchFamily="66" charset="0"/>
              </a:rPr>
              <a:t>, mine </a:t>
            </a:r>
            <a:r>
              <a:rPr lang="en-US" b="1" dirty="0" err="1">
                <a:latin typeface="Comic Sans MS" panose="030F0702030302020204" pitchFamily="66" charset="0"/>
              </a:rPr>
              <a:t>gipako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Ruoth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Nyasaye</a:t>
            </a:r>
            <a:r>
              <a:rPr lang="en-US" b="1" dirty="0">
                <a:latin typeface="Comic Sans MS" panose="030F0702030302020204" pitchFamily="66" charset="0"/>
              </a:rPr>
              <a:t>, kendo ne </a:t>
            </a:r>
            <a:r>
              <a:rPr lang="en-US" b="1" dirty="0" err="1">
                <a:latin typeface="Comic Sans MS" panose="030F0702030302020204" pitchFamily="66" charset="0"/>
              </a:rPr>
              <a:t>giweyo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wach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kedo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kod</a:t>
            </a:r>
            <a:r>
              <a:rPr lang="en-US" b="1" dirty="0">
                <a:latin typeface="Comic Sans MS" panose="030F0702030302020204" pitchFamily="66" charset="0"/>
              </a:rPr>
              <a:t> jo-Ruben </a:t>
            </a:r>
            <a:r>
              <a:rPr lang="en-US" b="1" dirty="0" err="1">
                <a:latin typeface="Comic Sans MS" panose="030F0702030302020204" pitchFamily="66" charset="0"/>
              </a:rPr>
              <a:t>gi</a:t>
            </a:r>
            <a:r>
              <a:rPr lang="en-US" b="1" dirty="0">
                <a:latin typeface="Comic Sans MS" panose="030F0702030302020204" pitchFamily="66" charset="0"/>
              </a:rPr>
              <a:t> jo-Gad, kendo </a:t>
            </a:r>
            <a:r>
              <a:rPr lang="en-US" b="1" dirty="0" err="1">
                <a:latin typeface="Comic Sans MS" panose="030F0702030302020204" pitchFamily="66" charset="0"/>
              </a:rPr>
              <a:t>ketho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pinygi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(Joshua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Kane </a:t>
            </a:r>
            <a:r>
              <a:rPr lang="en-US" sz="2000" b="1" dirty="0" err="1">
                <a:solidFill>
                  <a:prstClr val="black"/>
                </a:solidFill>
              </a:rPr>
              <a:t>gineno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ketho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gidonjonegigo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Finehas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jotelo</a:t>
            </a:r>
            <a:r>
              <a:rPr lang="en-US" sz="2000" b="1" dirty="0">
                <a:solidFill>
                  <a:prstClr val="black"/>
                </a:solidFill>
              </a:rPr>
              <a:t> mag jo-Israel 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</a:t>
            </a:r>
            <a:r>
              <a:rPr lang="en-US" sz="2000" b="1" dirty="0">
                <a:solidFill>
                  <a:prstClr val="black"/>
                </a:solidFill>
              </a:rPr>
              <a:t> (Josh. 22:30-31). </a:t>
            </a:r>
            <a:r>
              <a:rPr lang="en-US" sz="2000" b="1" dirty="0" err="1">
                <a:solidFill>
                  <a:prstClr val="black"/>
                </a:solidFill>
              </a:rPr>
              <a:t>Kor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korgi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jo-Israel ne </a:t>
            </a:r>
            <a:r>
              <a:rPr lang="en-US" sz="2000" b="1" dirty="0" err="1">
                <a:solidFill>
                  <a:prstClr val="black"/>
                </a:solidFill>
              </a:rPr>
              <a:t>ong’eyo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gimor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gipako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(Josh. 22:32-33).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01539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426970"/>
            <a:ext cx="5857875" cy="3269104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Koro </a:t>
            </a:r>
            <a:r>
              <a:rPr lang="en-US" sz="2400" b="1" dirty="0" err="1">
                <a:latin typeface="Constantia" panose="02030602050306030303" pitchFamily="18" charset="0"/>
              </a:rPr>
              <a:t>nyithind</a:t>
            </a:r>
            <a:r>
              <a:rPr lang="en-US" sz="2400" b="1" dirty="0">
                <a:latin typeface="Constantia" panose="02030602050306030303" pitchFamily="18" charset="0"/>
              </a:rPr>
              <a:t> Gad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Ruben </a:t>
            </a:r>
            <a:r>
              <a:rPr lang="en-US" sz="2400" b="1" dirty="0" err="1">
                <a:latin typeface="Constantia" panose="02030602050306030303" pitchFamily="18" charset="0"/>
              </a:rPr>
              <a:t>noketo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ewi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margi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weche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ondiki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ogere</a:t>
            </a:r>
            <a:r>
              <a:rPr lang="en-US" sz="2400" b="1" dirty="0">
                <a:latin typeface="Constantia" panose="02030602050306030303" pitchFamily="18" charset="0"/>
              </a:rPr>
              <a:t>; kendo ne </a:t>
            </a:r>
            <a:r>
              <a:rPr lang="en-US" sz="2400" b="1" dirty="0" err="1">
                <a:latin typeface="Constantia" panose="02030602050306030303" pitchFamily="18" charset="0"/>
              </a:rPr>
              <a:t>giwacho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Obiro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janeno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.” </a:t>
            </a:r>
            <a:r>
              <a:rPr lang="en-US" sz="2400" b="1" dirty="0" err="1">
                <a:latin typeface="Constantia" panose="02030602050306030303" pitchFamily="18" charset="0"/>
              </a:rPr>
              <a:t>Omiyo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gitemo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gigeng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paro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maricho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mabiro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gigol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tem.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kinde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madongo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matin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owinjo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, kata mana e kind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paro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beyo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; kendo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luoro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ng’uono</a:t>
            </a:r>
            <a:r>
              <a:rPr lang="en-US" sz="2400" b="1" dirty="0">
                <a:latin typeface="Constantia" panose="02030602050306030303" pitchFamily="18" charset="0"/>
              </a:rPr>
              <a:t>, to kata mana </a:t>
            </a:r>
            <a:r>
              <a:rPr lang="en-US" sz="2400" b="1" dirty="0" err="1">
                <a:latin typeface="Constantia" panose="02030602050306030303" pitchFamily="18" charset="0"/>
              </a:rPr>
              <a:t>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wuokie</a:t>
            </a:r>
            <a:r>
              <a:rPr lang="en-US" sz="2400" b="1" dirty="0">
                <a:latin typeface="Constantia" panose="02030602050306030303" pitchFamily="18" charset="0"/>
              </a:rPr>
              <a:t> [...]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Ng’ado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bura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kuodo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chung</a:t>
            </a:r>
            <a:r>
              <a:rPr lang="en-US" sz="2400" b="1" dirty="0"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latin typeface="Constantia" panose="02030602050306030303" pitchFamily="18" charset="0"/>
              </a:rPr>
              <a:t>marach</a:t>
            </a:r>
            <a:r>
              <a:rPr lang="en-US" sz="2400" b="1" dirty="0">
                <a:latin typeface="Constantia" panose="02030602050306030303" pitchFamily="18" charset="0"/>
              </a:rPr>
              <a:t>; to </a:t>
            </a:r>
            <a:r>
              <a:rPr lang="en-US" sz="2400" b="1" dirty="0" err="1">
                <a:latin typeface="Constantia" panose="02030602050306030303" pitchFamily="18" charset="0"/>
              </a:rPr>
              <a:t>gimedo</a:t>
            </a:r>
            <a:r>
              <a:rPr lang="en-US" sz="2400" b="1" dirty="0">
                <a:latin typeface="Constantia" panose="02030602050306030303" pitchFamily="18" charset="0"/>
              </a:rPr>
              <a:t> mana </a:t>
            </a:r>
            <a:r>
              <a:rPr lang="en-US" sz="2400" b="1" dirty="0" err="1">
                <a:latin typeface="Constantia" panose="02030602050306030303" pitchFamily="18" charset="0"/>
              </a:rPr>
              <a:t>tero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medo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giyie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adieri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mamuol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otimo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umo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mang’eny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1192</Words>
  <Application>Microsoft Office PowerPoint</Application>
  <PresentationFormat>Panorámica</PresentationFormat>
  <Paragraphs>62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147</cp:revision>
  <dcterms:created xsi:type="dcterms:W3CDTF">2025-11-15T16:15:13Z</dcterms:created>
  <dcterms:modified xsi:type="dcterms:W3CDTF">2025-11-26T15:03:28Z</dcterms:modified>
</cp:coreProperties>
</file>