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n" sz="1800" b="1" dirty="0"/>
            <a:t>Paulo ne odhi Farugia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n" sz="1800" b="1" dirty="0"/>
            <a:t>Ne ok onyal yalo kanyo kata e Galatia (6b)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n" sz="1800" b="1" dirty="0"/>
            <a:t>Ne ochopo e piny Musia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en" sz="1700" b="1" dirty="0"/>
            <a:t>Ne otemo donjo e piny Bithunia, to ne ok onyal (7b)</a:t>
          </a:r>
          <a:endParaRPr lang="es-ES" sz="17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n" sz="1800" b="1" dirty="0"/>
            <a:t>Ne odhi Troa, kama ne onene fweny 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n" sz="1800" b="1" dirty="0"/>
            <a:t>Ne okwang’ nyaka Samothraki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en" sz="1800" b="1" dirty="0"/>
            <a:t>Ka oa kanyo nyaka Neapoli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en" sz="1800" b="1" dirty="0"/>
            <a:t>Mogik, ne ochopo Filipi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Weche mondiki e chakruok mag kitap Jo-Filipi gi Jo-Kolosai, ma chalre ahinya, nyisowa gik moko ariyo madongo (Fil. 1:1; Kol. 1:1-2)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’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Nyasaye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jokanyo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jomaler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kendo jo-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adiera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kata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obedo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gitimo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makosa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nitie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ma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jokanyo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nigi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ting’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mang’eny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moloyo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jomoko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Paulo en jaote, jatelo ma nigi rang’iny mamalo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Timotheo en jatich kanyakla kode )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(pastor)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Bishope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jotelo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jodongo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Jodikon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tayo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NeighborX="3066" custLinFactNeighborY="-85496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9433" custLinFactNeighborY="-60970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3278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Paulo ne odhi Farugia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Ne ok onyal yalo kanyo kata e Galatia (6b)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Ne ochopo e piny Musia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700" b="1" kern="1200" dirty="0"/>
            <a:t>Ne otemo donjo e piny Bithunia, to ne ok onyal (7b)</a:t>
          </a:r>
          <a:endParaRPr lang="es-ES" sz="17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Ne odhi Troa, kama ne onene fweny 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Ne okwang’ nyaka Samothraki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Ka oa kanyo nyaka Neapoli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Mogik, ne ochopo Filipi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90632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90632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44394" cy="251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581"/>
              </a:lnTo>
              <a:lnTo>
                <a:pt x="544394" y="251581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62655" y="732197"/>
          <a:ext cx="2361392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61392" y="218071"/>
              </a:lnTo>
              <a:lnTo>
                <a:pt x="2361392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55221" cy="296950"/>
        </a:xfrm>
        <a:custGeom>
          <a:avLst/>
          <a:gdLst/>
          <a:ahLst/>
          <a:cxnLst/>
          <a:rect l="0" t="0" r="0" b="0"/>
          <a:pathLst>
            <a:path>
              <a:moveTo>
                <a:pt x="3655221" y="0"/>
              </a:moveTo>
              <a:lnTo>
                <a:pt x="3655221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610461" y="0"/>
          <a:ext cx="8704388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Weche mondiki e chakruok mag kitap Jo-Filipi gi Jo-Kolosai, ma chalre ahinya, nyisowa gik moko ariyo madongo (Fil. 1:1; Kol. 1:1-2)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10461" y="0"/>
        <a:ext cx="8704388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’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Nyasaye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jokanyo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jomaler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kendo jo-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adiera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kata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obedo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gitimo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makosa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nitie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ma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jokanyo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nigi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ting’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mang’eny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moloyo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jomoko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25794" y="1751928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Paulo en jaote, jatelo ma nigi rang’iny mamalo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25794" y="1751928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Timotheo en jatich kanyakla kode )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(pastor)</a:t>
          </a: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72032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Bishope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jotelo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jodongo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72032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Jodikon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kanisa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OSANDI TO OK OJWANG’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Lesson 1 mar Januar 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SIGANA MAR KOLOSAI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Epafra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mane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opuonjou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wachno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en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misumba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wadwa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, kendo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jatich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Kristo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maradier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matiyonu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karwa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(Jo-Kolosai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148445" y="1412919"/>
            <a:ext cx="6354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Epafra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nigi</a:t>
            </a:r>
            <a:r>
              <a:rPr lang="en-US" sz="2000" b="1" dirty="0">
                <a:solidFill>
                  <a:prstClr val="black"/>
                </a:solidFill>
              </a:rPr>
              <a:t> Paulo e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otueye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jela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Rumi (</a:t>
            </a:r>
            <a:r>
              <a:rPr lang="en-US" sz="2000" b="1" dirty="0" err="1">
                <a:solidFill>
                  <a:prstClr val="black"/>
                </a:solidFill>
              </a:rPr>
              <a:t>Filem</a:t>
            </a:r>
            <a:r>
              <a:rPr lang="en-US" sz="2000" b="1" dirty="0">
                <a:solidFill>
                  <a:prstClr val="black"/>
                </a:solidFill>
              </a:rPr>
              <a:t>. 23).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ja 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</a:t>
            </a:r>
            <a:r>
              <a:rPr lang="en-US" sz="2000" b="1" dirty="0">
                <a:solidFill>
                  <a:prstClr val="black"/>
                </a:solidFill>
              </a:rPr>
              <a:t>. 4:12),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ema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okelo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injili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dalano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</a:t>
            </a:r>
            <a:r>
              <a:rPr lang="en-US" sz="2000" b="1" dirty="0">
                <a:solidFill>
                  <a:prstClr val="black"/>
                </a:solidFill>
              </a:rPr>
              <a:t>. 1:7)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044" y="1517233"/>
            <a:ext cx="2854320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580418" y="1389653"/>
            <a:ext cx="250448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580417" y="3210539"/>
            <a:ext cx="2504493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580416" y="5031426"/>
            <a:ext cx="2504489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148445" y="4891156"/>
            <a:ext cx="62865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Achiel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wasumbini</a:t>
            </a:r>
            <a:r>
              <a:rPr lang="en-US" sz="2000" b="1" dirty="0">
                <a:solidFill>
                  <a:prstClr val="black"/>
                </a:solidFill>
              </a:rPr>
              <a:t> mag </a:t>
            </a:r>
            <a:r>
              <a:rPr lang="en-US" sz="2000" b="1" dirty="0" err="1">
                <a:solidFill>
                  <a:prstClr val="black"/>
                </a:solidFill>
              </a:rPr>
              <a:t>Filemon</a:t>
            </a:r>
            <a:r>
              <a:rPr lang="en-US" sz="2000" b="1" dirty="0">
                <a:solidFill>
                  <a:prstClr val="black"/>
                </a:solidFill>
              </a:rPr>
              <a:t>, ma </a:t>
            </a:r>
            <a:r>
              <a:rPr lang="en-US" sz="2000" b="1" dirty="0" err="1">
                <a:solidFill>
                  <a:prstClr val="black"/>
                </a:solidFill>
              </a:rPr>
              <a:t>nyinge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Onesimo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oringo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odhi</a:t>
            </a:r>
            <a:r>
              <a:rPr lang="en-US" sz="2000" b="1" dirty="0">
                <a:solidFill>
                  <a:prstClr val="black"/>
                </a:solidFill>
              </a:rPr>
              <a:t> Rumi, kendo ne </a:t>
            </a:r>
            <a:r>
              <a:rPr lang="en-US" sz="2000" b="1" dirty="0" err="1">
                <a:solidFill>
                  <a:prstClr val="black"/>
                </a:solidFill>
              </a:rPr>
              <a:t>oyie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Yesu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kokalo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Paulo (</a:t>
            </a:r>
            <a:r>
              <a:rPr lang="en-US" sz="2000" b="1" dirty="0" err="1">
                <a:solidFill>
                  <a:prstClr val="black"/>
                </a:solidFill>
              </a:rPr>
              <a:t>Filem</a:t>
            </a:r>
            <a:r>
              <a:rPr lang="en-US" sz="2000" b="1" dirty="0">
                <a:solidFill>
                  <a:prstClr val="black"/>
                </a:solidFill>
              </a:rPr>
              <a:t>. 10-11).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dwoko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Onesimo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ruodhe</a:t>
            </a:r>
            <a:r>
              <a:rPr lang="en-US" sz="2000" b="1" dirty="0">
                <a:solidFill>
                  <a:prstClr val="black"/>
                </a:solidFill>
              </a:rPr>
              <a:t>, Paulo ne </a:t>
            </a:r>
            <a:r>
              <a:rPr lang="en-US" sz="2000" b="1" dirty="0" err="1">
                <a:solidFill>
                  <a:prstClr val="black"/>
                </a:solidFill>
              </a:rPr>
              <a:t>onyiso</a:t>
            </a:r>
            <a:r>
              <a:rPr lang="en-US" sz="2000" b="1" dirty="0">
                <a:solidFill>
                  <a:prstClr val="black"/>
                </a:solidFill>
              </a:rPr>
              <a:t> kaka </a:t>
            </a:r>
            <a:r>
              <a:rPr lang="en-US" sz="2000" b="1" dirty="0" err="1">
                <a:solidFill>
                  <a:prstClr val="black"/>
                </a:solidFill>
              </a:rPr>
              <a:t>winjruok</a:t>
            </a:r>
            <a:r>
              <a:rPr lang="en-US" sz="2000" b="1" dirty="0">
                <a:solidFill>
                  <a:prstClr val="black"/>
                </a:solidFill>
              </a:rPr>
              <a:t> e kind </a:t>
            </a:r>
            <a:r>
              <a:rPr lang="en-US" sz="2000" b="1" dirty="0" err="1">
                <a:solidFill>
                  <a:prstClr val="black"/>
                </a:solidFill>
              </a:rPr>
              <a:t>ruodhi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jotich</a:t>
            </a:r>
            <a:r>
              <a:rPr lang="en-US" sz="2000" b="1" dirty="0">
                <a:solidFill>
                  <a:prstClr val="black"/>
                </a:solidFill>
              </a:rPr>
              <a:t>, kata </a:t>
            </a:r>
            <a:r>
              <a:rPr lang="en-US" sz="2000" b="1" dirty="0" err="1">
                <a:solidFill>
                  <a:prstClr val="black"/>
                </a:solidFill>
              </a:rPr>
              <a:t>jotelo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madongo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jotich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bwogi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onego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obedi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Fiel</a:t>
            </a:r>
            <a:r>
              <a:rPr lang="en-US" sz="2000" b="1" dirty="0">
                <a:solidFill>
                  <a:prstClr val="black"/>
                </a:solidFill>
              </a:rPr>
              <a:t>. 12-17).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148445" y="2536484"/>
            <a:ext cx="62865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dala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gweng</a:t>
            </a:r>
            <a:r>
              <a:rPr lang="en-US" sz="2000" b="1" dirty="0">
                <a:solidFill>
                  <a:prstClr val="black"/>
                </a:solidFill>
              </a:rPr>
              <a:t>’ </a:t>
            </a:r>
            <a:r>
              <a:rPr lang="en-US" sz="2000" b="1" dirty="0" err="1">
                <a:solidFill>
                  <a:prstClr val="black"/>
                </a:solidFill>
              </a:rPr>
              <a:t>Frugia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machiegni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Laodikia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Hieropoli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kama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Epafra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bende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oyaloe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</a:t>
            </a:r>
            <a:r>
              <a:rPr lang="en-US" sz="2000" b="1" dirty="0">
                <a:solidFill>
                  <a:prstClr val="black"/>
                </a:solidFill>
              </a:rPr>
              <a:t>. 4:13). Ne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oganda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mang’eny</a:t>
            </a:r>
            <a:r>
              <a:rPr lang="en-US" sz="2000" b="1" dirty="0">
                <a:solidFill>
                  <a:prstClr val="black"/>
                </a:solidFill>
              </a:rPr>
              <a:t> ma jo-</a:t>
            </a:r>
            <a:r>
              <a:rPr lang="en-US" sz="2000" b="1" dirty="0" err="1">
                <a:solidFill>
                  <a:prstClr val="black"/>
                </a:solidFill>
              </a:rPr>
              <a:t>Yahudi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Achiel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jo-</a:t>
            </a:r>
            <a:r>
              <a:rPr lang="en-US" sz="2000" b="1" dirty="0" err="1">
                <a:solidFill>
                  <a:prstClr val="black"/>
                </a:solidFill>
              </a:rPr>
              <a:t>Yahudi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odak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kanyo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ong’ere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ahinya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Filemon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jatich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kanyakla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Paulo, mane </a:t>
            </a:r>
            <a:r>
              <a:rPr lang="en-US" sz="2000" b="1" dirty="0" err="1">
                <a:solidFill>
                  <a:prstClr val="black"/>
                </a:solidFill>
              </a:rPr>
              <a:t>kanisa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romo</a:t>
            </a:r>
            <a:r>
              <a:rPr lang="en-US" sz="2000" b="1" dirty="0">
                <a:solidFill>
                  <a:prstClr val="black"/>
                </a:solidFill>
              </a:rPr>
              <a:t> e ode (</a:t>
            </a:r>
            <a:r>
              <a:rPr lang="en-US" sz="2000" b="1" dirty="0" err="1">
                <a:solidFill>
                  <a:prstClr val="black"/>
                </a:solidFill>
              </a:rPr>
              <a:t>Filem</a:t>
            </a:r>
            <a:r>
              <a:rPr lang="en-US" sz="2000" b="1" dirty="0">
                <a:solidFill>
                  <a:prstClr val="black"/>
                </a:solidFill>
              </a:rPr>
              <a:t>. 1-2)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SIGANA MAR FILIPI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Otienono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Paulo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noneno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fweny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ma ja-Makedonia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moro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ochung’ie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kohombe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,  ‘Bi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loko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Makedonia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ikonywa</a:t>
            </a:r>
            <a:r>
              <a:rPr lang="en" b="1" dirty="0">
                <a:solidFill>
                  <a:srgbClr val="960000"/>
                </a:solidFill>
                <a:latin typeface="Comic Sans MS" panose="030F0702030302020204" pitchFamily="66" charset="0"/>
              </a:rPr>
              <a:t>’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(Tich Joote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391820"/>
            <a:ext cx="9047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Tim ma Paulo ne </a:t>
            </a:r>
            <a:r>
              <a:rPr lang="en-US" sz="2000" b="1" dirty="0" err="1">
                <a:solidFill>
                  <a:prstClr val="black"/>
                </a:solidFill>
              </a:rPr>
              <a:t>nigo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ochopo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dala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manyien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dhi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sunagogi</a:t>
            </a:r>
            <a:r>
              <a:rPr lang="en-US" sz="2000" b="1" dirty="0">
                <a:solidFill>
                  <a:prstClr val="black"/>
                </a:solidFill>
              </a:rPr>
              <a:t>. To 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Filipi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onge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sunagogi</a:t>
            </a:r>
            <a:r>
              <a:rPr lang="en-US" sz="2000" b="1" dirty="0">
                <a:solidFill>
                  <a:prstClr val="black"/>
                </a:solidFill>
              </a:rPr>
              <a:t>! </a:t>
            </a:r>
            <a:r>
              <a:rPr lang="en-US" sz="2000" b="1" dirty="0" err="1">
                <a:solidFill>
                  <a:prstClr val="black"/>
                </a:solidFill>
              </a:rPr>
              <a:t>Chieng</a:t>
            </a:r>
            <a:r>
              <a:rPr lang="en-US" sz="2000" b="1" dirty="0">
                <a:solidFill>
                  <a:prstClr val="black"/>
                </a:solidFill>
              </a:rPr>
              <a:t>’ </a:t>
            </a:r>
            <a:r>
              <a:rPr lang="en-US" sz="2000" b="1" dirty="0" err="1">
                <a:solidFill>
                  <a:prstClr val="black"/>
                </a:solidFill>
              </a:rPr>
              <a:t>Sabato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giyudo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lemo</a:t>
            </a:r>
            <a:r>
              <a:rPr lang="en-US" sz="2000" b="1" dirty="0">
                <a:solidFill>
                  <a:prstClr val="black"/>
                </a:solidFill>
              </a:rPr>
              <a:t> kendo ne </a:t>
            </a:r>
            <a:r>
              <a:rPr lang="en-US" sz="2000" b="1" dirty="0" err="1">
                <a:solidFill>
                  <a:prstClr val="black"/>
                </a:solidFill>
              </a:rPr>
              <a:t>giyalo</a:t>
            </a:r>
            <a:r>
              <a:rPr lang="en-US" sz="2000" b="1" dirty="0">
                <a:solidFill>
                  <a:prstClr val="black"/>
                </a:solidFill>
              </a:rPr>
              <a:t> ne mon mane </a:t>
            </a:r>
            <a:r>
              <a:rPr lang="en-US" sz="2000" b="1" dirty="0" err="1">
                <a:solidFill>
                  <a:prstClr val="black"/>
                </a:solidFill>
              </a:rPr>
              <a:t>ochokore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kanyo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Tich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Joote</a:t>
            </a:r>
            <a:r>
              <a:rPr lang="en-US" sz="2000" b="1" dirty="0">
                <a:solidFill>
                  <a:prstClr val="black"/>
                </a:solidFill>
              </a:rPr>
              <a:t> 16:13).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5614" y="120603"/>
            <a:ext cx="2434536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1" y="3262745"/>
            <a:ext cx="3297650" cy="350184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462985" y="3502479"/>
            <a:ext cx="2517836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3592130" y="3405263"/>
            <a:ext cx="58708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To </a:t>
            </a:r>
            <a:r>
              <a:rPr lang="en-US" sz="2000" b="1" dirty="0" err="1">
                <a:solidFill>
                  <a:prstClr val="black"/>
                </a:solidFill>
              </a:rPr>
              <a:t>jasigu</a:t>
            </a:r>
            <a:r>
              <a:rPr lang="en-US" sz="2000" b="1" dirty="0">
                <a:solidFill>
                  <a:prstClr val="black"/>
                </a:solidFill>
              </a:rPr>
              <a:t> ne ok </a:t>
            </a:r>
            <a:r>
              <a:rPr lang="en-US" sz="2000" b="1" dirty="0" err="1">
                <a:solidFill>
                  <a:prstClr val="black"/>
                </a:solidFill>
              </a:rPr>
              <a:t>obet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oling</a:t>
            </a:r>
            <a:r>
              <a:rPr lang="en-US" sz="2000" b="1" dirty="0">
                <a:solidFill>
                  <a:prstClr val="black"/>
                </a:solidFill>
              </a:rPr>
              <a:t>’ </a:t>
            </a:r>
            <a:r>
              <a:rPr lang="en-US" sz="2000" b="1" dirty="0" err="1">
                <a:solidFill>
                  <a:prstClr val="black"/>
                </a:solidFill>
              </a:rPr>
              <a:t>nono</a:t>
            </a:r>
            <a:r>
              <a:rPr lang="en-US" sz="2000" b="1" dirty="0">
                <a:solidFill>
                  <a:prstClr val="black"/>
                </a:solidFill>
              </a:rPr>
              <a:t>. Ne </a:t>
            </a:r>
            <a:r>
              <a:rPr lang="en-US" sz="2000" b="1" dirty="0" err="1">
                <a:solidFill>
                  <a:prstClr val="black"/>
                </a:solidFill>
              </a:rPr>
              <a:t>onyiso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moro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nigi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jachien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mamiyo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okoro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olok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paro</a:t>
            </a:r>
            <a:r>
              <a:rPr lang="en-US" sz="2000" b="1" dirty="0">
                <a:solidFill>
                  <a:prstClr val="black"/>
                </a:solidFill>
              </a:rPr>
              <a:t> mag </a:t>
            </a:r>
            <a:r>
              <a:rPr lang="en-US" sz="2000" b="1" dirty="0" err="1">
                <a:solidFill>
                  <a:prstClr val="black"/>
                </a:solidFill>
              </a:rPr>
              <a:t>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owuondogi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ng’at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siro</a:t>
            </a:r>
            <a:r>
              <a:rPr lang="en-US" sz="2000" b="1" dirty="0">
                <a:solidFill>
                  <a:prstClr val="black"/>
                </a:solidFill>
              </a:rPr>
              <a:t> Paulo (</a:t>
            </a:r>
            <a:r>
              <a:rPr lang="en-US" sz="2000" b="1" dirty="0" err="1">
                <a:solidFill>
                  <a:prstClr val="black"/>
                </a:solidFill>
              </a:rPr>
              <a:t>Joote</a:t>
            </a:r>
            <a:r>
              <a:rPr lang="en-US" sz="2000" b="1" dirty="0">
                <a:solidFill>
                  <a:prstClr val="black"/>
                </a:solidFill>
              </a:rPr>
              <a:t> 16:16-17). Sa mane </a:t>
            </a:r>
            <a:r>
              <a:rPr lang="en-US" sz="2000" b="1" dirty="0" err="1">
                <a:solidFill>
                  <a:prstClr val="black"/>
                </a:solidFill>
              </a:rPr>
              <a:t>ogole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jachiendno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nyakono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ema</a:t>
            </a:r>
            <a:r>
              <a:rPr lang="en-US" sz="2000" b="1" dirty="0">
                <a:solidFill>
                  <a:prstClr val="black"/>
                </a:solidFill>
              </a:rPr>
              <a:t> sand mar Paulo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Sila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ochakore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Tich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Joote</a:t>
            </a:r>
            <a:r>
              <a:rPr lang="en-US" sz="2000" b="1" dirty="0">
                <a:solidFill>
                  <a:prstClr val="black"/>
                </a:solidFill>
              </a:rPr>
              <a:t> 16:18-24).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18705" y="2453819"/>
            <a:ext cx="89252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b="1" dirty="0" err="1">
                <a:solidFill>
                  <a:prstClr val="black"/>
                </a:solidFill>
              </a:rPr>
              <a:t>chokruokno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owuokie</a:t>
            </a:r>
            <a:r>
              <a:rPr lang="en-US" sz="2000" b="1" dirty="0">
                <a:solidFill>
                  <a:prstClr val="black"/>
                </a:solidFill>
              </a:rPr>
              <a:t> ja-</a:t>
            </a:r>
            <a:r>
              <a:rPr lang="en-US" sz="2000" b="1" dirty="0" err="1">
                <a:solidFill>
                  <a:prstClr val="black"/>
                </a:solidFill>
              </a:rPr>
              <a:t>Ulaya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mokwongo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olokore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en-US" sz="2000" b="1" dirty="0" err="1">
                <a:solidFill>
                  <a:prstClr val="black"/>
                </a:solidFill>
              </a:rPr>
              <a:t>Ludia</a:t>
            </a:r>
            <a:r>
              <a:rPr lang="en-US" sz="2000" b="1" dirty="0">
                <a:solidFill>
                  <a:prstClr val="black"/>
                </a:solidFill>
              </a:rPr>
              <a:t>. Ne </a:t>
            </a:r>
            <a:r>
              <a:rPr lang="en-US" sz="2000" b="1" dirty="0" err="1">
                <a:solidFill>
                  <a:prstClr val="black"/>
                </a:solidFill>
              </a:rPr>
              <a:t>obatise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kaachiel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joode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Joote</a:t>
            </a:r>
            <a:r>
              <a:rPr lang="en-US" sz="2000" b="1" dirty="0">
                <a:solidFill>
                  <a:prstClr val="black"/>
                </a:solidFill>
              </a:rPr>
              <a:t> 16:14-15).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3581731" y="5596778"/>
            <a:ext cx="5758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Gima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owuokie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en-US" sz="2000" b="1" dirty="0" err="1">
                <a:solidFill>
                  <a:prstClr val="black"/>
                </a:solidFill>
              </a:rPr>
              <a:t>lokruok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jarit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jela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joode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Joote</a:t>
            </a:r>
            <a:r>
              <a:rPr lang="en-US" sz="2000" b="1" dirty="0">
                <a:solidFill>
                  <a:prstClr val="black"/>
                </a:solidFill>
              </a:rPr>
              <a:t> 16:25-33). Onge </a:t>
            </a:r>
            <a:r>
              <a:rPr lang="en-US" sz="2000" b="1" dirty="0" err="1">
                <a:solidFill>
                  <a:prstClr val="black"/>
                </a:solidFill>
              </a:rPr>
              <a:t>kiawa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Injili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odonjo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Ulaya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teko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puonj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Roho</a:t>
            </a:r>
            <a:r>
              <a:rPr lang="en-US" sz="2000" b="1" dirty="0">
                <a:solidFill>
                  <a:prstClr val="black"/>
                </a:solidFill>
              </a:rPr>
              <a:t> Maler.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KANISNI</a:t>
            </a:r>
            <a:r>
              <a:rPr kumimoji="0" lang="en" sz="4400" b="1" i="0" u="none" strike="noStrike" kern="1200" cap="none" spc="0" normalizeH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MAG FILIPI KOD KOLOSAI</a:t>
            </a:r>
            <a:endParaRPr kumimoji="0" lang="en" sz="44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“Wan 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Paulo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Timotheo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wasumb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Kristo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Yesu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wandikonu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un jo-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Nyasaye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duto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man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Filipi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man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kuom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Kristo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Yesu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kaachiel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jodongu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kod</a:t>
            </a:r>
            <a:r>
              <a:rPr 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jokonygi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(Jo-Filipi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6690878"/>
              </p:ext>
            </p:extLst>
          </p:nvPr>
        </p:nvGraphicFramePr>
        <p:xfrm>
          <a:off x="143180" y="1369064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390842" y="5204459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Paulo </a:t>
            </a:r>
            <a:r>
              <a:rPr lang="en-US" sz="2000" b="1" dirty="0" err="1">
                <a:solidFill>
                  <a:prstClr val="black"/>
                </a:solidFill>
              </a:rPr>
              <a:t>nie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jela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odwoko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erokamano</a:t>
            </a:r>
            <a:r>
              <a:rPr lang="en-US" sz="2000" b="1" dirty="0">
                <a:solidFill>
                  <a:prstClr val="black"/>
                </a:solidFill>
              </a:rPr>
              <a:t> ne jo-</a:t>
            </a:r>
            <a:r>
              <a:rPr lang="en-US" sz="2000" b="1" dirty="0" err="1">
                <a:solidFill>
                  <a:prstClr val="black"/>
                </a:solidFill>
              </a:rPr>
              <a:t>Filipi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kony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giorone</a:t>
            </a:r>
            <a:r>
              <a:rPr lang="en-US" sz="2000" b="1" dirty="0">
                <a:solidFill>
                  <a:prstClr val="black"/>
                </a:solidFill>
              </a:rPr>
              <a:t> (Fil. 4:18).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Ne jo-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ooro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jotich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wetene</a:t>
            </a:r>
            <a:r>
              <a:rPr lang="en-US" sz="2000" b="1" dirty="0">
                <a:solidFill>
                  <a:prstClr val="black"/>
                </a:solidFill>
              </a:rPr>
              <a:t> mondo </a:t>
            </a:r>
            <a:r>
              <a:rPr lang="en-US" sz="2000" b="1" dirty="0" err="1">
                <a:solidFill>
                  <a:prstClr val="black"/>
                </a:solidFill>
              </a:rPr>
              <a:t>ojiwgi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br>
              <a:rPr lang="en-US" sz="2000" b="1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</a:rPr>
              <a:t>(Kol. 4:7-9).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753709" y="671691"/>
            <a:ext cx="10280975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“We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matin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wanon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otimore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Paulo.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kinde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nenore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tij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jaote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dwarore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ahinya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mondo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ojiw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kanisa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tem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sand,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ndalo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omayee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bedo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thuolo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kendo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otueye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nyororo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Mano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bende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kinde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Ruoth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onego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otimie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tich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kendo loch mane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oyudo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gin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nengo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maduong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’.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nenore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Paulo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nyalo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timo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mana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matin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moloyo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kindeno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adiera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oyudo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donjo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od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ruoth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Ok gin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Paulo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notimo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rieko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nyim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joma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dongogo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to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tuechne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ema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oywayo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pachgi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Kokalo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kuom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bedone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tuech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jaloch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Kinda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mwolo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onyiso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kinde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otueye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kuom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thuolo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malach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kendo ma ok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owinjore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omiyo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jogi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ochako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nono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kite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matut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429000"/>
            <a:ext cx="4790579" cy="31700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Beduru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mamor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pile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kuom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Ruoth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kendo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amedo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wacho</a:t>
            </a:r>
            <a:r>
              <a:rPr kumimoji="0" lang="en-US" sz="40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40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beduru</a:t>
            </a:r>
            <a:r>
              <a:rPr kumimoji="0" lang="en-US" sz="40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mamor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Jo-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srgbClr val="AA0069"/>
                </a:solidFill>
              </a:rPr>
              <a:t>Jandik</a:t>
            </a:r>
            <a:r>
              <a:rPr lang="en-US" sz="2000" b="1" dirty="0">
                <a:solidFill>
                  <a:srgbClr val="AA0069"/>
                </a:solidFill>
              </a:rPr>
              <a:t> </a:t>
            </a:r>
            <a:r>
              <a:rPr lang="en-US" sz="2000" b="1" dirty="0" err="1">
                <a:solidFill>
                  <a:srgbClr val="AA0069"/>
                </a:solidFill>
              </a:rPr>
              <a:t>barupegi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Paulo mane otue e jela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Jaote ma otue gi nyororo</a:t>
            </a:r>
          </a:p>
          <a:p>
            <a:pPr lvl="0">
              <a:spcBef>
                <a:spcPts val="1800"/>
              </a:spcBef>
              <a:defRPr/>
            </a:pPr>
            <a:r>
              <a:rPr lang="en-US" sz="2000" b="1" dirty="0">
                <a:solidFill>
                  <a:srgbClr val="00AA6B"/>
                </a:solidFill>
              </a:rPr>
              <a:t>Jogo ma </a:t>
            </a:r>
            <a:r>
              <a:rPr lang="en-US" sz="2000" b="1" dirty="0" err="1">
                <a:solidFill>
                  <a:srgbClr val="00AA6B"/>
                </a:solidFill>
              </a:rPr>
              <a:t>yudo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Sigana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Filipi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Sigana mar Kolosai</a:t>
            </a:r>
          </a:p>
          <a:p>
            <a:pPr lvl="1">
              <a:spcBef>
                <a:spcPts val="600"/>
              </a:spcBef>
              <a:defRPr/>
            </a:pPr>
            <a:r>
              <a:rPr lang="fi-FI" sz="2000" b="1" dirty="0">
                <a:solidFill>
                  <a:prstClr val="black"/>
                </a:solidFill>
              </a:rPr>
              <a:t>Kanisni mag Filipi kod Kolosai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588926" y="-2331"/>
            <a:ext cx="6534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otiyoe</a:t>
            </a:r>
            <a:r>
              <a:rPr lang="en-US" sz="2000" b="1" dirty="0">
                <a:solidFill>
                  <a:prstClr val="black"/>
                </a:solidFill>
              </a:rPr>
              <a:t>, Paulo ne </a:t>
            </a:r>
            <a:r>
              <a:rPr lang="en-US" sz="2000" b="1" dirty="0" err="1">
                <a:solidFill>
                  <a:prstClr val="black"/>
                </a:solidFill>
              </a:rPr>
              <a:t>dwaro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nyiso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oyie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winjo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wachne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ng’at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achiel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kende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riwo</a:t>
            </a:r>
            <a:r>
              <a:rPr lang="en-US" sz="2000" b="1" dirty="0">
                <a:solidFill>
                  <a:prstClr val="black"/>
                </a:solidFill>
              </a:rPr>
              <a:t> Polo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en-US" sz="2000" b="1" dirty="0" err="1">
                <a:solidFill>
                  <a:prstClr val="black"/>
                </a:solidFill>
              </a:rPr>
              <a:t>Yesu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Kristo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Jawar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kamano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onyisowa</a:t>
            </a:r>
            <a:r>
              <a:rPr lang="en-US" sz="2000" b="1" dirty="0">
                <a:solidFill>
                  <a:prstClr val="black"/>
                </a:solidFill>
              </a:rPr>
              <a:t> kaka </a:t>
            </a:r>
            <a:r>
              <a:rPr lang="en-US" sz="2000" b="1" dirty="0" err="1">
                <a:solidFill>
                  <a:prstClr val="black"/>
                </a:solidFill>
              </a:rPr>
              <a:t>kanisa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kawuono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riwore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Polo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ochop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Tich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Yesu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noketonwa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203171"/>
            <a:ext cx="6534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b="1" dirty="0" err="1">
                <a:solidFill>
                  <a:prstClr val="black"/>
                </a:solidFill>
              </a:rPr>
              <a:t>ndiko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barupe</a:t>
            </a:r>
            <a:r>
              <a:rPr lang="en-US" sz="2000" b="1" dirty="0">
                <a:solidFill>
                  <a:prstClr val="black"/>
                </a:solidFill>
              </a:rPr>
              <a:t> mage ne jo-</a:t>
            </a:r>
            <a:r>
              <a:rPr lang="en-US" sz="2000" b="1" dirty="0" err="1">
                <a:solidFill>
                  <a:prstClr val="black"/>
                </a:solidFill>
              </a:rPr>
              <a:t>Filipi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jo-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notimo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manyalore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okel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kanisa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machiegni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Polo, kendo </a:t>
            </a:r>
            <a:r>
              <a:rPr lang="en-US" sz="2000" b="1" dirty="0" err="1">
                <a:solidFill>
                  <a:prstClr val="black"/>
                </a:solidFill>
              </a:rPr>
              <a:t>Jokristo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obed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machiegni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jowetegi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JANDIK BARUPEGI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PAULO MANE OTUE E JELA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1896035" y="468600"/>
            <a:ext cx="8399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Kuom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Filemon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osiepwa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kendo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jatich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wadwa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An Paulo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ng’at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motue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nikech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Yesu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Kristo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andiko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baruani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owadwa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Timotheo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(Filemon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064947" y="1228725"/>
            <a:ext cx="53872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otueye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mokwongo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Rumi – e kind </a:t>
            </a:r>
            <a:r>
              <a:rPr lang="en-US" sz="2000" b="1" dirty="0" err="1">
                <a:solidFill>
                  <a:prstClr val="black"/>
                </a:solidFill>
              </a:rPr>
              <a:t>higa</a:t>
            </a:r>
            <a:r>
              <a:rPr lang="en-US" sz="2000" b="1" dirty="0">
                <a:solidFill>
                  <a:prstClr val="black"/>
                </a:solidFill>
              </a:rPr>
              <a:t> mar 60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62 bang’ </a:t>
            </a:r>
            <a:r>
              <a:rPr lang="en-US" sz="2000" b="1" dirty="0" err="1">
                <a:solidFill>
                  <a:prstClr val="black"/>
                </a:solidFill>
              </a:rPr>
              <a:t>Kristo</a:t>
            </a:r>
            <a:r>
              <a:rPr lang="en-US" sz="2000" b="1" dirty="0">
                <a:solidFill>
                  <a:prstClr val="black"/>
                </a:solidFill>
              </a:rPr>
              <a:t> – Paulo </a:t>
            </a:r>
            <a:r>
              <a:rPr lang="en-US" sz="2000" b="1" dirty="0" err="1">
                <a:solidFill>
                  <a:prstClr val="black"/>
                </a:solidFill>
              </a:rPr>
              <a:t>nondiko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barupe</a:t>
            </a:r>
            <a:r>
              <a:rPr lang="en-US" sz="2000" b="1" dirty="0">
                <a:solidFill>
                  <a:prstClr val="black"/>
                </a:solidFill>
              </a:rPr>
              <a:t> ma ok </a:t>
            </a:r>
            <a:r>
              <a:rPr lang="en-US" sz="2000" b="1" dirty="0" err="1">
                <a:solidFill>
                  <a:prstClr val="black"/>
                </a:solidFill>
              </a:rPr>
              <a:t>direm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abich</a:t>
            </a:r>
            <a:r>
              <a:rPr lang="en-US" sz="2000" b="1" dirty="0">
                <a:solidFill>
                  <a:prstClr val="black"/>
                </a:solidFill>
              </a:rPr>
              <a:t>: ne Jo-</a:t>
            </a:r>
            <a:r>
              <a:rPr lang="en-US" sz="2000" b="1" dirty="0" err="1">
                <a:solidFill>
                  <a:prstClr val="black"/>
                </a:solidFill>
              </a:rPr>
              <a:t>Efeso</a:t>
            </a:r>
            <a:r>
              <a:rPr lang="en-US" sz="2000" b="1" dirty="0">
                <a:solidFill>
                  <a:prstClr val="black"/>
                </a:solidFill>
              </a:rPr>
              <a:t>, ne Jo-</a:t>
            </a:r>
            <a:r>
              <a:rPr lang="en-US" sz="2000" b="1" dirty="0" err="1">
                <a:solidFill>
                  <a:prstClr val="black"/>
                </a:solidFill>
              </a:rPr>
              <a:t>Filipi</a:t>
            </a:r>
            <a:r>
              <a:rPr lang="en-US" sz="2000" b="1" dirty="0">
                <a:solidFill>
                  <a:prstClr val="black"/>
                </a:solidFill>
              </a:rPr>
              <a:t>, ne Jo-</a:t>
            </a:r>
            <a:r>
              <a:rPr lang="en-US" sz="2000" b="1" dirty="0" err="1">
                <a:solidFill>
                  <a:prstClr val="black"/>
                </a:solidFill>
              </a:rPr>
              <a:t>Kolosai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Filemon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kanisa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Laodikia</a:t>
            </a:r>
            <a:r>
              <a:rPr lang="en-US" sz="2000" b="1" dirty="0">
                <a:solidFill>
                  <a:prstClr val="black"/>
                </a:solidFill>
              </a:rPr>
              <a:t> (ma </a:t>
            </a:r>
            <a:r>
              <a:rPr lang="en-US" sz="2000" b="1" dirty="0" err="1">
                <a:solidFill>
                  <a:prstClr val="black"/>
                </a:solidFill>
              </a:rPr>
              <a:t>pok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ochoponwa</a:t>
            </a:r>
            <a:r>
              <a:rPr lang="en-US" sz="2000" b="1" dirty="0">
                <a:solidFill>
                  <a:prstClr val="black"/>
                </a:solidFill>
              </a:rPr>
              <a:t>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4" y="1236302"/>
            <a:ext cx="3905441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809" y="1266824"/>
            <a:ext cx="241602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658666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2888673" y="3424238"/>
            <a:ext cx="66086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Kaka ne </a:t>
            </a:r>
            <a:r>
              <a:rPr lang="en-US" sz="2000" b="1" dirty="0" err="1">
                <a:solidFill>
                  <a:prstClr val="black"/>
                </a:solidFill>
              </a:rPr>
              <a:t>onge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ketho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maduong</a:t>
            </a:r>
            <a:r>
              <a:rPr lang="en-US" sz="2000" b="1" dirty="0">
                <a:solidFill>
                  <a:prstClr val="black"/>
                </a:solidFill>
              </a:rPr>
              <a:t>’ mane </a:t>
            </a:r>
            <a:r>
              <a:rPr lang="en-US" sz="2000" b="1" dirty="0" err="1">
                <a:solidFill>
                  <a:prstClr val="black"/>
                </a:solidFill>
              </a:rPr>
              <a:t>odonjnego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oyiene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dak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ot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opango</a:t>
            </a:r>
            <a:r>
              <a:rPr lang="en-US" sz="2000" b="1" dirty="0">
                <a:solidFill>
                  <a:prstClr val="black"/>
                </a:solidFill>
              </a:rPr>
              <a:t>, kendo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orit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askari</a:t>
            </a:r>
            <a:r>
              <a:rPr lang="en-US" sz="2000" b="1" dirty="0">
                <a:solidFill>
                  <a:prstClr val="black"/>
                </a:solidFill>
              </a:rPr>
              <a:t> mar Rumi (</a:t>
            </a:r>
            <a:r>
              <a:rPr lang="en-US" sz="2000" b="1" dirty="0" err="1">
                <a:solidFill>
                  <a:prstClr val="black"/>
                </a:solidFill>
              </a:rPr>
              <a:t>Joote</a:t>
            </a:r>
            <a:r>
              <a:rPr lang="en-US" sz="2000" b="1" dirty="0">
                <a:solidFill>
                  <a:prstClr val="black"/>
                </a:solidFill>
              </a:rPr>
              <a:t> 28:16). Mano ne </a:t>
            </a:r>
            <a:r>
              <a:rPr lang="en-US" sz="2000" b="1" dirty="0" err="1">
                <a:solidFill>
                  <a:prstClr val="black"/>
                </a:solidFill>
              </a:rPr>
              <a:t>omiye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thuolo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dhi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nyime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injili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nyaka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jorit</a:t>
            </a:r>
            <a:r>
              <a:rPr lang="en-US" sz="2000" b="1" dirty="0">
                <a:solidFill>
                  <a:prstClr val="black"/>
                </a:solidFill>
              </a:rPr>
              <a:t> mag </a:t>
            </a:r>
            <a:r>
              <a:rPr lang="en-US" sz="2000" b="1" dirty="0" err="1">
                <a:solidFill>
                  <a:prstClr val="black"/>
                </a:solidFill>
              </a:rPr>
              <a:t>ruoth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owuon</a:t>
            </a:r>
            <a:r>
              <a:rPr lang="en-US" sz="2000" b="1" dirty="0">
                <a:solidFill>
                  <a:prstClr val="black"/>
                </a:solidFill>
              </a:rPr>
              <a:t> (Fil. 1:13).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2888673" y="5133469"/>
            <a:ext cx="93033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wanono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barupegi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wanyalo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neno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Paulo ne </a:t>
            </a:r>
            <a:r>
              <a:rPr lang="en-US" sz="2000" b="1" dirty="0" err="1">
                <a:solidFill>
                  <a:prstClr val="black"/>
                </a:solidFill>
              </a:rPr>
              <a:t>nigi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mang’eny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gitiyogo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</a:t>
            </a:r>
            <a:r>
              <a:rPr lang="en-US" sz="2000" b="1" dirty="0">
                <a:solidFill>
                  <a:prstClr val="black"/>
                </a:solidFill>
              </a:rPr>
              <a:t>. 4:7-14; </a:t>
            </a:r>
            <a:r>
              <a:rPr lang="en-US" sz="2000" b="1" dirty="0" err="1">
                <a:solidFill>
                  <a:prstClr val="black"/>
                </a:solidFill>
              </a:rPr>
              <a:t>Filem</a:t>
            </a:r>
            <a:r>
              <a:rPr lang="en-US" sz="2000" b="1" dirty="0">
                <a:solidFill>
                  <a:prstClr val="black"/>
                </a:solidFill>
              </a:rPr>
              <a:t>. 23-24). Bende ne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tudruok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Kaisar</a:t>
            </a:r>
            <a:r>
              <a:rPr lang="en-US" sz="2000" b="1" dirty="0">
                <a:solidFill>
                  <a:prstClr val="black"/>
                </a:solidFill>
              </a:rPr>
              <a:t> (Fil. 4:22)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2826971" y="6049912"/>
            <a:ext cx="910006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Paulo ne nigi geno ni ibiro gonye mapiyo (Filem. 22), geno ma koro ne oongego e kinde tuechne mar ariyo (2 Tim. 4:6).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JAOTE MA OTUE</a:t>
            </a:r>
            <a:r>
              <a:rPr kumimoji="0" lang="en" sz="4400" b="1" i="0" u="none" strike="noStrike" kern="1200" cap="none" spc="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GI NYORORO</a:t>
            </a:r>
            <a:endParaRPr kumimoji="0" lang="en" sz="44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902045" y="519378"/>
            <a:ext cx="1006736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ma an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jaotene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, kata an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ng’at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otue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kamano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Adier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lemnauru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awuo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kuome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gi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chir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kaka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owinjore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awuo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(Jo-Efeso 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Chakre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oyiero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bedo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jaote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Kristo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ngima</a:t>
            </a:r>
            <a:r>
              <a:rPr lang="en-US" sz="2000" b="1" dirty="0">
                <a:solidFill>
                  <a:prstClr val="black"/>
                </a:solidFill>
              </a:rPr>
              <a:t> Paulo ne ok </a:t>
            </a:r>
            <a:r>
              <a:rPr lang="en-US" sz="2000" b="1" dirty="0" err="1">
                <a:solidFill>
                  <a:prstClr val="black"/>
                </a:solidFill>
              </a:rPr>
              <a:t>yot</a:t>
            </a:r>
            <a:r>
              <a:rPr lang="en-US" sz="2000" b="1" dirty="0">
                <a:solidFill>
                  <a:prstClr val="black"/>
                </a:solidFill>
              </a:rPr>
              <a:t> (2 Kor. 6:4-5)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59934" y="3739053"/>
            <a:ext cx="67515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b="1" dirty="0" err="1">
                <a:solidFill>
                  <a:prstClr val="black"/>
                </a:solidFill>
              </a:rPr>
              <a:t>chandruokgi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, Paulo ne ok </a:t>
            </a:r>
            <a:r>
              <a:rPr lang="en-US" sz="2000" b="1" dirty="0" err="1">
                <a:solidFill>
                  <a:prstClr val="black"/>
                </a:solidFill>
              </a:rPr>
              <a:t>oneno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ng’at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onge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konyruok</a:t>
            </a:r>
            <a:r>
              <a:rPr lang="en-US" sz="2000" b="1" dirty="0">
                <a:solidFill>
                  <a:prstClr val="black"/>
                </a:solidFill>
              </a:rPr>
              <a:t> (2 Kor. 4:7-9). </a:t>
            </a:r>
            <a:r>
              <a:rPr lang="en-US" sz="2000" b="1" dirty="0" err="1">
                <a:solidFill>
                  <a:prstClr val="black"/>
                </a:solidFill>
              </a:rPr>
              <a:t>Ka</a:t>
            </a:r>
            <a:r>
              <a:rPr lang="en-US" sz="2000" b="1" dirty="0">
                <a:solidFill>
                  <a:prstClr val="black"/>
                </a:solidFill>
              </a:rPr>
              <a:t> ne ok </a:t>
            </a:r>
            <a:r>
              <a:rPr lang="en-US" sz="2000" b="1" dirty="0" err="1">
                <a:solidFill>
                  <a:prstClr val="black"/>
                </a:solidFill>
              </a:rPr>
              <a:t>onyal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ayanga</a:t>
            </a:r>
            <a:r>
              <a:rPr lang="en-US" sz="2000" b="1" dirty="0">
                <a:solidFill>
                  <a:prstClr val="black"/>
                </a:solidFill>
              </a:rPr>
              <a:t>, ne </a:t>
            </a:r>
            <a:r>
              <a:rPr lang="en-US" sz="2000" b="1" dirty="0" err="1">
                <a:solidFill>
                  <a:prstClr val="black"/>
                </a:solidFill>
              </a:rPr>
              <a:t>odoko</a:t>
            </a:r>
            <a:r>
              <a:rPr lang="en-US" sz="2000" b="1" dirty="0">
                <a:solidFill>
                  <a:prstClr val="black"/>
                </a:solidFill>
              </a:rPr>
              <a:t> “</a:t>
            </a:r>
            <a:r>
              <a:rPr lang="en-US" sz="2000" b="1" dirty="0" err="1">
                <a:solidFill>
                  <a:prstClr val="black"/>
                </a:solidFill>
              </a:rPr>
              <a:t>jaote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motue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nyororo</a:t>
            </a:r>
            <a:r>
              <a:rPr lang="en-US" sz="2000" b="1" dirty="0">
                <a:solidFill>
                  <a:prstClr val="black"/>
                </a:solidFill>
              </a:rPr>
              <a:t>” (</a:t>
            </a:r>
            <a:r>
              <a:rPr lang="en-US" sz="2000" b="1" dirty="0" err="1">
                <a:solidFill>
                  <a:prstClr val="black"/>
                </a:solidFill>
              </a:rPr>
              <a:t>Ef</a:t>
            </a:r>
            <a:r>
              <a:rPr lang="en-US" sz="2000" b="1" dirty="0">
                <a:solidFill>
                  <a:prstClr val="black"/>
                </a:solidFill>
              </a:rPr>
              <a:t>. 6:20).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8" y="4855330"/>
            <a:ext cx="58501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Chuny</a:t>
            </a:r>
            <a:r>
              <a:rPr lang="en-US" sz="2000" b="1" dirty="0">
                <a:solidFill>
                  <a:prstClr val="black"/>
                </a:solidFill>
              </a:rPr>
              <a:t> mar Paulo </a:t>
            </a:r>
            <a:r>
              <a:rPr lang="en-US" sz="2000" b="1" dirty="0" err="1">
                <a:solidFill>
                  <a:prstClr val="black"/>
                </a:solidFill>
              </a:rPr>
              <a:t>puonjowa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wayudo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pek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nikech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injili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nyaka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waket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geno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marwa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chutho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Nyasaye</a:t>
            </a:r>
            <a:r>
              <a:rPr lang="en-US" sz="2000" b="1" dirty="0">
                <a:solidFill>
                  <a:prstClr val="black"/>
                </a:solidFill>
              </a:rPr>
              <a:t>; </a:t>
            </a:r>
            <a:r>
              <a:rPr lang="en-US" sz="2000" b="1" dirty="0" err="1">
                <a:solidFill>
                  <a:prstClr val="black"/>
                </a:solidFill>
              </a:rPr>
              <a:t>kinde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waket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Wachne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pachwa</a:t>
            </a:r>
            <a:r>
              <a:rPr lang="en-US" sz="2000" b="1" dirty="0">
                <a:solidFill>
                  <a:prstClr val="black"/>
                </a:solidFill>
              </a:rPr>
              <a:t> (2 Tim. 2:15); kendo </a:t>
            </a:r>
            <a:r>
              <a:rPr lang="en-US" sz="2000" b="1" dirty="0" err="1">
                <a:solidFill>
                  <a:prstClr val="black"/>
                </a:solidFill>
              </a:rPr>
              <a:t>wasik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Roho</a:t>
            </a:r>
            <a:r>
              <a:rPr lang="en-US" sz="2000" b="1" dirty="0">
                <a:solidFill>
                  <a:prstClr val="black"/>
                </a:solidFill>
              </a:rPr>
              <a:t> Maler, </a:t>
            </a:r>
            <a:r>
              <a:rPr lang="en-US" sz="2000" b="1" dirty="0" err="1">
                <a:solidFill>
                  <a:prstClr val="black"/>
                </a:solidFill>
              </a:rPr>
              <a:t>Jakony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miyowa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teko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chir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Zek</a:t>
            </a:r>
            <a:r>
              <a:rPr lang="en-US" sz="2000" b="1" dirty="0">
                <a:solidFill>
                  <a:prstClr val="black"/>
                </a:solidFill>
              </a:rPr>
              <a:t>. 4:6).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026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Biblos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ondiko</a:t>
            </a:r>
            <a:r>
              <a:rPr lang="en-US" sz="2000" b="1" dirty="0">
                <a:solidFill>
                  <a:prstClr val="black"/>
                </a:solidFill>
              </a:rPr>
              <a:t> mana </a:t>
            </a:r>
            <a:r>
              <a:rPr lang="en-US" sz="2000" b="1" dirty="0" err="1">
                <a:solidFill>
                  <a:prstClr val="black"/>
                </a:solidFill>
              </a:rPr>
              <a:t>tuech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adek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kende</a:t>
            </a:r>
            <a:r>
              <a:rPr lang="en-US" sz="2000" b="1" dirty="0">
                <a:solidFill>
                  <a:prstClr val="black"/>
                </a:solidFill>
              </a:rPr>
              <a:t> mag Paulo kapok </a:t>
            </a:r>
            <a:r>
              <a:rPr lang="en-US" sz="2000" b="1" dirty="0" err="1">
                <a:solidFill>
                  <a:prstClr val="black"/>
                </a:solidFill>
              </a:rPr>
              <a:t>otere</a:t>
            </a:r>
            <a:r>
              <a:rPr lang="en-US" sz="2000" b="1" dirty="0">
                <a:solidFill>
                  <a:prstClr val="black"/>
                </a:solidFill>
              </a:rPr>
              <a:t> Rumi: 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Filipi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Joote</a:t>
            </a:r>
            <a:r>
              <a:rPr lang="en-US" sz="2000" b="1" dirty="0">
                <a:solidFill>
                  <a:prstClr val="black"/>
                </a:solidFill>
              </a:rPr>
              <a:t> 16:22-24); e Jerusalem (</a:t>
            </a:r>
            <a:r>
              <a:rPr lang="en-US" sz="2000" b="1" dirty="0" err="1">
                <a:solidFill>
                  <a:prstClr val="black"/>
                </a:solidFill>
              </a:rPr>
              <a:t>Joote</a:t>
            </a:r>
            <a:r>
              <a:rPr lang="en-US" sz="2000" b="1" dirty="0">
                <a:solidFill>
                  <a:prstClr val="black"/>
                </a:solidFill>
              </a:rPr>
              <a:t> 23:10); kendo e </a:t>
            </a:r>
            <a:r>
              <a:rPr lang="en-US" sz="2000" b="1" dirty="0" err="1">
                <a:solidFill>
                  <a:prstClr val="black"/>
                </a:solidFill>
              </a:rPr>
              <a:t>Kaisaria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Joote</a:t>
            </a:r>
            <a:r>
              <a:rPr lang="en-US" sz="2000" b="1" dirty="0">
                <a:solidFill>
                  <a:prstClr val="black"/>
                </a:solidFill>
              </a:rPr>
              <a:t> 23:33-35). To </a:t>
            </a:r>
            <a:r>
              <a:rPr lang="en-US" sz="2000" b="1" dirty="0" err="1">
                <a:solidFill>
                  <a:prstClr val="black"/>
                </a:solidFill>
              </a:rPr>
              <a:t>adier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nitie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mamoko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mathoth</a:t>
            </a:r>
            <a:r>
              <a:rPr lang="en-US" sz="2000" b="1" dirty="0">
                <a:solidFill>
                  <a:prstClr val="black"/>
                </a:solidFill>
              </a:rPr>
              <a:t> (2 Kor.11:23).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430173"/>
            <a:ext cx="747388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“J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aote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Paulo ne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neno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ting’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maduong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’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ahinya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kuom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jogo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mane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olokore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bwo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tichne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Moloyo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duto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ne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ogombo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gibed jo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adiera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mondo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“abed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mamor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chieng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’ ma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biroe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,”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nowacho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“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nikech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nonyis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ng’uech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aringoeni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tich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atiyo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ne ok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akethoe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tekra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kayiem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nono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.” Jo-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Filipi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2:16. Ne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okirni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nikech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dwoko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tichne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yalo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 Ne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parruok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kata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warruok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mare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owuon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nyalo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kethore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ok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otimo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tichne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kendo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kanisa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ok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oriwore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kode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tich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mar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waro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JOGO MAYUDO</a:t>
            </a: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SIGANA MAR FILIPI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Otienono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Paulo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noneno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fweny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ja-Makedonia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moro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ochung’ie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hombe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‘Bi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loka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Makedonia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mondo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ikonywa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(Tich Joote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Joote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Phrygia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79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Bithynia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Province of Macedonia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66635" y="2861667"/>
            <a:ext cx="13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Samothrace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56311" y="2879735"/>
            <a:ext cx="59554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2174" y="21633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95592" y="2258514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Philippi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76061" y="3006364"/>
            <a:ext cx="5525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b="1" dirty="0" err="1">
                <a:solidFill>
                  <a:prstClr val="black"/>
                </a:solidFill>
              </a:rPr>
              <a:t>wuodhe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ariyo</a:t>
            </a:r>
            <a:r>
              <a:rPr lang="en-US" sz="2000" b="1" dirty="0">
                <a:solidFill>
                  <a:prstClr val="black"/>
                </a:solidFill>
              </a:rPr>
              <a:t> mar </a:t>
            </a:r>
            <a:r>
              <a:rPr lang="en-US" sz="2000" b="1" dirty="0" err="1">
                <a:solidFill>
                  <a:prstClr val="black"/>
                </a:solidFill>
              </a:rPr>
              <a:t>yalo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chenro</a:t>
            </a:r>
            <a:r>
              <a:rPr lang="en-US" sz="2000" b="1" dirty="0">
                <a:solidFill>
                  <a:prstClr val="black"/>
                </a:solidFill>
              </a:rPr>
              <a:t> mane Paulo </a:t>
            </a:r>
            <a:r>
              <a:rPr lang="en-US" sz="2000" b="1" dirty="0" err="1">
                <a:solidFill>
                  <a:prstClr val="black"/>
                </a:solidFill>
              </a:rPr>
              <a:t>nigo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olokore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Roho</a:t>
            </a:r>
            <a:r>
              <a:rPr lang="en-US" sz="2000" b="1" dirty="0">
                <a:solidFill>
                  <a:prstClr val="black"/>
                </a:solidFill>
              </a:rPr>
              <a:t> Maler ne </a:t>
            </a:r>
            <a:r>
              <a:rPr lang="en-US" sz="2000" b="1" dirty="0" err="1">
                <a:solidFill>
                  <a:prstClr val="black"/>
                </a:solidFill>
              </a:rPr>
              <a:t>tayo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wuodhe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Joote</a:t>
            </a:r>
            <a:r>
              <a:rPr lang="en-US" sz="2000" b="1" dirty="0">
                <a:solidFill>
                  <a:prstClr val="black"/>
                </a:solidFill>
              </a:rPr>
              <a:t> 16:6-12)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022493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810247" y="5369401"/>
            <a:ext cx="6310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Filipi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kama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Roho</a:t>
            </a:r>
            <a:r>
              <a:rPr lang="en-US" sz="2000" b="1" dirty="0">
                <a:solidFill>
                  <a:prstClr val="black"/>
                </a:solidFill>
              </a:rPr>
              <a:t> Maler </a:t>
            </a:r>
            <a:r>
              <a:rPr lang="en-US" sz="2000" b="1" dirty="0" err="1">
                <a:solidFill>
                  <a:prstClr val="black"/>
                </a:solidFill>
              </a:rPr>
              <a:t>noyiero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ochakgo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lando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Injili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piny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Ulaya</a:t>
            </a:r>
            <a:r>
              <a:rPr lang="en-US" sz="2000" b="1" dirty="0">
                <a:solidFill>
                  <a:prstClr val="black"/>
                </a:solidFill>
              </a:rPr>
              <a:t>. Kaka </a:t>
            </a:r>
            <a:r>
              <a:rPr lang="en-US" sz="2000" b="1" dirty="0" err="1">
                <a:solidFill>
                  <a:prstClr val="black"/>
                </a:solidFill>
              </a:rPr>
              <a:t>dala</a:t>
            </a:r>
            <a:r>
              <a:rPr lang="en-US" sz="2000" b="1" dirty="0">
                <a:solidFill>
                  <a:prstClr val="black"/>
                </a:solidFill>
              </a:rPr>
              <a:t> mane </a:t>
            </a:r>
            <a:r>
              <a:rPr lang="en-US" sz="2000" b="1" dirty="0" err="1">
                <a:solidFill>
                  <a:prstClr val="black"/>
                </a:solidFill>
              </a:rPr>
              <a:t>nigi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teko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duto</a:t>
            </a:r>
            <a:r>
              <a:rPr lang="en-US" sz="2000" b="1" dirty="0">
                <a:solidFill>
                  <a:prstClr val="black"/>
                </a:solidFill>
              </a:rPr>
              <a:t> mar loch Rumi, Jo-</a:t>
            </a:r>
            <a:r>
              <a:rPr lang="en-US" sz="2000" b="1" dirty="0" err="1">
                <a:solidFill>
                  <a:prstClr val="black"/>
                </a:solidFill>
              </a:rPr>
              <a:t>Filipi</a:t>
            </a:r>
            <a:r>
              <a:rPr lang="en-US" sz="2000" b="1" dirty="0">
                <a:solidFill>
                  <a:prstClr val="black"/>
                </a:solidFill>
              </a:rPr>
              <a:t> ne ok </a:t>
            </a:r>
            <a:r>
              <a:rPr lang="en-US" sz="2000" b="1" dirty="0" err="1">
                <a:solidFill>
                  <a:prstClr val="black"/>
                </a:solidFill>
              </a:rPr>
              <a:t>chul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osuru</a:t>
            </a:r>
            <a:r>
              <a:rPr lang="en-US" sz="2000" b="1" dirty="0">
                <a:solidFill>
                  <a:prstClr val="black"/>
                </a:solidFill>
              </a:rPr>
              <a:t> kendo ne gin </a:t>
            </a:r>
            <a:r>
              <a:rPr lang="en-US" sz="2000" b="1" dirty="0" err="1">
                <a:solidFill>
                  <a:prstClr val="black"/>
                </a:solidFill>
              </a:rPr>
              <a:t>jopiny</a:t>
            </a:r>
            <a:r>
              <a:rPr lang="en-US" sz="2000" b="1" dirty="0">
                <a:solidFill>
                  <a:prstClr val="black"/>
                </a:solidFill>
              </a:rPr>
              <a:t> Rumi </a:t>
            </a:r>
            <a:r>
              <a:rPr lang="en-US" sz="2000" b="1" dirty="0" err="1">
                <a:solidFill>
                  <a:prstClr val="black"/>
                </a:solidFill>
              </a:rPr>
              <a:t>kuom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nyuol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265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26577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1525</Words>
  <Application>Microsoft Office PowerPoint</Application>
  <PresentationFormat>Panorámica</PresentationFormat>
  <Paragraphs>76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104</cp:revision>
  <dcterms:created xsi:type="dcterms:W3CDTF">2025-12-27T23:49:19Z</dcterms:created>
  <dcterms:modified xsi:type="dcterms:W3CDTF">2026-01-02T15:05:33Z</dcterms:modified>
</cp:coreProperties>
</file>