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notesMasterIdLst>
    <p:notesMasterId r:id="rId15"/>
  </p:notesMasterIdLst>
  <p:sldIdLst>
    <p:sldId id="256" r:id="rId3"/>
    <p:sldId id="308" r:id="rId4"/>
    <p:sldId id="257" r:id="rId5"/>
    <p:sldId id="304" r:id="rId6"/>
    <p:sldId id="259" r:id="rId7"/>
    <p:sldId id="260" r:id="rId8"/>
    <p:sldId id="306" r:id="rId9"/>
    <p:sldId id="300" r:id="rId10"/>
    <p:sldId id="305" r:id="rId11"/>
    <p:sldId id="263" r:id="rId12"/>
    <p:sldId id="307" r:id="rId13"/>
    <p:sldId id="301" r:id="rId14"/>
  </p:sldIdLst>
  <p:sldSz cx="12192000" cy="6858000"/>
  <p:notesSz cx="6858000" cy="9144000"/>
  <p:embeddedFontLst>
    <p:embeddedFont>
      <p:font typeface="Comic Sans MS" panose="030F0702030302020204" pitchFamily="66" charset="0"/>
      <p:regular r:id="rId16"/>
      <p:bold r:id="rId17"/>
      <p:italic r:id="rId18"/>
      <p:boldItalic r:id="rId19"/>
    </p:embeddedFont>
    <p:embeddedFont>
      <p:font typeface="Constantia" panose="02030602050306030303" pitchFamily="18" charset="0"/>
      <p:regular r:id="rId20"/>
      <p:bold r:id="rId21"/>
      <p:italic r:id="rId22"/>
      <p:boldItalic r:id="rId23"/>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5D138B"/>
    <a:srgbClr val="A744E6"/>
    <a:srgbClr val="A40000"/>
    <a:srgbClr val="C04500"/>
    <a:srgbClr val="FFD780"/>
    <a:srgbClr val="977F4F"/>
    <a:srgbClr val="9B9815"/>
    <a:srgbClr val="C2BE1C"/>
    <a:srgbClr val="C8C42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101" d="100"/>
          <a:sy n="101" d="100"/>
        </p:scale>
        <p:origin x="91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3.fntdata"/><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font" Target="fonts/font6.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2.fntdata"/><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notesMaster" Target="notesMasters/notesMaster1.xml"/><Relationship Id="rId23" Type="http://schemas.openxmlformats.org/officeDocument/2006/relationships/font" Target="fonts/font8.fntdata"/><Relationship Id="rId10" Type="http://schemas.openxmlformats.org/officeDocument/2006/relationships/slide" Target="slides/slide8.xml"/><Relationship Id="rId19" Type="http://schemas.openxmlformats.org/officeDocument/2006/relationships/font" Target="fonts/font4.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7.fntdata"/><Relationship Id="rId27" Type="http://schemas.openxmlformats.org/officeDocument/2006/relationships/tableStyles" Target="tableStyles.xml"/></Relationships>
</file>

<file path=ppt/diagrams/_rels/data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image" Target="../media/image37.jpeg"/><Relationship Id="rId4" Type="http://schemas.openxmlformats.org/officeDocument/2006/relationships/image" Target="../media/image40.jpeg"/></Relationships>
</file>

<file path=ppt/diagrams/_rels/drawing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image" Target="../media/image37.jpeg"/><Relationship Id="rId4" Type="http://schemas.openxmlformats.org/officeDocument/2006/relationships/image" Target="../media/image40.jpe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D9B5D0E-7939-48BC-84E4-4A48E0E77280}" type="doc">
      <dgm:prSet loTypeId="urn:microsoft.com/office/officeart/2009/3/layout/StepUpProcess" loCatId="process" qsTypeId="urn:microsoft.com/office/officeart/2005/8/quickstyle/3d2" qsCatId="3D" csTypeId="urn:microsoft.com/office/officeart/2005/8/colors/colorful1" csCatId="colorful" phldr="1"/>
      <dgm:spPr/>
      <dgm:t>
        <a:bodyPr/>
        <a:lstStyle/>
        <a:p>
          <a:endParaRPr lang="es-ES"/>
        </a:p>
      </dgm:t>
    </dgm:pt>
    <dgm:pt modelId="{BB7073D3-9DB3-4AD0-9A03-18BDCE43AE2D}">
      <dgm:prSet phldrT="[Texto]" phldr="0" custT="1"/>
      <dgm:spPr/>
      <dgm:t>
        <a:bodyPr/>
        <a:lstStyle/>
        <a:p>
          <a:r>
            <a:rPr lang="en" sz="2000" b="1" noProof="0" dirty="0"/>
            <a:t>Hera omedre mathoth kuomu</a:t>
          </a:r>
        </a:p>
      </dgm:t>
    </dgm:pt>
    <dgm:pt modelId="{74BA48BB-6E2E-4193-9C11-DD8C8CDCFC6A}" type="parTrans" cxnId="{7828B781-2061-4E47-AFA1-B965AB4A8B17}">
      <dgm:prSet/>
      <dgm:spPr/>
      <dgm:t>
        <a:bodyPr/>
        <a:lstStyle/>
        <a:p>
          <a:endParaRPr lang="es-ES" sz="2000" b="1"/>
        </a:p>
      </dgm:t>
    </dgm:pt>
    <dgm:pt modelId="{ACECA24E-7C09-4485-8CD0-195620C44F16}" type="sibTrans" cxnId="{7828B781-2061-4E47-AFA1-B965AB4A8B17}">
      <dgm:prSet/>
      <dgm:spPr/>
      <dgm:t>
        <a:bodyPr/>
        <a:lstStyle/>
        <a:p>
          <a:endParaRPr lang="es-ES" sz="2000" b="1"/>
        </a:p>
      </dgm:t>
    </dgm:pt>
    <dgm:pt modelId="{9E66B9BC-61E9-44AC-AC76-0B9746B521E7}">
      <dgm:prSet phldrT="[Texto]" phldr="0" custT="1"/>
      <dgm:spPr/>
      <dgm:t>
        <a:bodyPr/>
        <a:lstStyle/>
        <a:p>
          <a:r>
            <a:rPr lang="en" sz="2000" b="1" noProof="0" dirty="0"/>
            <a:t>Nomi ubed mariek moloyo</a:t>
          </a:r>
        </a:p>
      </dgm:t>
    </dgm:pt>
    <dgm:pt modelId="{DBFFBED0-1E32-4518-B7E0-EC1D3C7B41CA}" type="parTrans" cxnId="{21A2DE1E-9E6E-49BC-8E26-5D1890A26149}">
      <dgm:prSet/>
      <dgm:spPr/>
      <dgm:t>
        <a:bodyPr/>
        <a:lstStyle/>
        <a:p>
          <a:endParaRPr lang="es-ES" sz="2000" b="1"/>
        </a:p>
      </dgm:t>
    </dgm:pt>
    <dgm:pt modelId="{A9A98F41-43EF-4982-9EF1-311C873B8042}" type="sibTrans" cxnId="{21A2DE1E-9E6E-49BC-8E26-5D1890A26149}">
      <dgm:prSet/>
      <dgm:spPr/>
      <dgm:t>
        <a:bodyPr/>
        <a:lstStyle/>
        <a:p>
          <a:endParaRPr lang="es-ES" sz="2000" b="1"/>
        </a:p>
      </dgm:t>
    </dgm:pt>
    <dgm:pt modelId="{8403EAE0-5385-45F9-BF63-EFE27FD2E761}">
      <dgm:prSet phldrT="[Texto]" phldr="0" custT="1"/>
      <dgm:spPr/>
      <dgm:t>
        <a:bodyPr/>
        <a:lstStyle/>
        <a:p>
          <a:r>
            <a:rPr lang="en" sz="2000" b="1" noProof="0" dirty="0"/>
            <a:t>Unuyier gima kare kende</a:t>
          </a:r>
        </a:p>
      </dgm:t>
    </dgm:pt>
    <dgm:pt modelId="{6CC774D1-8AC0-438C-921C-616A3E58FC7B}" type="parTrans" cxnId="{749CE038-90AE-49BD-8CA1-7AF604688B4E}">
      <dgm:prSet/>
      <dgm:spPr/>
      <dgm:t>
        <a:bodyPr/>
        <a:lstStyle/>
        <a:p>
          <a:endParaRPr lang="es-ES" sz="2000" b="1"/>
        </a:p>
      </dgm:t>
    </dgm:pt>
    <dgm:pt modelId="{2D3ECEAE-E2FA-4590-BBD4-98E9372269B8}" type="sibTrans" cxnId="{749CE038-90AE-49BD-8CA1-7AF604688B4E}">
      <dgm:prSet/>
      <dgm:spPr/>
      <dgm:t>
        <a:bodyPr/>
        <a:lstStyle/>
        <a:p>
          <a:endParaRPr lang="es-ES"/>
        </a:p>
      </dgm:t>
    </dgm:pt>
    <dgm:pt modelId="{D11A2E7F-6145-4BDB-ABC8-C02E52E37B0E}">
      <dgm:prSet phldrT="[Texto]" phldr="0" custT="1"/>
      <dgm:spPr/>
      <dgm:t>
        <a:bodyPr/>
        <a:lstStyle/>
        <a:p>
          <a:r>
            <a:rPr lang="en" sz="2000" b="1" noProof="0" dirty="0"/>
            <a:t>Unubed maler kendo maonge bura</a:t>
          </a:r>
        </a:p>
      </dgm:t>
    </dgm:pt>
    <dgm:pt modelId="{CDBDC9C1-26AE-4F3B-BDD6-125B7F4A7C70}" type="parTrans" cxnId="{FB4B60A7-D560-4D72-AA24-4383A89BCE57}">
      <dgm:prSet/>
      <dgm:spPr/>
      <dgm:t>
        <a:bodyPr/>
        <a:lstStyle/>
        <a:p>
          <a:endParaRPr lang="es-ES" sz="2000" b="1"/>
        </a:p>
      </dgm:t>
    </dgm:pt>
    <dgm:pt modelId="{5D745443-8E69-4665-B502-EE16E97DB88E}" type="sibTrans" cxnId="{FB4B60A7-D560-4D72-AA24-4383A89BCE57}">
      <dgm:prSet/>
      <dgm:spPr/>
      <dgm:t>
        <a:bodyPr/>
        <a:lstStyle/>
        <a:p>
          <a:endParaRPr lang="es-ES" sz="2000" b="1"/>
        </a:p>
      </dgm:t>
    </dgm:pt>
    <dgm:pt modelId="{D9618F52-55B1-4448-8A7B-6F4DE42E674B}">
      <dgm:prSet phldrT="[Texto]" phldr="0" custT="1"/>
      <dgm:spPr/>
      <dgm:t>
        <a:bodyPr/>
        <a:lstStyle/>
        <a:p>
          <a:r>
            <a:rPr lang="en" sz="2000" b="1" noProof="0" dirty="0"/>
            <a:t>Ununyag olemo kokalo kuom Kristo Yesu</a:t>
          </a:r>
        </a:p>
      </dgm:t>
    </dgm:pt>
    <dgm:pt modelId="{F01BB8BB-359E-4640-B140-2F96E0B97A7E}" type="parTrans" cxnId="{FB08DD50-F36F-4131-93E1-1EC29363D213}">
      <dgm:prSet/>
      <dgm:spPr/>
      <dgm:t>
        <a:bodyPr/>
        <a:lstStyle/>
        <a:p>
          <a:endParaRPr lang="es-ES" sz="2000" b="1"/>
        </a:p>
      </dgm:t>
    </dgm:pt>
    <dgm:pt modelId="{F3A55AD3-F6F7-47A9-8094-B4FD1F13AC85}" type="sibTrans" cxnId="{FB08DD50-F36F-4131-93E1-1EC29363D213}">
      <dgm:prSet/>
      <dgm:spPr/>
      <dgm:t>
        <a:bodyPr/>
        <a:lstStyle/>
        <a:p>
          <a:endParaRPr lang="es-ES" sz="2000" b="1"/>
        </a:p>
      </dgm:t>
    </dgm:pt>
    <dgm:pt modelId="{99B19406-8AB7-4B2A-B561-A5DD98DE9C64}">
      <dgm:prSet phldrT="[Texto]" phldr="0" custT="1"/>
      <dgm:spPr/>
      <dgm:t>
        <a:bodyPr/>
        <a:lstStyle/>
        <a:p>
          <a:r>
            <a:rPr lang="en" sz="2000" b="1" noProof="0" dirty="0"/>
            <a:t>Mano biro kelo duong’ gi pak ni Nyasaye</a:t>
          </a:r>
        </a:p>
      </dgm:t>
    </dgm:pt>
    <dgm:pt modelId="{2DAF21E5-152B-41FA-8566-F956FE90AF3B}" type="parTrans" cxnId="{5C19176B-FC7E-40EB-A524-D77CA7EC1E37}">
      <dgm:prSet/>
      <dgm:spPr/>
      <dgm:t>
        <a:bodyPr/>
        <a:lstStyle/>
        <a:p>
          <a:endParaRPr lang="es-ES" sz="2000" b="1"/>
        </a:p>
      </dgm:t>
    </dgm:pt>
    <dgm:pt modelId="{981A18B7-2BAE-49B0-9AA8-5DA9ED3F4AA3}" type="sibTrans" cxnId="{5C19176B-FC7E-40EB-A524-D77CA7EC1E37}">
      <dgm:prSet/>
      <dgm:spPr/>
      <dgm:t>
        <a:bodyPr/>
        <a:lstStyle/>
        <a:p>
          <a:endParaRPr lang="es-ES" sz="2000" b="1"/>
        </a:p>
      </dgm:t>
    </dgm:pt>
    <dgm:pt modelId="{F246B898-4B04-4856-826F-BA46643C4F12}" type="pres">
      <dgm:prSet presAssocID="{6D9B5D0E-7939-48BC-84E4-4A48E0E77280}" presName="rootnode" presStyleCnt="0">
        <dgm:presLayoutVars>
          <dgm:chMax/>
          <dgm:chPref/>
          <dgm:dir/>
          <dgm:animLvl val="lvl"/>
        </dgm:presLayoutVars>
      </dgm:prSet>
      <dgm:spPr/>
    </dgm:pt>
    <dgm:pt modelId="{F35A9218-0EA7-4386-A8F3-882D7D3D209A}" type="pres">
      <dgm:prSet presAssocID="{BB7073D3-9DB3-4AD0-9A03-18BDCE43AE2D}" presName="composite" presStyleCnt="0"/>
      <dgm:spPr/>
    </dgm:pt>
    <dgm:pt modelId="{CDEDEE18-2F4A-4842-908F-40437515B9BE}" type="pres">
      <dgm:prSet presAssocID="{BB7073D3-9DB3-4AD0-9A03-18BDCE43AE2D}" presName="LShape" presStyleLbl="alignNode1" presStyleIdx="0" presStyleCnt="11"/>
      <dgm:spPr>
        <a:solidFill>
          <a:schemeClr val="bg2">
            <a:lumMod val="50000"/>
          </a:schemeClr>
        </a:solidFill>
        <a:effectLst>
          <a:outerShdw blurRad="50800" dist="38100" dir="10800000" algn="r" rotWithShape="0">
            <a:prstClr val="black">
              <a:alpha val="40000"/>
            </a:prstClr>
          </a:outerShdw>
        </a:effectLst>
      </dgm:spPr>
    </dgm:pt>
    <dgm:pt modelId="{AE73C552-E150-43B7-9181-6C20C86FE349}" type="pres">
      <dgm:prSet presAssocID="{BB7073D3-9DB3-4AD0-9A03-18BDCE43AE2D}" presName="ParentText" presStyleLbl="revTx" presStyleIdx="0" presStyleCnt="6">
        <dgm:presLayoutVars>
          <dgm:chMax val="0"/>
          <dgm:chPref val="0"/>
          <dgm:bulletEnabled val="1"/>
        </dgm:presLayoutVars>
      </dgm:prSet>
      <dgm:spPr/>
    </dgm:pt>
    <dgm:pt modelId="{47D75436-2C5A-4374-8BE3-B4A2753A70D8}" type="pres">
      <dgm:prSet presAssocID="{BB7073D3-9DB3-4AD0-9A03-18BDCE43AE2D}" presName="Triangle" presStyleLbl="alignNode1" presStyleIdx="1" presStyleCnt="11"/>
      <dgm:spPr>
        <a:effectLst>
          <a:outerShdw blurRad="50800" dist="38100" dir="10800000" algn="r" rotWithShape="0">
            <a:prstClr val="black">
              <a:alpha val="40000"/>
            </a:prstClr>
          </a:outerShdw>
        </a:effectLst>
      </dgm:spPr>
    </dgm:pt>
    <dgm:pt modelId="{3C69109B-749A-487F-B64F-130B3632472B}" type="pres">
      <dgm:prSet presAssocID="{ACECA24E-7C09-4485-8CD0-195620C44F16}" presName="sibTrans" presStyleCnt="0"/>
      <dgm:spPr/>
    </dgm:pt>
    <dgm:pt modelId="{EA2E3ACD-74E0-46A7-B3D7-3499D16BDA13}" type="pres">
      <dgm:prSet presAssocID="{ACECA24E-7C09-4485-8CD0-195620C44F16}" presName="space" presStyleCnt="0"/>
      <dgm:spPr/>
    </dgm:pt>
    <dgm:pt modelId="{9EEE4C0D-C3D9-47F2-A6AE-79F8DC9FA90C}" type="pres">
      <dgm:prSet presAssocID="{9E66B9BC-61E9-44AC-AC76-0B9746B521E7}" presName="composite" presStyleCnt="0"/>
      <dgm:spPr/>
    </dgm:pt>
    <dgm:pt modelId="{DCA00E30-EAB0-4E3A-A2F1-BEA78C727435}" type="pres">
      <dgm:prSet presAssocID="{9E66B9BC-61E9-44AC-AC76-0B9746B521E7}" presName="LShape" presStyleLbl="alignNode1" presStyleIdx="2" presStyleCnt="11"/>
      <dgm:spPr>
        <a:effectLst>
          <a:outerShdw blurRad="50800" dist="38100" dir="10800000" algn="r" rotWithShape="0">
            <a:prstClr val="black">
              <a:alpha val="40000"/>
            </a:prstClr>
          </a:outerShdw>
        </a:effectLst>
      </dgm:spPr>
    </dgm:pt>
    <dgm:pt modelId="{35BE3CF9-4D8B-4742-AFC5-881852CCCED6}" type="pres">
      <dgm:prSet presAssocID="{9E66B9BC-61E9-44AC-AC76-0B9746B521E7}" presName="ParentText" presStyleLbl="revTx" presStyleIdx="1" presStyleCnt="6">
        <dgm:presLayoutVars>
          <dgm:chMax val="0"/>
          <dgm:chPref val="0"/>
          <dgm:bulletEnabled val="1"/>
        </dgm:presLayoutVars>
      </dgm:prSet>
      <dgm:spPr/>
    </dgm:pt>
    <dgm:pt modelId="{7647920E-FF91-4C18-85D4-B46630961676}" type="pres">
      <dgm:prSet presAssocID="{9E66B9BC-61E9-44AC-AC76-0B9746B521E7}" presName="Triangle" presStyleLbl="alignNode1" presStyleIdx="3" presStyleCnt="11"/>
      <dgm:spPr>
        <a:effectLst>
          <a:outerShdw blurRad="50800" dist="38100" dir="10800000" algn="r" rotWithShape="0">
            <a:prstClr val="black">
              <a:alpha val="40000"/>
            </a:prstClr>
          </a:outerShdw>
        </a:effectLst>
      </dgm:spPr>
    </dgm:pt>
    <dgm:pt modelId="{D2540D4B-46F1-454A-A6B6-31666B086FEF}" type="pres">
      <dgm:prSet presAssocID="{A9A98F41-43EF-4982-9EF1-311C873B8042}" presName="sibTrans" presStyleCnt="0"/>
      <dgm:spPr/>
    </dgm:pt>
    <dgm:pt modelId="{02F7C448-322A-4F24-9F10-1468685B4FFA}" type="pres">
      <dgm:prSet presAssocID="{A9A98F41-43EF-4982-9EF1-311C873B8042}" presName="space" presStyleCnt="0"/>
      <dgm:spPr/>
    </dgm:pt>
    <dgm:pt modelId="{9DF02F61-1739-402D-B30E-6338247057AD}" type="pres">
      <dgm:prSet presAssocID="{8403EAE0-5385-45F9-BF63-EFE27FD2E761}" presName="composite" presStyleCnt="0"/>
      <dgm:spPr/>
    </dgm:pt>
    <dgm:pt modelId="{F602706B-F6E9-4C52-BA43-CECC909FA77F}" type="pres">
      <dgm:prSet presAssocID="{8403EAE0-5385-45F9-BF63-EFE27FD2E761}" presName="LShape" presStyleLbl="alignNode1" presStyleIdx="4" presStyleCnt="11"/>
      <dgm:spPr>
        <a:effectLst>
          <a:outerShdw blurRad="50800" dist="38100" dir="10800000" algn="r" rotWithShape="0">
            <a:prstClr val="black">
              <a:alpha val="40000"/>
            </a:prstClr>
          </a:outerShdw>
        </a:effectLst>
      </dgm:spPr>
    </dgm:pt>
    <dgm:pt modelId="{202E6287-1003-4F2F-9256-6CF6C7766CBF}" type="pres">
      <dgm:prSet presAssocID="{8403EAE0-5385-45F9-BF63-EFE27FD2E761}" presName="ParentText" presStyleLbl="revTx" presStyleIdx="2" presStyleCnt="6">
        <dgm:presLayoutVars>
          <dgm:chMax val="0"/>
          <dgm:chPref val="0"/>
          <dgm:bulletEnabled val="1"/>
        </dgm:presLayoutVars>
      </dgm:prSet>
      <dgm:spPr/>
    </dgm:pt>
    <dgm:pt modelId="{FC4AA45B-22E2-4660-BD73-56E5D53B53C4}" type="pres">
      <dgm:prSet presAssocID="{8403EAE0-5385-45F9-BF63-EFE27FD2E761}" presName="Triangle" presStyleLbl="alignNode1" presStyleIdx="5" presStyleCnt="11"/>
      <dgm:spPr>
        <a:solidFill>
          <a:schemeClr val="bg2">
            <a:lumMod val="50000"/>
          </a:schemeClr>
        </a:solidFill>
        <a:effectLst>
          <a:outerShdw blurRad="50800" dist="38100" dir="10800000" algn="r" rotWithShape="0">
            <a:prstClr val="black">
              <a:alpha val="40000"/>
            </a:prstClr>
          </a:outerShdw>
        </a:effectLst>
      </dgm:spPr>
    </dgm:pt>
    <dgm:pt modelId="{13333F13-1F8D-4A51-B351-5915BA06D691}" type="pres">
      <dgm:prSet presAssocID="{2D3ECEAE-E2FA-4590-BBD4-98E9372269B8}" presName="sibTrans" presStyleCnt="0"/>
      <dgm:spPr/>
    </dgm:pt>
    <dgm:pt modelId="{0A88807A-787D-4AEC-B139-0AECD7BC02CC}" type="pres">
      <dgm:prSet presAssocID="{2D3ECEAE-E2FA-4590-BBD4-98E9372269B8}" presName="space" presStyleCnt="0"/>
      <dgm:spPr/>
    </dgm:pt>
    <dgm:pt modelId="{CD228E25-7474-4D92-B3D9-7D8CB9AEC321}" type="pres">
      <dgm:prSet presAssocID="{D11A2E7F-6145-4BDB-ABC8-C02E52E37B0E}" presName="composite" presStyleCnt="0"/>
      <dgm:spPr/>
    </dgm:pt>
    <dgm:pt modelId="{AA1F59CF-AF52-45A7-9C1E-D6FA18C09F4B}" type="pres">
      <dgm:prSet presAssocID="{D11A2E7F-6145-4BDB-ABC8-C02E52E37B0E}" presName="LShape" presStyleLbl="alignNode1" presStyleIdx="6" presStyleCnt="11"/>
      <dgm:spPr>
        <a:effectLst>
          <a:outerShdw blurRad="50800" dist="38100" dir="10800000" algn="r" rotWithShape="0">
            <a:prstClr val="black">
              <a:alpha val="40000"/>
            </a:prstClr>
          </a:outerShdw>
        </a:effectLst>
      </dgm:spPr>
    </dgm:pt>
    <dgm:pt modelId="{AE460954-CAFC-446E-8A61-6727148C5823}" type="pres">
      <dgm:prSet presAssocID="{D11A2E7F-6145-4BDB-ABC8-C02E52E37B0E}" presName="ParentText" presStyleLbl="revTx" presStyleIdx="3" presStyleCnt="6">
        <dgm:presLayoutVars>
          <dgm:chMax val="0"/>
          <dgm:chPref val="0"/>
          <dgm:bulletEnabled val="1"/>
        </dgm:presLayoutVars>
      </dgm:prSet>
      <dgm:spPr/>
    </dgm:pt>
    <dgm:pt modelId="{ACFCC498-7F3E-4F24-BC13-0EA9A2BF0B69}" type="pres">
      <dgm:prSet presAssocID="{D11A2E7F-6145-4BDB-ABC8-C02E52E37B0E}" presName="Triangle" presStyleLbl="alignNode1" presStyleIdx="7" presStyleCnt="11"/>
      <dgm:spPr>
        <a:effectLst>
          <a:outerShdw blurRad="50800" dist="38100" dir="10800000" algn="r" rotWithShape="0">
            <a:prstClr val="black">
              <a:alpha val="40000"/>
            </a:prstClr>
          </a:outerShdw>
        </a:effectLst>
      </dgm:spPr>
    </dgm:pt>
    <dgm:pt modelId="{26FE9E29-D4D9-49EC-A330-F11215F15E17}" type="pres">
      <dgm:prSet presAssocID="{5D745443-8E69-4665-B502-EE16E97DB88E}" presName="sibTrans" presStyleCnt="0"/>
      <dgm:spPr/>
    </dgm:pt>
    <dgm:pt modelId="{AA496A49-1193-45CB-AFB2-E742D3913619}" type="pres">
      <dgm:prSet presAssocID="{5D745443-8E69-4665-B502-EE16E97DB88E}" presName="space" presStyleCnt="0"/>
      <dgm:spPr/>
    </dgm:pt>
    <dgm:pt modelId="{95EBE0EB-B20F-485C-B88A-5C44710D4A9B}" type="pres">
      <dgm:prSet presAssocID="{D9618F52-55B1-4448-8A7B-6F4DE42E674B}" presName="composite" presStyleCnt="0"/>
      <dgm:spPr/>
    </dgm:pt>
    <dgm:pt modelId="{9404D6B4-34B7-4FEB-8D8B-FE766A754DAE}" type="pres">
      <dgm:prSet presAssocID="{D9618F52-55B1-4448-8A7B-6F4DE42E674B}" presName="LShape" presStyleLbl="alignNode1" presStyleIdx="8" presStyleCnt="11"/>
      <dgm:spPr>
        <a:effectLst>
          <a:outerShdw blurRad="50800" dist="38100" dir="10800000" algn="r" rotWithShape="0">
            <a:prstClr val="black">
              <a:alpha val="40000"/>
            </a:prstClr>
          </a:outerShdw>
        </a:effectLst>
      </dgm:spPr>
    </dgm:pt>
    <dgm:pt modelId="{650958D3-FF49-4208-9824-52C5BDF645AC}" type="pres">
      <dgm:prSet presAssocID="{D9618F52-55B1-4448-8A7B-6F4DE42E674B}" presName="ParentText" presStyleLbl="revTx" presStyleIdx="4" presStyleCnt="6">
        <dgm:presLayoutVars>
          <dgm:chMax val="0"/>
          <dgm:chPref val="0"/>
          <dgm:bulletEnabled val="1"/>
        </dgm:presLayoutVars>
      </dgm:prSet>
      <dgm:spPr/>
    </dgm:pt>
    <dgm:pt modelId="{AE7C1B98-0BD6-4D32-9954-4FBDDD521E46}" type="pres">
      <dgm:prSet presAssocID="{D9618F52-55B1-4448-8A7B-6F4DE42E674B}" presName="Triangle" presStyleLbl="alignNode1" presStyleIdx="9" presStyleCnt="11"/>
      <dgm:spPr>
        <a:effectLst>
          <a:outerShdw blurRad="50800" dist="38100" dir="10800000" algn="r" rotWithShape="0">
            <a:prstClr val="black">
              <a:alpha val="40000"/>
            </a:prstClr>
          </a:outerShdw>
        </a:effectLst>
      </dgm:spPr>
    </dgm:pt>
    <dgm:pt modelId="{65CA60D9-B2C9-4CF2-A837-46E71FE39F4D}" type="pres">
      <dgm:prSet presAssocID="{F3A55AD3-F6F7-47A9-8094-B4FD1F13AC85}" presName="sibTrans" presStyleCnt="0"/>
      <dgm:spPr/>
    </dgm:pt>
    <dgm:pt modelId="{CF008FE7-35EE-475C-A80C-51DE314733D8}" type="pres">
      <dgm:prSet presAssocID="{F3A55AD3-F6F7-47A9-8094-B4FD1F13AC85}" presName="space" presStyleCnt="0"/>
      <dgm:spPr/>
    </dgm:pt>
    <dgm:pt modelId="{3190306B-39BB-4328-9204-423193359B75}" type="pres">
      <dgm:prSet presAssocID="{99B19406-8AB7-4B2A-B561-A5DD98DE9C64}" presName="composite" presStyleCnt="0"/>
      <dgm:spPr/>
    </dgm:pt>
    <dgm:pt modelId="{321C2226-C9D3-4142-9F23-19C9BECAB2C1}" type="pres">
      <dgm:prSet presAssocID="{99B19406-8AB7-4B2A-B561-A5DD98DE9C64}" presName="LShape" presStyleLbl="alignNode1" presStyleIdx="10" presStyleCnt="11"/>
      <dgm:spPr>
        <a:solidFill>
          <a:srgbClr val="0070C0"/>
        </a:solidFill>
        <a:effectLst>
          <a:outerShdw blurRad="50800" dist="38100" dir="10800000" algn="r" rotWithShape="0">
            <a:prstClr val="black">
              <a:alpha val="40000"/>
            </a:prstClr>
          </a:outerShdw>
        </a:effectLst>
      </dgm:spPr>
    </dgm:pt>
    <dgm:pt modelId="{2C283CFD-3532-4147-80B1-CA62AFE55B77}" type="pres">
      <dgm:prSet presAssocID="{99B19406-8AB7-4B2A-B561-A5DD98DE9C64}" presName="ParentText" presStyleLbl="revTx" presStyleIdx="5" presStyleCnt="6">
        <dgm:presLayoutVars>
          <dgm:chMax val="0"/>
          <dgm:chPref val="0"/>
          <dgm:bulletEnabled val="1"/>
        </dgm:presLayoutVars>
      </dgm:prSet>
      <dgm:spPr/>
    </dgm:pt>
  </dgm:ptLst>
  <dgm:cxnLst>
    <dgm:cxn modelId="{46B96B15-D3CD-47E9-9490-359C8103999C}" type="presOf" srcId="{D11A2E7F-6145-4BDB-ABC8-C02E52E37B0E}" destId="{AE460954-CAFC-446E-8A61-6727148C5823}" srcOrd="0" destOrd="0" presId="urn:microsoft.com/office/officeart/2009/3/layout/StepUpProcess"/>
    <dgm:cxn modelId="{47912B1B-3288-46A2-BBA0-01E31B477280}" type="presOf" srcId="{D9618F52-55B1-4448-8A7B-6F4DE42E674B}" destId="{650958D3-FF49-4208-9824-52C5BDF645AC}" srcOrd="0" destOrd="0" presId="urn:microsoft.com/office/officeart/2009/3/layout/StepUpProcess"/>
    <dgm:cxn modelId="{21A2DE1E-9E6E-49BC-8E26-5D1890A26149}" srcId="{6D9B5D0E-7939-48BC-84E4-4A48E0E77280}" destId="{9E66B9BC-61E9-44AC-AC76-0B9746B521E7}" srcOrd="1" destOrd="0" parTransId="{DBFFBED0-1E32-4518-B7E0-EC1D3C7B41CA}" sibTransId="{A9A98F41-43EF-4982-9EF1-311C873B8042}"/>
    <dgm:cxn modelId="{749CE038-90AE-49BD-8CA1-7AF604688B4E}" srcId="{6D9B5D0E-7939-48BC-84E4-4A48E0E77280}" destId="{8403EAE0-5385-45F9-BF63-EFE27FD2E761}" srcOrd="2" destOrd="0" parTransId="{6CC774D1-8AC0-438C-921C-616A3E58FC7B}" sibTransId="{2D3ECEAE-E2FA-4590-BBD4-98E9372269B8}"/>
    <dgm:cxn modelId="{DB556969-01F2-4379-A9AD-34BBA8BDC884}" type="presOf" srcId="{9E66B9BC-61E9-44AC-AC76-0B9746B521E7}" destId="{35BE3CF9-4D8B-4742-AFC5-881852CCCED6}" srcOrd="0" destOrd="0" presId="urn:microsoft.com/office/officeart/2009/3/layout/StepUpProcess"/>
    <dgm:cxn modelId="{5C19176B-FC7E-40EB-A524-D77CA7EC1E37}" srcId="{6D9B5D0E-7939-48BC-84E4-4A48E0E77280}" destId="{99B19406-8AB7-4B2A-B561-A5DD98DE9C64}" srcOrd="5" destOrd="0" parTransId="{2DAF21E5-152B-41FA-8566-F956FE90AF3B}" sibTransId="{981A18B7-2BAE-49B0-9AA8-5DA9ED3F4AA3}"/>
    <dgm:cxn modelId="{FB08DD50-F36F-4131-93E1-1EC29363D213}" srcId="{6D9B5D0E-7939-48BC-84E4-4A48E0E77280}" destId="{D9618F52-55B1-4448-8A7B-6F4DE42E674B}" srcOrd="4" destOrd="0" parTransId="{F01BB8BB-359E-4640-B140-2F96E0B97A7E}" sibTransId="{F3A55AD3-F6F7-47A9-8094-B4FD1F13AC85}"/>
    <dgm:cxn modelId="{7828B781-2061-4E47-AFA1-B965AB4A8B17}" srcId="{6D9B5D0E-7939-48BC-84E4-4A48E0E77280}" destId="{BB7073D3-9DB3-4AD0-9A03-18BDCE43AE2D}" srcOrd="0" destOrd="0" parTransId="{74BA48BB-6E2E-4193-9C11-DD8C8CDCFC6A}" sibTransId="{ACECA24E-7C09-4485-8CD0-195620C44F16}"/>
    <dgm:cxn modelId="{B2190789-843A-41EE-ACD5-3B78EF7E6DFF}" type="presOf" srcId="{BB7073D3-9DB3-4AD0-9A03-18BDCE43AE2D}" destId="{AE73C552-E150-43B7-9181-6C20C86FE349}" srcOrd="0" destOrd="0" presId="urn:microsoft.com/office/officeart/2009/3/layout/StepUpProcess"/>
    <dgm:cxn modelId="{E768E193-9A95-4DED-8D92-E32F107B2513}" type="presOf" srcId="{8403EAE0-5385-45F9-BF63-EFE27FD2E761}" destId="{202E6287-1003-4F2F-9256-6CF6C7766CBF}" srcOrd="0" destOrd="0" presId="urn:microsoft.com/office/officeart/2009/3/layout/StepUpProcess"/>
    <dgm:cxn modelId="{FB4B60A7-D560-4D72-AA24-4383A89BCE57}" srcId="{6D9B5D0E-7939-48BC-84E4-4A48E0E77280}" destId="{D11A2E7F-6145-4BDB-ABC8-C02E52E37B0E}" srcOrd="3" destOrd="0" parTransId="{CDBDC9C1-26AE-4F3B-BDD6-125B7F4A7C70}" sibTransId="{5D745443-8E69-4665-B502-EE16E97DB88E}"/>
    <dgm:cxn modelId="{34B256BB-0432-4B89-9F64-47AED486082C}" type="presOf" srcId="{6D9B5D0E-7939-48BC-84E4-4A48E0E77280}" destId="{F246B898-4B04-4856-826F-BA46643C4F12}" srcOrd="0" destOrd="0" presId="urn:microsoft.com/office/officeart/2009/3/layout/StepUpProcess"/>
    <dgm:cxn modelId="{00F355FE-89E6-4E8F-8134-F98664E946BA}" type="presOf" srcId="{99B19406-8AB7-4B2A-B561-A5DD98DE9C64}" destId="{2C283CFD-3532-4147-80B1-CA62AFE55B77}" srcOrd="0" destOrd="0" presId="urn:microsoft.com/office/officeart/2009/3/layout/StepUpProcess"/>
    <dgm:cxn modelId="{039AE9DD-CDE0-497C-BE9D-84D9F07AD3C0}" type="presParOf" srcId="{F246B898-4B04-4856-826F-BA46643C4F12}" destId="{F35A9218-0EA7-4386-A8F3-882D7D3D209A}" srcOrd="0" destOrd="0" presId="urn:microsoft.com/office/officeart/2009/3/layout/StepUpProcess"/>
    <dgm:cxn modelId="{B98359C7-10D0-4869-B6FF-D856F25DDE2B}" type="presParOf" srcId="{F35A9218-0EA7-4386-A8F3-882D7D3D209A}" destId="{CDEDEE18-2F4A-4842-908F-40437515B9BE}" srcOrd="0" destOrd="0" presId="urn:microsoft.com/office/officeart/2009/3/layout/StepUpProcess"/>
    <dgm:cxn modelId="{E83D2923-1602-4151-ACDB-2163366FE29A}" type="presParOf" srcId="{F35A9218-0EA7-4386-A8F3-882D7D3D209A}" destId="{AE73C552-E150-43B7-9181-6C20C86FE349}" srcOrd="1" destOrd="0" presId="urn:microsoft.com/office/officeart/2009/3/layout/StepUpProcess"/>
    <dgm:cxn modelId="{EA1637A4-F882-4884-B018-C39DE463A27A}" type="presParOf" srcId="{F35A9218-0EA7-4386-A8F3-882D7D3D209A}" destId="{47D75436-2C5A-4374-8BE3-B4A2753A70D8}" srcOrd="2" destOrd="0" presId="urn:microsoft.com/office/officeart/2009/3/layout/StepUpProcess"/>
    <dgm:cxn modelId="{F5C5EE98-3C1B-41D7-A906-87ABEFDA3DD7}" type="presParOf" srcId="{F246B898-4B04-4856-826F-BA46643C4F12}" destId="{3C69109B-749A-487F-B64F-130B3632472B}" srcOrd="1" destOrd="0" presId="urn:microsoft.com/office/officeart/2009/3/layout/StepUpProcess"/>
    <dgm:cxn modelId="{6FB01895-46B9-476C-9554-68018D68CD1D}" type="presParOf" srcId="{3C69109B-749A-487F-B64F-130B3632472B}" destId="{EA2E3ACD-74E0-46A7-B3D7-3499D16BDA13}" srcOrd="0" destOrd="0" presId="urn:microsoft.com/office/officeart/2009/3/layout/StepUpProcess"/>
    <dgm:cxn modelId="{3E498CB9-03C0-4426-9DFE-1236C99E8219}" type="presParOf" srcId="{F246B898-4B04-4856-826F-BA46643C4F12}" destId="{9EEE4C0D-C3D9-47F2-A6AE-79F8DC9FA90C}" srcOrd="2" destOrd="0" presId="urn:microsoft.com/office/officeart/2009/3/layout/StepUpProcess"/>
    <dgm:cxn modelId="{105B6D90-9AFD-4194-9C8D-8B8A5E691D55}" type="presParOf" srcId="{9EEE4C0D-C3D9-47F2-A6AE-79F8DC9FA90C}" destId="{DCA00E30-EAB0-4E3A-A2F1-BEA78C727435}" srcOrd="0" destOrd="0" presId="urn:microsoft.com/office/officeart/2009/3/layout/StepUpProcess"/>
    <dgm:cxn modelId="{59553E05-4439-4E8A-B753-FCC1150F23DB}" type="presParOf" srcId="{9EEE4C0D-C3D9-47F2-A6AE-79F8DC9FA90C}" destId="{35BE3CF9-4D8B-4742-AFC5-881852CCCED6}" srcOrd="1" destOrd="0" presId="urn:microsoft.com/office/officeart/2009/3/layout/StepUpProcess"/>
    <dgm:cxn modelId="{81D4BEE3-7915-4C36-BCBD-D229A1B982B5}" type="presParOf" srcId="{9EEE4C0D-C3D9-47F2-A6AE-79F8DC9FA90C}" destId="{7647920E-FF91-4C18-85D4-B46630961676}" srcOrd="2" destOrd="0" presId="urn:microsoft.com/office/officeart/2009/3/layout/StepUpProcess"/>
    <dgm:cxn modelId="{2EE1A09F-2CF5-49FB-9A03-0BCD1B703BF5}" type="presParOf" srcId="{F246B898-4B04-4856-826F-BA46643C4F12}" destId="{D2540D4B-46F1-454A-A6B6-31666B086FEF}" srcOrd="3" destOrd="0" presId="urn:microsoft.com/office/officeart/2009/3/layout/StepUpProcess"/>
    <dgm:cxn modelId="{89BEB143-1590-4395-B900-D408C301CD45}" type="presParOf" srcId="{D2540D4B-46F1-454A-A6B6-31666B086FEF}" destId="{02F7C448-322A-4F24-9F10-1468685B4FFA}" srcOrd="0" destOrd="0" presId="urn:microsoft.com/office/officeart/2009/3/layout/StepUpProcess"/>
    <dgm:cxn modelId="{60C245AF-10B4-442F-B152-59BF0ACEA3D4}" type="presParOf" srcId="{F246B898-4B04-4856-826F-BA46643C4F12}" destId="{9DF02F61-1739-402D-B30E-6338247057AD}" srcOrd="4" destOrd="0" presId="urn:microsoft.com/office/officeart/2009/3/layout/StepUpProcess"/>
    <dgm:cxn modelId="{995641C0-CD45-48F0-8E08-AA9FB55F8958}" type="presParOf" srcId="{9DF02F61-1739-402D-B30E-6338247057AD}" destId="{F602706B-F6E9-4C52-BA43-CECC909FA77F}" srcOrd="0" destOrd="0" presId="urn:microsoft.com/office/officeart/2009/3/layout/StepUpProcess"/>
    <dgm:cxn modelId="{C8709EFB-BED9-4475-9019-C15250992FF8}" type="presParOf" srcId="{9DF02F61-1739-402D-B30E-6338247057AD}" destId="{202E6287-1003-4F2F-9256-6CF6C7766CBF}" srcOrd="1" destOrd="0" presId="urn:microsoft.com/office/officeart/2009/3/layout/StepUpProcess"/>
    <dgm:cxn modelId="{A143E52C-75D9-4FB1-B46C-8A862A36D3F4}" type="presParOf" srcId="{9DF02F61-1739-402D-B30E-6338247057AD}" destId="{FC4AA45B-22E2-4660-BD73-56E5D53B53C4}" srcOrd="2" destOrd="0" presId="urn:microsoft.com/office/officeart/2009/3/layout/StepUpProcess"/>
    <dgm:cxn modelId="{751AC70A-8645-4129-853F-AFDBC236CF51}" type="presParOf" srcId="{F246B898-4B04-4856-826F-BA46643C4F12}" destId="{13333F13-1F8D-4A51-B351-5915BA06D691}" srcOrd="5" destOrd="0" presId="urn:microsoft.com/office/officeart/2009/3/layout/StepUpProcess"/>
    <dgm:cxn modelId="{01153253-8172-48B0-A48B-CD60F68AB1E0}" type="presParOf" srcId="{13333F13-1F8D-4A51-B351-5915BA06D691}" destId="{0A88807A-787D-4AEC-B139-0AECD7BC02CC}" srcOrd="0" destOrd="0" presId="urn:microsoft.com/office/officeart/2009/3/layout/StepUpProcess"/>
    <dgm:cxn modelId="{F5A4FDEE-23FA-4320-B492-2ED85848F3CC}" type="presParOf" srcId="{F246B898-4B04-4856-826F-BA46643C4F12}" destId="{CD228E25-7474-4D92-B3D9-7D8CB9AEC321}" srcOrd="6" destOrd="0" presId="urn:microsoft.com/office/officeart/2009/3/layout/StepUpProcess"/>
    <dgm:cxn modelId="{4D6E4A23-6DFD-4015-ADBF-31ED3548B6CB}" type="presParOf" srcId="{CD228E25-7474-4D92-B3D9-7D8CB9AEC321}" destId="{AA1F59CF-AF52-45A7-9C1E-D6FA18C09F4B}" srcOrd="0" destOrd="0" presId="urn:microsoft.com/office/officeart/2009/3/layout/StepUpProcess"/>
    <dgm:cxn modelId="{3C932B20-B5B7-47F5-9D29-7CA28322F04E}" type="presParOf" srcId="{CD228E25-7474-4D92-B3D9-7D8CB9AEC321}" destId="{AE460954-CAFC-446E-8A61-6727148C5823}" srcOrd="1" destOrd="0" presId="urn:microsoft.com/office/officeart/2009/3/layout/StepUpProcess"/>
    <dgm:cxn modelId="{3372549A-4B04-4917-B275-83341C37FAC8}" type="presParOf" srcId="{CD228E25-7474-4D92-B3D9-7D8CB9AEC321}" destId="{ACFCC498-7F3E-4F24-BC13-0EA9A2BF0B69}" srcOrd="2" destOrd="0" presId="urn:microsoft.com/office/officeart/2009/3/layout/StepUpProcess"/>
    <dgm:cxn modelId="{FA0E7D38-5E77-4170-BBC2-276A11C941F3}" type="presParOf" srcId="{F246B898-4B04-4856-826F-BA46643C4F12}" destId="{26FE9E29-D4D9-49EC-A330-F11215F15E17}" srcOrd="7" destOrd="0" presId="urn:microsoft.com/office/officeart/2009/3/layout/StepUpProcess"/>
    <dgm:cxn modelId="{7644BBDE-4442-48F9-AF22-656D536D2049}" type="presParOf" srcId="{26FE9E29-D4D9-49EC-A330-F11215F15E17}" destId="{AA496A49-1193-45CB-AFB2-E742D3913619}" srcOrd="0" destOrd="0" presId="urn:microsoft.com/office/officeart/2009/3/layout/StepUpProcess"/>
    <dgm:cxn modelId="{6ACEFD6F-B8B5-4ACC-9459-6B02FFEED7A9}" type="presParOf" srcId="{F246B898-4B04-4856-826F-BA46643C4F12}" destId="{95EBE0EB-B20F-485C-B88A-5C44710D4A9B}" srcOrd="8" destOrd="0" presId="urn:microsoft.com/office/officeart/2009/3/layout/StepUpProcess"/>
    <dgm:cxn modelId="{24B264B1-6135-45E6-9BFA-A2A438ACD86F}" type="presParOf" srcId="{95EBE0EB-B20F-485C-B88A-5C44710D4A9B}" destId="{9404D6B4-34B7-4FEB-8D8B-FE766A754DAE}" srcOrd="0" destOrd="0" presId="urn:microsoft.com/office/officeart/2009/3/layout/StepUpProcess"/>
    <dgm:cxn modelId="{5C94E29F-843D-4429-B7FF-A51A5CB2F5FB}" type="presParOf" srcId="{95EBE0EB-B20F-485C-B88A-5C44710D4A9B}" destId="{650958D3-FF49-4208-9824-52C5BDF645AC}" srcOrd="1" destOrd="0" presId="urn:microsoft.com/office/officeart/2009/3/layout/StepUpProcess"/>
    <dgm:cxn modelId="{9088573D-A266-4240-BED2-AA089F3565F5}" type="presParOf" srcId="{95EBE0EB-B20F-485C-B88A-5C44710D4A9B}" destId="{AE7C1B98-0BD6-4D32-9954-4FBDDD521E46}" srcOrd="2" destOrd="0" presId="urn:microsoft.com/office/officeart/2009/3/layout/StepUpProcess"/>
    <dgm:cxn modelId="{169E04CD-4C29-467F-B9C4-75F4BAFD2EB9}" type="presParOf" srcId="{F246B898-4B04-4856-826F-BA46643C4F12}" destId="{65CA60D9-B2C9-4CF2-A837-46E71FE39F4D}" srcOrd="9" destOrd="0" presId="urn:microsoft.com/office/officeart/2009/3/layout/StepUpProcess"/>
    <dgm:cxn modelId="{233D79CC-00D1-46D9-9D6D-05DDB7A0CA72}" type="presParOf" srcId="{65CA60D9-B2C9-4CF2-A837-46E71FE39F4D}" destId="{CF008FE7-35EE-475C-A80C-51DE314733D8}" srcOrd="0" destOrd="0" presId="urn:microsoft.com/office/officeart/2009/3/layout/StepUpProcess"/>
    <dgm:cxn modelId="{BD2AA902-AA4E-467B-B55E-0E4B1BAD6AE4}" type="presParOf" srcId="{F246B898-4B04-4856-826F-BA46643C4F12}" destId="{3190306B-39BB-4328-9204-423193359B75}" srcOrd="10" destOrd="0" presId="urn:microsoft.com/office/officeart/2009/3/layout/StepUpProcess"/>
    <dgm:cxn modelId="{D144F51D-F42C-499A-9A4A-AA2BFDAA77DD}" type="presParOf" srcId="{3190306B-39BB-4328-9204-423193359B75}" destId="{321C2226-C9D3-4142-9F23-19C9BECAB2C1}" srcOrd="0" destOrd="0" presId="urn:microsoft.com/office/officeart/2009/3/layout/StepUpProcess"/>
    <dgm:cxn modelId="{F66156A8-35C6-4905-A336-75B026B981AA}" type="presParOf" srcId="{3190306B-39BB-4328-9204-423193359B75}" destId="{2C283CFD-3532-4147-80B1-CA62AFE55B77}" srcOrd="1" destOrd="0" presId="urn:microsoft.com/office/officeart/2009/3/layout/StepUpProcess"/>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7EA6A50-5E43-4168-8839-B52602AD8B24}" type="doc">
      <dgm:prSet loTypeId="urn:microsoft.com/office/officeart/2005/8/layout/vList2" loCatId="list" qsTypeId="urn:microsoft.com/office/officeart/2005/8/quickstyle/3d1" qsCatId="3D" csTypeId="urn:microsoft.com/office/officeart/2005/8/colors/colorful3" csCatId="colorful" phldr="1"/>
      <dgm:spPr/>
      <dgm:t>
        <a:bodyPr/>
        <a:lstStyle/>
        <a:p>
          <a:endParaRPr lang="es-ES"/>
        </a:p>
      </dgm:t>
    </dgm:pt>
    <dgm:pt modelId="{06FD5F77-E7A9-4856-96AE-70A0DCCABEE9}">
      <dgm:prSet custT="1"/>
      <dgm:spPr/>
      <dgm:t>
        <a:bodyPr/>
        <a:lstStyle/>
        <a:p>
          <a:r>
            <a:rPr lang="en-US" sz="1800" b="1" noProof="0" dirty="0">
              <a:effectLst>
                <a:outerShdw blurRad="38100" dist="38100" dir="2700000" algn="tl">
                  <a:srgbClr val="000000">
                    <a:alpha val="43137"/>
                  </a:srgbClr>
                </a:outerShdw>
              </a:effectLst>
            </a:rPr>
            <a:t>Mondo </a:t>
          </a:r>
          <a:r>
            <a:rPr lang="en-US" sz="1800" b="1" noProof="0" dirty="0" err="1">
              <a:effectLst>
                <a:outerShdw blurRad="38100" dist="38100" dir="2700000" algn="tl">
                  <a:srgbClr val="000000">
                    <a:alpha val="43137"/>
                  </a:srgbClr>
                </a:outerShdw>
              </a:effectLst>
            </a:rPr>
            <a:t>giyud</a:t>
          </a:r>
          <a:r>
            <a:rPr lang="en-US" sz="1800" b="1" noProof="0" dirty="0">
              <a:effectLst>
                <a:outerShdw blurRad="38100" dist="38100" dir="2700000" algn="tl">
                  <a:srgbClr val="000000">
                    <a:alpha val="43137"/>
                  </a:srgbClr>
                </a:outerShdw>
              </a:effectLst>
            </a:rPr>
            <a:t> </a:t>
          </a:r>
          <a:r>
            <a:rPr lang="en-US" sz="1800" b="1" noProof="0" dirty="0" err="1">
              <a:effectLst>
                <a:outerShdw blurRad="38100" dist="38100" dir="2700000" algn="tl">
                  <a:srgbClr val="000000">
                    <a:alpha val="43137"/>
                  </a:srgbClr>
                </a:outerShdw>
              </a:effectLst>
            </a:rPr>
            <a:t>ng’eyo</a:t>
          </a:r>
          <a:r>
            <a:rPr lang="en-US" sz="1800" b="1" noProof="0" dirty="0">
              <a:effectLst>
                <a:outerShdw blurRad="38100" dist="38100" dir="2700000" algn="tl">
                  <a:srgbClr val="000000">
                    <a:alpha val="43137"/>
                  </a:srgbClr>
                </a:outerShdw>
              </a:effectLst>
            </a:rPr>
            <a:t> mar </a:t>
          </a:r>
          <a:r>
            <a:rPr lang="en-US" sz="1800" b="1" noProof="0" dirty="0" err="1">
              <a:effectLst>
                <a:outerShdw blurRad="38100" dist="38100" dir="2700000" algn="tl">
                  <a:srgbClr val="000000">
                    <a:alpha val="43137"/>
                  </a:srgbClr>
                </a:outerShdw>
              </a:effectLst>
            </a:rPr>
            <a:t>Nyasaye</a:t>
          </a:r>
          <a:r>
            <a:rPr lang="en-US" sz="1800" b="1" noProof="0" dirty="0">
              <a:effectLst>
                <a:outerShdw blurRad="38100" dist="38100" dir="2700000" algn="tl">
                  <a:srgbClr val="000000">
                    <a:alpha val="43137"/>
                  </a:srgbClr>
                </a:outerShdw>
              </a:effectLst>
            </a:rPr>
            <a:t>, ma biro </a:t>
          </a:r>
          <a:r>
            <a:rPr lang="en-US" sz="1800" b="1" noProof="0" dirty="0" err="1">
              <a:effectLst>
                <a:outerShdw blurRad="38100" dist="38100" dir="2700000" algn="tl">
                  <a:srgbClr val="000000">
                    <a:alpha val="43137"/>
                  </a:srgbClr>
                </a:outerShdw>
              </a:effectLst>
            </a:rPr>
            <a:t>miyogi</a:t>
          </a:r>
          <a:r>
            <a:rPr lang="en-US" sz="1800" b="1" noProof="0" dirty="0">
              <a:effectLst>
                <a:outerShdw blurRad="38100" dist="38100" dir="2700000" algn="tl">
                  <a:srgbClr val="000000">
                    <a:alpha val="43137"/>
                  </a:srgbClr>
                </a:outerShdw>
              </a:effectLst>
            </a:rPr>
            <a:t> </a:t>
          </a:r>
          <a:r>
            <a:rPr lang="en-US" sz="1800" b="1" noProof="0" dirty="0" err="1">
              <a:effectLst>
                <a:outerShdw blurRad="38100" dist="38100" dir="2700000" algn="tl">
                  <a:srgbClr val="000000">
                    <a:alpha val="43137"/>
                  </a:srgbClr>
                </a:outerShdw>
              </a:effectLst>
            </a:rPr>
            <a:t>rieko</a:t>
          </a:r>
          <a:r>
            <a:rPr lang="en-US" sz="1800" b="1" noProof="0" dirty="0">
              <a:effectLst>
                <a:outerShdw blurRad="38100" dist="38100" dir="2700000" algn="tl">
                  <a:srgbClr val="000000">
                    <a:alpha val="43137"/>
                  </a:srgbClr>
                </a:outerShdw>
              </a:effectLst>
            </a:rPr>
            <a:t> </a:t>
          </a:r>
          <a:r>
            <a:rPr lang="en-US" sz="1800" b="1" noProof="0" dirty="0" err="1">
              <a:effectLst>
                <a:outerShdw blurRad="38100" dist="38100" dir="2700000" algn="tl">
                  <a:srgbClr val="000000">
                    <a:alpha val="43137"/>
                  </a:srgbClr>
                </a:outerShdw>
              </a:effectLst>
            </a:rPr>
            <a:t>kod</a:t>
          </a:r>
          <a:r>
            <a:rPr lang="en-US" sz="1800" b="1" noProof="0" dirty="0">
              <a:effectLst>
                <a:outerShdw blurRad="38100" dist="38100" dir="2700000" algn="tl">
                  <a:srgbClr val="000000">
                    <a:alpha val="43137"/>
                  </a:srgbClr>
                </a:outerShdw>
              </a:effectLst>
            </a:rPr>
            <a:t> </a:t>
          </a:r>
          <a:r>
            <a:rPr lang="en-US" sz="1800" b="1" noProof="0" dirty="0" err="1">
              <a:effectLst>
                <a:outerShdw blurRad="38100" dist="38100" dir="2700000" algn="tl">
                  <a:srgbClr val="000000">
                    <a:alpha val="43137"/>
                  </a:srgbClr>
                </a:outerShdw>
              </a:effectLst>
            </a:rPr>
            <a:t>ng’eyo</a:t>
          </a:r>
          <a:r>
            <a:rPr lang="en-US" sz="1800" b="1" noProof="0" dirty="0">
              <a:effectLst>
                <a:outerShdw blurRad="38100" dist="38100" dir="2700000" algn="tl">
                  <a:srgbClr val="000000">
                    <a:alpha val="43137"/>
                  </a:srgbClr>
                </a:outerShdw>
              </a:effectLst>
            </a:rPr>
            <a:t> mar </a:t>
          </a:r>
          <a:r>
            <a:rPr lang="en-US" sz="1800" b="1" noProof="0" dirty="0" err="1">
              <a:effectLst>
                <a:outerShdw blurRad="38100" dist="38100" dir="2700000" algn="tl">
                  <a:srgbClr val="000000">
                    <a:alpha val="43137"/>
                  </a:srgbClr>
                </a:outerShdw>
              </a:effectLst>
            </a:rPr>
            <a:t>chuny</a:t>
          </a:r>
          <a:endParaRPr lang="en" sz="1800" noProof="0" dirty="0">
            <a:effectLst>
              <a:outerShdw blurRad="38100" dist="38100" dir="2700000" algn="tl">
                <a:srgbClr val="000000">
                  <a:alpha val="43137"/>
                </a:srgbClr>
              </a:outerShdw>
            </a:effectLst>
          </a:endParaRPr>
        </a:p>
      </dgm:t>
    </dgm:pt>
    <dgm:pt modelId="{28DFB9E0-3B0B-49E3-A416-223DB54C16DC}" type="parTrans" cxnId="{30D192AB-B4E2-41B2-AD50-B4FEB1E71888}">
      <dgm:prSet/>
      <dgm:spPr/>
      <dgm:t>
        <a:bodyPr/>
        <a:lstStyle/>
        <a:p>
          <a:endParaRPr lang="es-ES" sz="1800">
            <a:effectLst>
              <a:outerShdw blurRad="38100" dist="38100" dir="2700000" algn="tl">
                <a:srgbClr val="000000">
                  <a:alpha val="43137"/>
                </a:srgbClr>
              </a:outerShdw>
            </a:effectLst>
          </a:endParaRPr>
        </a:p>
      </dgm:t>
    </dgm:pt>
    <dgm:pt modelId="{FA14457F-6B42-4207-9523-5B839824497C}" type="sibTrans" cxnId="{30D192AB-B4E2-41B2-AD50-B4FEB1E71888}">
      <dgm:prSet/>
      <dgm:spPr/>
      <dgm:t>
        <a:bodyPr/>
        <a:lstStyle/>
        <a:p>
          <a:endParaRPr lang="es-ES" sz="1800">
            <a:effectLst>
              <a:outerShdw blurRad="38100" dist="38100" dir="2700000" algn="tl">
                <a:srgbClr val="000000">
                  <a:alpha val="43137"/>
                </a:srgbClr>
              </a:outerShdw>
            </a:effectLst>
          </a:endParaRPr>
        </a:p>
      </dgm:t>
    </dgm:pt>
    <dgm:pt modelId="{81DB7285-8B35-4418-AEC0-01E9CA77FE33}">
      <dgm:prSet custT="1"/>
      <dgm:spPr/>
      <dgm:t>
        <a:bodyPr/>
        <a:lstStyle/>
        <a:p>
          <a:r>
            <a:rPr lang="en-US" sz="1800" b="1" noProof="0" dirty="0" err="1">
              <a:effectLst>
                <a:outerShdw blurRad="38100" dist="38100" dir="2700000" algn="tl">
                  <a:srgbClr val="000000">
                    <a:alpha val="43137"/>
                  </a:srgbClr>
                </a:outerShdw>
              </a:effectLst>
            </a:rPr>
            <a:t>Gidagi</a:t>
          </a:r>
          <a:r>
            <a:rPr lang="en-US" sz="1800" b="1" noProof="0" dirty="0">
              <a:effectLst>
                <a:outerShdw blurRad="38100" dist="38100" dir="2700000" algn="tl">
                  <a:srgbClr val="000000">
                    <a:alpha val="43137"/>
                  </a:srgbClr>
                </a:outerShdw>
              </a:effectLst>
            </a:rPr>
            <a:t> kaka </a:t>
          </a:r>
          <a:r>
            <a:rPr lang="en-US" sz="1800" b="1" noProof="0" dirty="0" err="1">
              <a:effectLst>
                <a:outerShdw blurRad="38100" dist="38100" dir="2700000" algn="tl">
                  <a:srgbClr val="000000">
                    <a:alpha val="43137"/>
                  </a:srgbClr>
                </a:outerShdw>
              </a:effectLst>
            </a:rPr>
            <a:t>nyithind</a:t>
          </a:r>
          <a:r>
            <a:rPr lang="en-US" sz="1800" b="1" noProof="0" dirty="0">
              <a:effectLst>
                <a:outerShdw blurRad="38100" dist="38100" dir="2700000" algn="tl">
                  <a:srgbClr val="000000">
                    <a:alpha val="43137"/>
                  </a:srgbClr>
                </a:outerShdw>
              </a:effectLst>
            </a:rPr>
            <a:t> </a:t>
          </a:r>
          <a:r>
            <a:rPr lang="en-US" sz="1800" b="1" noProof="0" dirty="0" err="1">
              <a:effectLst>
                <a:outerShdw blurRad="38100" dist="38100" dir="2700000" algn="tl">
                  <a:srgbClr val="000000">
                    <a:alpha val="43137"/>
                  </a:srgbClr>
                </a:outerShdw>
              </a:effectLst>
            </a:rPr>
            <a:t>Nyasaye</a:t>
          </a:r>
          <a:r>
            <a:rPr lang="en-US" sz="1800" b="1" noProof="0" dirty="0">
              <a:effectLst>
                <a:outerShdw blurRad="38100" dist="38100" dir="2700000" algn="tl">
                  <a:srgbClr val="000000">
                    <a:alpha val="43137"/>
                  </a:srgbClr>
                </a:outerShdw>
              </a:effectLst>
            </a:rPr>
            <a:t>, kendo </a:t>
          </a:r>
          <a:r>
            <a:rPr lang="en-US" sz="1800" b="1" noProof="0" dirty="0" err="1">
              <a:effectLst>
                <a:outerShdw blurRad="38100" dist="38100" dir="2700000" algn="tl">
                  <a:srgbClr val="000000">
                    <a:alpha val="43137"/>
                  </a:srgbClr>
                </a:outerShdw>
              </a:effectLst>
            </a:rPr>
            <a:t>gimiye</a:t>
          </a:r>
          <a:r>
            <a:rPr lang="en-US" sz="1800" b="1" noProof="0" dirty="0">
              <a:effectLst>
                <a:outerShdw blurRad="38100" dist="38100" dir="2700000" algn="tl">
                  <a:srgbClr val="000000">
                    <a:alpha val="43137"/>
                  </a:srgbClr>
                </a:outerShdw>
              </a:effectLst>
            </a:rPr>
            <a:t> </a:t>
          </a:r>
          <a:r>
            <a:rPr lang="en-US" sz="1800" b="1" noProof="0" dirty="0" err="1">
              <a:effectLst>
                <a:outerShdw blurRad="38100" dist="38100" dir="2700000" algn="tl">
                  <a:srgbClr val="000000">
                    <a:alpha val="43137"/>
                  </a:srgbClr>
                </a:outerShdw>
              </a:effectLst>
            </a:rPr>
            <a:t>mor</a:t>
          </a:r>
          <a:r>
            <a:rPr lang="en-US" sz="1800" b="1" noProof="0" dirty="0">
              <a:effectLst>
                <a:outerShdw blurRad="38100" dist="38100" dir="2700000" algn="tl">
                  <a:srgbClr val="000000">
                    <a:alpha val="43137"/>
                  </a:srgbClr>
                </a:outerShdw>
              </a:effectLst>
            </a:rPr>
            <a:t> e yore </a:t>
          </a:r>
          <a:r>
            <a:rPr lang="en-US" sz="1800" b="1" noProof="0" dirty="0" err="1">
              <a:effectLst>
                <a:outerShdw blurRad="38100" dist="38100" dir="2700000" algn="tl">
                  <a:srgbClr val="000000">
                    <a:alpha val="43137"/>
                  </a:srgbClr>
                </a:outerShdw>
              </a:effectLst>
            </a:rPr>
            <a:t>duto</a:t>
          </a:r>
          <a:endParaRPr lang="en" sz="1800" noProof="0" dirty="0">
            <a:effectLst>
              <a:outerShdw blurRad="38100" dist="38100" dir="2700000" algn="tl">
                <a:srgbClr val="000000">
                  <a:alpha val="43137"/>
                </a:srgbClr>
              </a:outerShdw>
            </a:effectLst>
          </a:endParaRPr>
        </a:p>
      </dgm:t>
    </dgm:pt>
    <dgm:pt modelId="{EDBF5BB8-A1B8-4019-AA44-7F293AE6F5E1}" type="parTrans" cxnId="{49637FAB-101B-499F-B226-11FC4DF22DAB}">
      <dgm:prSet/>
      <dgm:spPr/>
      <dgm:t>
        <a:bodyPr/>
        <a:lstStyle/>
        <a:p>
          <a:endParaRPr lang="es-ES" sz="1800">
            <a:effectLst>
              <a:outerShdw blurRad="38100" dist="38100" dir="2700000" algn="tl">
                <a:srgbClr val="000000">
                  <a:alpha val="43137"/>
                </a:srgbClr>
              </a:outerShdw>
            </a:effectLst>
          </a:endParaRPr>
        </a:p>
      </dgm:t>
    </dgm:pt>
    <dgm:pt modelId="{243D4514-0666-4EE4-950A-D5F6C14684FD}" type="sibTrans" cxnId="{49637FAB-101B-499F-B226-11FC4DF22DAB}">
      <dgm:prSet/>
      <dgm:spPr/>
      <dgm:t>
        <a:bodyPr/>
        <a:lstStyle/>
        <a:p>
          <a:endParaRPr lang="es-ES" sz="1800">
            <a:effectLst>
              <a:outerShdw blurRad="38100" dist="38100" dir="2700000" algn="tl">
                <a:srgbClr val="000000">
                  <a:alpha val="43137"/>
                </a:srgbClr>
              </a:outerShdw>
            </a:effectLst>
          </a:endParaRPr>
        </a:p>
      </dgm:t>
    </dgm:pt>
    <dgm:pt modelId="{73FCDED8-FAE2-4789-896A-6B08D6368C8C}">
      <dgm:prSet custT="1"/>
      <dgm:spPr/>
      <dgm:t>
        <a:bodyPr/>
        <a:lstStyle/>
        <a:p>
          <a:r>
            <a:rPr lang="en" sz="1800" b="1" noProof="0" dirty="0">
              <a:effectLst>
                <a:outerShdw blurRad="38100" dist="38100" dir="2700000" algn="tl">
                  <a:srgbClr val="000000">
                    <a:alpha val="43137"/>
                  </a:srgbClr>
                </a:outerShdw>
              </a:effectLst>
            </a:rPr>
            <a:t>Ginyag olemo kendo riekogi omedre</a:t>
          </a:r>
          <a:endParaRPr lang="en" sz="1800" noProof="0" dirty="0">
            <a:effectLst>
              <a:outerShdw blurRad="38100" dist="38100" dir="2700000" algn="tl">
                <a:srgbClr val="000000">
                  <a:alpha val="43137"/>
                </a:srgbClr>
              </a:outerShdw>
            </a:effectLst>
          </a:endParaRPr>
        </a:p>
      </dgm:t>
    </dgm:pt>
    <dgm:pt modelId="{A7880790-97B1-44C1-B886-721272C62FD1}" type="parTrans" cxnId="{B544161C-50CE-4EA8-A6F9-C3C0FEA6B057}">
      <dgm:prSet/>
      <dgm:spPr/>
      <dgm:t>
        <a:bodyPr/>
        <a:lstStyle/>
        <a:p>
          <a:endParaRPr lang="es-ES" sz="1800">
            <a:effectLst>
              <a:outerShdw blurRad="38100" dist="38100" dir="2700000" algn="tl">
                <a:srgbClr val="000000">
                  <a:alpha val="43137"/>
                </a:srgbClr>
              </a:outerShdw>
            </a:effectLst>
          </a:endParaRPr>
        </a:p>
      </dgm:t>
    </dgm:pt>
    <dgm:pt modelId="{2D2D297D-803D-42D9-8EEE-200EFFA515A6}" type="sibTrans" cxnId="{B544161C-50CE-4EA8-A6F9-C3C0FEA6B057}">
      <dgm:prSet/>
      <dgm:spPr/>
      <dgm:t>
        <a:bodyPr/>
        <a:lstStyle/>
        <a:p>
          <a:endParaRPr lang="es-ES" sz="1800">
            <a:effectLst>
              <a:outerShdw blurRad="38100" dist="38100" dir="2700000" algn="tl">
                <a:srgbClr val="000000">
                  <a:alpha val="43137"/>
                </a:srgbClr>
              </a:outerShdw>
            </a:effectLst>
          </a:endParaRPr>
        </a:p>
      </dgm:t>
    </dgm:pt>
    <dgm:pt modelId="{9A290F79-1A39-42FB-9A71-41992F896A32}">
      <dgm:prSet custT="1"/>
      <dgm:spPr>
        <a:solidFill>
          <a:schemeClr val="accent2">
            <a:lumMod val="75000"/>
          </a:schemeClr>
        </a:solidFill>
      </dgm:spPr>
      <dgm:t>
        <a:bodyPr/>
        <a:lstStyle/>
        <a:p>
          <a:r>
            <a:rPr lang="en" sz="1800" b="1" noProof="0" dirty="0">
              <a:effectLst>
                <a:outerShdw blurRad="38100" dist="38100" dir="2700000" algn="tl">
                  <a:srgbClr val="000000">
                    <a:alpha val="43137"/>
                  </a:srgbClr>
                </a:outerShdw>
              </a:effectLst>
            </a:rPr>
            <a:t>Oteggi gi teko duong’ mar Nyasaye mondo gibed modhil</a:t>
          </a:r>
          <a:endParaRPr lang="en" sz="1800" noProof="0" dirty="0">
            <a:effectLst>
              <a:outerShdw blurRad="38100" dist="38100" dir="2700000" algn="tl">
                <a:srgbClr val="000000">
                  <a:alpha val="43137"/>
                </a:srgbClr>
              </a:outerShdw>
            </a:effectLst>
          </a:endParaRPr>
        </a:p>
      </dgm:t>
    </dgm:pt>
    <dgm:pt modelId="{D64BE45D-B068-434F-8E42-44542B2744AE}" type="parTrans" cxnId="{5B9835A5-5724-461B-9E53-5B182B56E507}">
      <dgm:prSet/>
      <dgm:spPr/>
      <dgm:t>
        <a:bodyPr/>
        <a:lstStyle/>
        <a:p>
          <a:endParaRPr lang="es-ES" sz="1800">
            <a:effectLst>
              <a:outerShdw blurRad="38100" dist="38100" dir="2700000" algn="tl">
                <a:srgbClr val="000000">
                  <a:alpha val="43137"/>
                </a:srgbClr>
              </a:outerShdw>
            </a:effectLst>
          </a:endParaRPr>
        </a:p>
      </dgm:t>
    </dgm:pt>
    <dgm:pt modelId="{EC9A580A-5444-4425-859D-79C83B56A92B}" type="sibTrans" cxnId="{5B9835A5-5724-461B-9E53-5B182B56E507}">
      <dgm:prSet/>
      <dgm:spPr/>
      <dgm:t>
        <a:bodyPr/>
        <a:lstStyle/>
        <a:p>
          <a:endParaRPr lang="es-ES" sz="1800">
            <a:effectLst>
              <a:outerShdw blurRad="38100" dist="38100" dir="2700000" algn="tl">
                <a:srgbClr val="000000">
                  <a:alpha val="43137"/>
                </a:srgbClr>
              </a:outerShdw>
            </a:effectLst>
          </a:endParaRPr>
        </a:p>
      </dgm:t>
    </dgm:pt>
    <dgm:pt modelId="{277088B6-92F6-4F34-9916-9574F7C8CB89}" type="pres">
      <dgm:prSet presAssocID="{E7EA6A50-5E43-4168-8839-B52602AD8B24}" presName="linear" presStyleCnt="0">
        <dgm:presLayoutVars>
          <dgm:animLvl val="lvl"/>
          <dgm:resizeHandles val="exact"/>
        </dgm:presLayoutVars>
      </dgm:prSet>
      <dgm:spPr/>
    </dgm:pt>
    <dgm:pt modelId="{C57C976D-F155-46D2-B6B0-AAEC246080DA}" type="pres">
      <dgm:prSet presAssocID="{06FD5F77-E7A9-4856-96AE-70A0DCCABEE9}" presName="parentText" presStyleLbl="node1" presStyleIdx="0" presStyleCnt="4">
        <dgm:presLayoutVars>
          <dgm:chMax val="0"/>
          <dgm:bulletEnabled val="1"/>
        </dgm:presLayoutVars>
      </dgm:prSet>
      <dgm:spPr/>
    </dgm:pt>
    <dgm:pt modelId="{B88CAFD0-4CC9-4E73-BC6E-633E6AA10B0F}" type="pres">
      <dgm:prSet presAssocID="{FA14457F-6B42-4207-9523-5B839824497C}" presName="spacer" presStyleCnt="0"/>
      <dgm:spPr/>
    </dgm:pt>
    <dgm:pt modelId="{8ED814D4-24A7-4EE6-98D6-F5EF96E58A5E}" type="pres">
      <dgm:prSet presAssocID="{81DB7285-8B35-4418-AEC0-01E9CA77FE33}" presName="parentText" presStyleLbl="node1" presStyleIdx="1" presStyleCnt="4">
        <dgm:presLayoutVars>
          <dgm:chMax val="0"/>
          <dgm:bulletEnabled val="1"/>
        </dgm:presLayoutVars>
      </dgm:prSet>
      <dgm:spPr/>
    </dgm:pt>
    <dgm:pt modelId="{5ACD8B70-CBD9-4BBD-949C-60C08638DCED}" type="pres">
      <dgm:prSet presAssocID="{243D4514-0666-4EE4-950A-D5F6C14684FD}" presName="spacer" presStyleCnt="0"/>
      <dgm:spPr/>
    </dgm:pt>
    <dgm:pt modelId="{D6B98BC7-4DD1-46DD-9A75-7E74C926B220}" type="pres">
      <dgm:prSet presAssocID="{73FCDED8-FAE2-4789-896A-6B08D6368C8C}" presName="parentText" presStyleLbl="node1" presStyleIdx="2" presStyleCnt="4">
        <dgm:presLayoutVars>
          <dgm:chMax val="0"/>
          <dgm:bulletEnabled val="1"/>
        </dgm:presLayoutVars>
      </dgm:prSet>
      <dgm:spPr/>
    </dgm:pt>
    <dgm:pt modelId="{04B12C65-2FE2-4013-9ECB-DB2A8CDB65EB}" type="pres">
      <dgm:prSet presAssocID="{2D2D297D-803D-42D9-8EEE-200EFFA515A6}" presName="spacer" presStyleCnt="0"/>
      <dgm:spPr/>
    </dgm:pt>
    <dgm:pt modelId="{51C553D5-6DF9-4050-9DE4-1DCE1A8DC5FD}" type="pres">
      <dgm:prSet presAssocID="{9A290F79-1A39-42FB-9A71-41992F896A32}" presName="parentText" presStyleLbl="node1" presStyleIdx="3" presStyleCnt="4">
        <dgm:presLayoutVars>
          <dgm:chMax val="0"/>
          <dgm:bulletEnabled val="1"/>
        </dgm:presLayoutVars>
      </dgm:prSet>
      <dgm:spPr/>
    </dgm:pt>
  </dgm:ptLst>
  <dgm:cxnLst>
    <dgm:cxn modelId="{B544161C-50CE-4EA8-A6F9-C3C0FEA6B057}" srcId="{E7EA6A50-5E43-4168-8839-B52602AD8B24}" destId="{73FCDED8-FAE2-4789-896A-6B08D6368C8C}" srcOrd="2" destOrd="0" parTransId="{A7880790-97B1-44C1-B886-721272C62FD1}" sibTransId="{2D2D297D-803D-42D9-8EEE-200EFFA515A6}"/>
    <dgm:cxn modelId="{3A581E44-5163-45A9-8780-3F5D93DA610C}" type="presOf" srcId="{06FD5F77-E7A9-4856-96AE-70A0DCCABEE9}" destId="{C57C976D-F155-46D2-B6B0-AAEC246080DA}" srcOrd="0" destOrd="0" presId="urn:microsoft.com/office/officeart/2005/8/layout/vList2"/>
    <dgm:cxn modelId="{08A88A69-54B3-45CB-A4AA-2E8822269261}" type="presOf" srcId="{9A290F79-1A39-42FB-9A71-41992F896A32}" destId="{51C553D5-6DF9-4050-9DE4-1DCE1A8DC5FD}" srcOrd="0" destOrd="0" presId="urn:microsoft.com/office/officeart/2005/8/layout/vList2"/>
    <dgm:cxn modelId="{3D5EB859-D445-4615-841B-F1227F6CEA54}" type="presOf" srcId="{E7EA6A50-5E43-4168-8839-B52602AD8B24}" destId="{277088B6-92F6-4F34-9916-9574F7C8CB89}" srcOrd="0" destOrd="0" presId="urn:microsoft.com/office/officeart/2005/8/layout/vList2"/>
    <dgm:cxn modelId="{5B9835A5-5724-461B-9E53-5B182B56E507}" srcId="{E7EA6A50-5E43-4168-8839-B52602AD8B24}" destId="{9A290F79-1A39-42FB-9A71-41992F896A32}" srcOrd="3" destOrd="0" parTransId="{D64BE45D-B068-434F-8E42-44542B2744AE}" sibTransId="{EC9A580A-5444-4425-859D-79C83B56A92B}"/>
    <dgm:cxn modelId="{49637FAB-101B-499F-B226-11FC4DF22DAB}" srcId="{E7EA6A50-5E43-4168-8839-B52602AD8B24}" destId="{81DB7285-8B35-4418-AEC0-01E9CA77FE33}" srcOrd="1" destOrd="0" parTransId="{EDBF5BB8-A1B8-4019-AA44-7F293AE6F5E1}" sibTransId="{243D4514-0666-4EE4-950A-D5F6C14684FD}"/>
    <dgm:cxn modelId="{30D192AB-B4E2-41B2-AD50-B4FEB1E71888}" srcId="{E7EA6A50-5E43-4168-8839-B52602AD8B24}" destId="{06FD5F77-E7A9-4856-96AE-70A0DCCABEE9}" srcOrd="0" destOrd="0" parTransId="{28DFB9E0-3B0B-49E3-A416-223DB54C16DC}" sibTransId="{FA14457F-6B42-4207-9523-5B839824497C}"/>
    <dgm:cxn modelId="{B1D656CF-D78C-42F5-880B-5940984E959A}" type="presOf" srcId="{73FCDED8-FAE2-4789-896A-6B08D6368C8C}" destId="{D6B98BC7-4DD1-46DD-9A75-7E74C926B220}" srcOrd="0" destOrd="0" presId="urn:microsoft.com/office/officeart/2005/8/layout/vList2"/>
    <dgm:cxn modelId="{D984E5EF-9A57-4941-83AF-1CA5E428042D}" type="presOf" srcId="{81DB7285-8B35-4418-AEC0-01E9CA77FE33}" destId="{8ED814D4-24A7-4EE6-98D6-F5EF96E58A5E}" srcOrd="0" destOrd="0" presId="urn:microsoft.com/office/officeart/2005/8/layout/vList2"/>
    <dgm:cxn modelId="{BF1205FD-253C-4745-8510-52D30F5F2E57}" type="presParOf" srcId="{277088B6-92F6-4F34-9916-9574F7C8CB89}" destId="{C57C976D-F155-46D2-B6B0-AAEC246080DA}" srcOrd="0" destOrd="0" presId="urn:microsoft.com/office/officeart/2005/8/layout/vList2"/>
    <dgm:cxn modelId="{E026BFA6-ACCB-48B8-945D-68BE85353E24}" type="presParOf" srcId="{277088B6-92F6-4F34-9916-9574F7C8CB89}" destId="{B88CAFD0-4CC9-4E73-BC6E-633E6AA10B0F}" srcOrd="1" destOrd="0" presId="urn:microsoft.com/office/officeart/2005/8/layout/vList2"/>
    <dgm:cxn modelId="{B6C1FA69-523B-4B66-9C24-115518D0C0CE}" type="presParOf" srcId="{277088B6-92F6-4F34-9916-9574F7C8CB89}" destId="{8ED814D4-24A7-4EE6-98D6-F5EF96E58A5E}" srcOrd="2" destOrd="0" presId="urn:microsoft.com/office/officeart/2005/8/layout/vList2"/>
    <dgm:cxn modelId="{E8564C18-7F68-4CF1-ABB8-D3C486BB6406}" type="presParOf" srcId="{277088B6-92F6-4F34-9916-9574F7C8CB89}" destId="{5ACD8B70-CBD9-4BBD-949C-60C08638DCED}" srcOrd="3" destOrd="0" presId="urn:microsoft.com/office/officeart/2005/8/layout/vList2"/>
    <dgm:cxn modelId="{A5CBD0A4-8538-44A6-940C-1BC9D9B498A1}" type="presParOf" srcId="{277088B6-92F6-4F34-9916-9574F7C8CB89}" destId="{D6B98BC7-4DD1-46DD-9A75-7E74C926B220}" srcOrd="4" destOrd="0" presId="urn:microsoft.com/office/officeart/2005/8/layout/vList2"/>
    <dgm:cxn modelId="{C9836C76-23E7-4EED-80EB-CBA62734E3AF}" type="presParOf" srcId="{277088B6-92F6-4F34-9916-9574F7C8CB89}" destId="{04B12C65-2FE2-4013-9ECB-DB2A8CDB65EB}" srcOrd="5" destOrd="0" presId="urn:microsoft.com/office/officeart/2005/8/layout/vList2"/>
    <dgm:cxn modelId="{837681BA-8B87-4ADC-A7A3-2CDD9BD31C5E}" type="presParOf" srcId="{277088B6-92F6-4F34-9916-9574F7C8CB89}" destId="{51C553D5-6DF9-4050-9DE4-1DCE1A8DC5FD}" srcOrd="6"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8471527-4C45-4525-9CD0-4AA289B2566E}" type="doc">
      <dgm:prSet loTypeId="urn:microsoft.com/office/officeart/2008/layout/BendingPictureCaptionList" loCatId="picture" qsTypeId="urn:microsoft.com/office/officeart/2005/8/quickstyle/simple5" qsCatId="simple" csTypeId="urn:microsoft.com/office/officeart/2005/8/colors/colorful5" csCatId="colorful" phldr="1"/>
      <dgm:spPr/>
      <dgm:t>
        <a:bodyPr/>
        <a:lstStyle/>
        <a:p>
          <a:endParaRPr lang="es-ES"/>
        </a:p>
      </dgm:t>
    </dgm:pt>
    <dgm:pt modelId="{401F8674-B447-47F4-A268-FBF1D1CFA43A}">
      <dgm:prSet custT="1"/>
      <dgm:spPr>
        <a:ln>
          <a:solidFill>
            <a:schemeClr val="accent5">
              <a:lumMod val="50000"/>
            </a:schemeClr>
          </a:solidFill>
        </a:ln>
      </dgm:spPr>
      <dgm:t>
        <a:bodyPr/>
        <a:lstStyle/>
        <a:p>
          <a:r>
            <a:rPr lang="en" sz="1800" b="1" noProof="0" dirty="0">
              <a:effectLst>
                <a:outerShdw blurRad="38100" dist="38100" dir="2700000" algn="tl">
                  <a:srgbClr val="000000">
                    <a:alpha val="43137"/>
                  </a:srgbClr>
                </a:outerShdw>
              </a:effectLst>
            </a:rPr>
            <a:t>Biblos</a:t>
          </a:r>
          <a:br>
            <a:rPr lang="en" sz="1800" b="1" noProof="0" dirty="0">
              <a:effectLst>
                <a:outerShdw blurRad="38100" dist="38100" dir="2700000" algn="tl">
                  <a:srgbClr val="000000">
                    <a:alpha val="43137"/>
                  </a:srgbClr>
                </a:outerShdw>
              </a:effectLst>
            </a:rPr>
          </a:br>
          <a:r>
            <a:rPr lang="en" sz="1800" b="1" noProof="0" dirty="0">
              <a:effectLst>
                <a:outerShdw blurRad="38100" dist="38100" dir="2700000" algn="tl">
                  <a:srgbClr val="000000">
                    <a:alpha val="43137"/>
                  </a:srgbClr>
                </a:outerShdw>
              </a:effectLst>
            </a:rPr>
            <a:t>(Zab. 119:105)</a:t>
          </a:r>
          <a:endParaRPr lang="en" sz="1800" noProof="0" dirty="0">
            <a:effectLst>
              <a:outerShdw blurRad="38100" dist="38100" dir="2700000" algn="tl">
                <a:srgbClr val="000000">
                  <a:alpha val="43137"/>
                </a:srgbClr>
              </a:outerShdw>
            </a:effectLst>
          </a:endParaRPr>
        </a:p>
      </dgm:t>
    </dgm:pt>
    <dgm:pt modelId="{1E8FE497-D1DE-446F-B4D7-3B09E34240AE}" type="parTrans" cxnId="{9D4B3267-527A-49C6-843D-FBA178F8714D}">
      <dgm:prSet/>
      <dgm:spPr/>
      <dgm:t>
        <a:bodyPr/>
        <a:lstStyle/>
        <a:p>
          <a:endParaRPr lang="es-ES" sz="1800">
            <a:effectLst>
              <a:outerShdw blurRad="38100" dist="38100" dir="2700000" algn="tl">
                <a:srgbClr val="000000">
                  <a:alpha val="43137"/>
                </a:srgbClr>
              </a:outerShdw>
            </a:effectLst>
          </a:endParaRPr>
        </a:p>
      </dgm:t>
    </dgm:pt>
    <dgm:pt modelId="{C4EA12AD-ED01-4DEF-B753-98D7EE9995AF}" type="sibTrans" cxnId="{9D4B3267-527A-49C6-843D-FBA178F8714D}">
      <dgm:prSet/>
      <dgm:spPr/>
      <dgm:t>
        <a:bodyPr/>
        <a:lstStyle/>
        <a:p>
          <a:endParaRPr lang="es-ES" sz="1800">
            <a:effectLst>
              <a:outerShdw blurRad="38100" dist="38100" dir="2700000" algn="tl">
                <a:srgbClr val="000000">
                  <a:alpha val="43137"/>
                </a:srgbClr>
              </a:outerShdw>
            </a:effectLst>
          </a:endParaRPr>
        </a:p>
      </dgm:t>
    </dgm:pt>
    <dgm:pt modelId="{54A944F5-A53A-46BE-AD47-D232C05A81A2}">
      <dgm:prSet custT="1"/>
      <dgm:spPr>
        <a:ln>
          <a:solidFill>
            <a:schemeClr val="accent3">
              <a:lumMod val="50000"/>
            </a:schemeClr>
          </a:solidFill>
        </a:ln>
      </dgm:spPr>
      <dgm:t>
        <a:bodyPr/>
        <a:lstStyle/>
        <a:p>
          <a:r>
            <a:rPr lang="en" sz="1800" b="1" noProof="0" dirty="0">
              <a:effectLst>
                <a:outerShdw blurRad="38100" dist="38100" dir="2700000" algn="tl">
                  <a:srgbClr val="000000">
                    <a:alpha val="43137"/>
                  </a:srgbClr>
                </a:outerShdw>
              </a:effectLst>
            </a:rPr>
            <a:t>Weche mokor(Fweny 19:10), ma nonyisore e andiko mar Ellen G. White</a:t>
          </a:r>
          <a:endParaRPr lang="en" sz="1800" noProof="0" dirty="0">
            <a:effectLst>
              <a:outerShdw blurRad="38100" dist="38100" dir="2700000" algn="tl">
                <a:srgbClr val="000000">
                  <a:alpha val="43137"/>
                </a:srgbClr>
              </a:outerShdw>
            </a:effectLst>
          </a:endParaRPr>
        </a:p>
      </dgm:t>
    </dgm:pt>
    <dgm:pt modelId="{59E255C1-F4FB-4EB8-BE5F-26AF5D69E222}" type="parTrans" cxnId="{CE507EAD-B67C-412B-8CE0-413B820A151C}">
      <dgm:prSet/>
      <dgm:spPr/>
      <dgm:t>
        <a:bodyPr/>
        <a:lstStyle/>
        <a:p>
          <a:endParaRPr lang="es-ES" sz="1800">
            <a:effectLst>
              <a:outerShdw blurRad="38100" dist="38100" dir="2700000" algn="tl">
                <a:srgbClr val="000000">
                  <a:alpha val="43137"/>
                </a:srgbClr>
              </a:outerShdw>
            </a:effectLst>
          </a:endParaRPr>
        </a:p>
      </dgm:t>
    </dgm:pt>
    <dgm:pt modelId="{39C469A2-097C-4912-9FBC-765694281CB2}" type="sibTrans" cxnId="{CE507EAD-B67C-412B-8CE0-413B820A151C}">
      <dgm:prSet/>
      <dgm:spPr/>
      <dgm:t>
        <a:bodyPr/>
        <a:lstStyle/>
        <a:p>
          <a:endParaRPr lang="es-ES" sz="1800">
            <a:effectLst>
              <a:outerShdw blurRad="38100" dist="38100" dir="2700000" algn="tl">
                <a:srgbClr val="000000">
                  <a:alpha val="43137"/>
                </a:srgbClr>
              </a:outerShdw>
            </a:effectLst>
          </a:endParaRPr>
        </a:p>
      </dgm:t>
    </dgm:pt>
    <dgm:pt modelId="{0C005F20-7B80-4165-BA92-5E618C085C64}">
      <dgm:prSet custT="1"/>
      <dgm:spPr>
        <a:ln>
          <a:solidFill>
            <a:schemeClr val="accent1">
              <a:lumMod val="50000"/>
            </a:schemeClr>
          </a:solidFill>
        </a:ln>
      </dgm:spPr>
      <dgm:t>
        <a:bodyPr/>
        <a:lstStyle/>
        <a:p>
          <a:r>
            <a:rPr lang="en" sz="1800" b="1" noProof="0" dirty="0">
              <a:effectLst>
                <a:outerShdw blurRad="38100" dist="38100" dir="2700000" algn="tl">
                  <a:srgbClr val="000000">
                    <a:alpha val="43137"/>
                  </a:srgbClr>
                </a:outerShdw>
              </a:effectLst>
            </a:rPr>
            <a:t>Dwach Nyasaye gi yo ma otayowago (Kol. 4:3)</a:t>
          </a:r>
          <a:endParaRPr lang="en" sz="1800" noProof="0" dirty="0">
            <a:effectLst>
              <a:outerShdw blurRad="38100" dist="38100" dir="2700000" algn="tl">
                <a:srgbClr val="000000">
                  <a:alpha val="43137"/>
                </a:srgbClr>
              </a:outerShdw>
            </a:effectLst>
          </a:endParaRPr>
        </a:p>
      </dgm:t>
    </dgm:pt>
    <dgm:pt modelId="{77E83FF5-EDCF-4C9C-B787-D1CE9C34CD49}" type="parTrans" cxnId="{07411DCB-5916-4AF8-859B-CE9905AA3489}">
      <dgm:prSet/>
      <dgm:spPr/>
      <dgm:t>
        <a:bodyPr/>
        <a:lstStyle/>
        <a:p>
          <a:endParaRPr lang="es-ES" sz="1800">
            <a:effectLst>
              <a:outerShdw blurRad="38100" dist="38100" dir="2700000" algn="tl">
                <a:srgbClr val="000000">
                  <a:alpha val="43137"/>
                </a:srgbClr>
              </a:outerShdw>
            </a:effectLst>
          </a:endParaRPr>
        </a:p>
      </dgm:t>
    </dgm:pt>
    <dgm:pt modelId="{5AE37110-7BF3-424C-AFCB-73D67BED7F27}" type="sibTrans" cxnId="{07411DCB-5916-4AF8-859B-CE9905AA3489}">
      <dgm:prSet/>
      <dgm:spPr/>
      <dgm:t>
        <a:bodyPr/>
        <a:lstStyle/>
        <a:p>
          <a:endParaRPr lang="es-ES" sz="1800">
            <a:effectLst>
              <a:outerShdw blurRad="38100" dist="38100" dir="2700000" algn="tl">
                <a:srgbClr val="000000">
                  <a:alpha val="43137"/>
                </a:srgbClr>
              </a:outerShdw>
            </a:effectLst>
          </a:endParaRPr>
        </a:p>
      </dgm:t>
    </dgm:pt>
    <dgm:pt modelId="{73B1D691-FC9F-40FF-AE3D-890B59177E1A}">
      <dgm:prSet custT="1"/>
      <dgm:spPr>
        <a:ln>
          <a:solidFill>
            <a:schemeClr val="accent6">
              <a:lumMod val="50000"/>
            </a:schemeClr>
          </a:solidFill>
        </a:ln>
      </dgm:spPr>
      <dgm:t>
        <a:bodyPr/>
        <a:lstStyle/>
        <a:p>
          <a:r>
            <a:rPr lang="en" sz="1800" b="1" noProof="0" dirty="0">
              <a:effectLst>
                <a:outerShdw blurRad="38100" dist="38100" dir="2700000" algn="tl">
                  <a:srgbClr val="000000">
                    <a:alpha val="43137"/>
                  </a:srgbClr>
                </a:outerShdw>
              </a:effectLst>
            </a:rPr>
            <a:t>Roho Maler</a:t>
          </a:r>
          <a:br>
            <a:rPr lang="en" sz="1800" b="1" noProof="0" dirty="0">
              <a:effectLst>
                <a:outerShdw blurRad="38100" dist="38100" dir="2700000" algn="tl">
                  <a:srgbClr val="000000">
                    <a:alpha val="43137"/>
                  </a:srgbClr>
                </a:outerShdw>
              </a:effectLst>
            </a:rPr>
          </a:br>
          <a:r>
            <a:rPr lang="en" sz="1800" b="1" noProof="0" dirty="0">
              <a:effectLst>
                <a:outerShdw blurRad="38100" dist="38100" dir="2700000" algn="tl">
                  <a:srgbClr val="000000">
                    <a:alpha val="43137"/>
                  </a:srgbClr>
                </a:outerShdw>
              </a:effectLst>
            </a:rPr>
            <a:t>(Isa. 30:21)</a:t>
          </a:r>
          <a:endParaRPr lang="en" sz="1800" noProof="0" dirty="0">
            <a:effectLst>
              <a:outerShdw blurRad="38100" dist="38100" dir="2700000" algn="tl">
                <a:srgbClr val="000000">
                  <a:alpha val="43137"/>
                </a:srgbClr>
              </a:outerShdw>
            </a:effectLst>
          </a:endParaRPr>
        </a:p>
      </dgm:t>
    </dgm:pt>
    <dgm:pt modelId="{7D7E83FC-8824-44EB-85E3-42A008F26938}" type="parTrans" cxnId="{B8447260-8602-4B15-A98A-F1AC20C7A972}">
      <dgm:prSet/>
      <dgm:spPr/>
      <dgm:t>
        <a:bodyPr/>
        <a:lstStyle/>
        <a:p>
          <a:endParaRPr lang="es-ES" sz="1800">
            <a:effectLst>
              <a:outerShdw blurRad="38100" dist="38100" dir="2700000" algn="tl">
                <a:srgbClr val="000000">
                  <a:alpha val="43137"/>
                </a:srgbClr>
              </a:outerShdw>
            </a:effectLst>
          </a:endParaRPr>
        </a:p>
      </dgm:t>
    </dgm:pt>
    <dgm:pt modelId="{3BD95735-2CC4-47D8-A0E4-80ED67A2E087}" type="sibTrans" cxnId="{B8447260-8602-4B15-A98A-F1AC20C7A972}">
      <dgm:prSet/>
      <dgm:spPr/>
      <dgm:t>
        <a:bodyPr/>
        <a:lstStyle/>
        <a:p>
          <a:endParaRPr lang="es-ES" sz="1800">
            <a:effectLst>
              <a:outerShdw blurRad="38100" dist="38100" dir="2700000" algn="tl">
                <a:srgbClr val="000000">
                  <a:alpha val="43137"/>
                </a:srgbClr>
              </a:outerShdw>
            </a:effectLst>
          </a:endParaRPr>
        </a:p>
      </dgm:t>
    </dgm:pt>
    <dgm:pt modelId="{BBDFDFAB-FC01-48AF-A1DE-EDFDEB896E10}" type="pres">
      <dgm:prSet presAssocID="{08471527-4C45-4525-9CD0-4AA289B2566E}" presName="Name0" presStyleCnt="0">
        <dgm:presLayoutVars>
          <dgm:dir/>
          <dgm:resizeHandles val="exact"/>
        </dgm:presLayoutVars>
      </dgm:prSet>
      <dgm:spPr/>
    </dgm:pt>
    <dgm:pt modelId="{EC77ED32-43B8-408C-9259-02CB0E13CDE0}" type="pres">
      <dgm:prSet presAssocID="{401F8674-B447-47F4-A268-FBF1D1CFA43A}" presName="composite" presStyleCnt="0"/>
      <dgm:spPr/>
    </dgm:pt>
    <dgm:pt modelId="{E8EB9D21-3E30-45C2-BD9E-5320BDAEAB30}" type="pres">
      <dgm:prSet presAssocID="{401F8674-B447-47F4-A268-FBF1D1CFA43A}" presName="rect1" presStyleLbl="bgImgPlace1" presStyleIdx="0" presStyleCnt="4" custLinFactNeighborX="4860"/>
      <dgm:spPr>
        <a:blipFill rotWithShape="1">
          <a:blip xmlns:r="http://schemas.openxmlformats.org/officeDocument/2006/relationships" r:embed="rId1" cstate="hqprint">
            <a:extLst>
              <a:ext uri="{28A0092B-C50C-407E-A947-70E740481C1C}">
                <a14:useLocalDpi xmlns:a14="http://schemas.microsoft.com/office/drawing/2010/main"/>
              </a:ext>
            </a:extLst>
          </a:blip>
          <a:srcRect/>
          <a:stretch>
            <a:fillRect/>
          </a:stretch>
        </a:blipFill>
        <a:scene3d>
          <a:camera prst="orthographicFront"/>
          <a:lightRig rig="threePt" dir="t"/>
        </a:scene3d>
        <a:sp3d>
          <a:bevelT prst="relaxedInset"/>
        </a:sp3d>
      </dgm:spPr>
    </dgm:pt>
    <dgm:pt modelId="{A1311745-2858-4BE4-ADF3-C3D9A7386CF5}" type="pres">
      <dgm:prSet presAssocID="{401F8674-B447-47F4-A268-FBF1D1CFA43A}" presName="wedgeRectCallout1" presStyleLbl="node1" presStyleIdx="0" presStyleCnt="4" custScaleY="114718" custLinFactNeighborX="5460">
        <dgm:presLayoutVars>
          <dgm:bulletEnabled val="1"/>
        </dgm:presLayoutVars>
      </dgm:prSet>
      <dgm:spPr/>
    </dgm:pt>
    <dgm:pt modelId="{75E59199-3C36-43CF-B4A4-ED20A230470A}" type="pres">
      <dgm:prSet presAssocID="{C4EA12AD-ED01-4DEF-B753-98D7EE9995AF}" presName="sibTrans" presStyleCnt="0"/>
      <dgm:spPr/>
    </dgm:pt>
    <dgm:pt modelId="{A8ECFE5A-7B38-48EE-8CA6-7BF7A9D1776E}" type="pres">
      <dgm:prSet presAssocID="{54A944F5-A53A-46BE-AD47-D232C05A81A2}" presName="composite" presStyleCnt="0"/>
      <dgm:spPr/>
    </dgm:pt>
    <dgm:pt modelId="{68A2714C-A2A2-4460-842C-53874DC714E7}" type="pres">
      <dgm:prSet presAssocID="{54A944F5-A53A-46BE-AD47-D232C05A81A2}" presName="rect1" presStyleLbl="bgImgPlace1" presStyleIdx="1" presStyleCnt="4" custLinFactNeighborX="4050"/>
      <dgm:spPr>
        <a:blipFill dpi="0" rotWithShape="1">
          <a:blip xmlns:r="http://schemas.openxmlformats.org/officeDocument/2006/relationships" r:embed="rId2" cstate="hqprint">
            <a:extLst>
              <a:ext uri="{28A0092B-C50C-407E-A947-70E740481C1C}">
                <a14:useLocalDpi xmlns:a14="http://schemas.microsoft.com/office/drawing/2010/main"/>
              </a:ext>
            </a:extLst>
          </a:blip>
          <a:srcRect/>
          <a:stretch>
            <a:fillRect l="753"/>
          </a:stretch>
        </a:blipFill>
        <a:scene3d>
          <a:camera prst="orthographicFront"/>
          <a:lightRig rig="threePt" dir="t"/>
        </a:scene3d>
        <a:sp3d>
          <a:bevelT prst="relaxedInset"/>
        </a:sp3d>
      </dgm:spPr>
    </dgm:pt>
    <dgm:pt modelId="{8EC401FB-C870-4B4F-AA1C-64DC475DF4D6}" type="pres">
      <dgm:prSet presAssocID="{54A944F5-A53A-46BE-AD47-D232C05A81A2}" presName="wedgeRectCallout1" presStyleLbl="node1" presStyleIdx="1" presStyleCnt="4" custScaleX="134697" custScaleY="114718" custLinFactNeighborX="4550">
        <dgm:presLayoutVars>
          <dgm:bulletEnabled val="1"/>
        </dgm:presLayoutVars>
      </dgm:prSet>
      <dgm:spPr/>
    </dgm:pt>
    <dgm:pt modelId="{E1D6F68E-D5B9-462B-9BD3-375FBC393B66}" type="pres">
      <dgm:prSet presAssocID="{39C469A2-097C-4912-9FBC-765694281CB2}" presName="sibTrans" presStyleCnt="0"/>
      <dgm:spPr/>
    </dgm:pt>
    <dgm:pt modelId="{4CC48657-6E9A-4036-9348-DEEF3E1D4FCD}" type="pres">
      <dgm:prSet presAssocID="{0C005F20-7B80-4165-BA92-5E618C085C64}" presName="composite" presStyleCnt="0"/>
      <dgm:spPr/>
    </dgm:pt>
    <dgm:pt modelId="{29760ED7-9D83-46E7-BA8F-3196B005E7F3}" type="pres">
      <dgm:prSet presAssocID="{0C005F20-7B80-4165-BA92-5E618C085C64}" presName="rect1" presStyleLbl="bgImgPlace1" presStyleIdx="2" presStyleCnt="4"/>
      <dgm:spPr>
        <a:blipFill dpi="0" rotWithShape="1">
          <a:blip xmlns:r="http://schemas.openxmlformats.org/officeDocument/2006/relationships" r:embed="rId3" cstate="hqprint">
            <a:extLst>
              <a:ext uri="{28A0092B-C50C-407E-A947-70E740481C1C}">
                <a14:useLocalDpi xmlns:a14="http://schemas.microsoft.com/office/drawing/2010/main"/>
              </a:ext>
            </a:extLst>
          </a:blip>
          <a:srcRect/>
          <a:stretch>
            <a:fillRect/>
          </a:stretch>
        </a:blipFill>
        <a:scene3d>
          <a:camera prst="orthographicFront"/>
          <a:lightRig rig="threePt" dir="t"/>
        </a:scene3d>
        <a:sp3d>
          <a:bevelT prst="relaxedInset"/>
        </a:sp3d>
      </dgm:spPr>
    </dgm:pt>
    <dgm:pt modelId="{EDB16F35-AA2D-44E9-ABD8-EE0FFF5BB64A}" type="pres">
      <dgm:prSet presAssocID="{0C005F20-7B80-4165-BA92-5E618C085C64}" presName="wedgeRectCallout1" presStyleLbl="node1" presStyleIdx="2" presStyleCnt="4" custScaleY="114718">
        <dgm:presLayoutVars>
          <dgm:bulletEnabled val="1"/>
        </dgm:presLayoutVars>
      </dgm:prSet>
      <dgm:spPr/>
    </dgm:pt>
    <dgm:pt modelId="{7AD49E0C-3737-4CE8-A939-2BDD64BB768F}" type="pres">
      <dgm:prSet presAssocID="{5AE37110-7BF3-424C-AFCB-73D67BED7F27}" presName="sibTrans" presStyleCnt="0"/>
      <dgm:spPr/>
    </dgm:pt>
    <dgm:pt modelId="{9FA1C8BC-3F31-4119-8B0C-5EC5182537FF}" type="pres">
      <dgm:prSet presAssocID="{73B1D691-FC9F-40FF-AE3D-890B59177E1A}" presName="composite" presStyleCnt="0"/>
      <dgm:spPr/>
    </dgm:pt>
    <dgm:pt modelId="{43E7D701-2AE7-4034-B6A7-FEDA8EBADCE7}" type="pres">
      <dgm:prSet presAssocID="{73B1D691-FC9F-40FF-AE3D-890B59177E1A}" presName="rect1" presStyleLbl="bgImgPlace1" presStyleIdx="3" presStyleCnt="4"/>
      <dgm:spPr>
        <a:blipFill rotWithShape="1">
          <a:blip xmlns:r="http://schemas.openxmlformats.org/officeDocument/2006/relationships" r:embed="rId4" cstate="hqprint">
            <a:extLst>
              <a:ext uri="{28A0092B-C50C-407E-A947-70E740481C1C}">
                <a14:useLocalDpi xmlns:a14="http://schemas.microsoft.com/office/drawing/2010/main"/>
              </a:ext>
            </a:extLst>
          </a:blip>
          <a:srcRect/>
          <a:stretch>
            <a:fillRect/>
          </a:stretch>
        </a:blipFill>
        <a:scene3d>
          <a:camera prst="orthographicFront"/>
          <a:lightRig rig="threePt" dir="t"/>
        </a:scene3d>
        <a:sp3d>
          <a:bevelT prst="relaxedInset"/>
        </a:sp3d>
      </dgm:spPr>
    </dgm:pt>
    <dgm:pt modelId="{9F74229B-F2E1-4902-A560-A64009464455}" type="pres">
      <dgm:prSet presAssocID="{73B1D691-FC9F-40FF-AE3D-890B59177E1A}" presName="wedgeRectCallout1" presStyleLbl="node1" presStyleIdx="3" presStyleCnt="4" custScaleY="114718">
        <dgm:presLayoutVars>
          <dgm:bulletEnabled val="1"/>
        </dgm:presLayoutVars>
      </dgm:prSet>
      <dgm:spPr/>
    </dgm:pt>
  </dgm:ptLst>
  <dgm:cxnLst>
    <dgm:cxn modelId="{E3499E0C-10C1-4094-AE50-5B672E850DB0}" type="presOf" srcId="{0C005F20-7B80-4165-BA92-5E618C085C64}" destId="{EDB16F35-AA2D-44E9-ABD8-EE0FFF5BB64A}" srcOrd="0" destOrd="0" presId="urn:microsoft.com/office/officeart/2008/layout/BendingPictureCaptionList"/>
    <dgm:cxn modelId="{AAFDB35B-48FD-44F3-8A77-3AAA4446DC08}" type="presOf" srcId="{54A944F5-A53A-46BE-AD47-D232C05A81A2}" destId="{8EC401FB-C870-4B4F-AA1C-64DC475DF4D6}" srcOrd="0" destOrd="0" presId="urn:microsoft.com/office/officeart/2008/layout/BendingPictureCaptionList"/>
    <dgm:cxn modelId="{B8447260-8602-4B15-A98A-F1AC20C7A972}" srcId="{08471527-4C45-4525-9CD0-4AA289B2566E}" destId="{73B1D691-FC9F-40FF-AE3D-890B59177E1A}" srcOrd="3" destOrd="0" parTransId="{7D7E83FC-8824-44EB-85E3-42A008F26938}" sibTransId="{3BD95735-2CC4-47D8-A0E4-80ED67A2E087}"/>
    <dgm:cxn modelId="{9D4B3267-527A-49C6-843D-FBA178F8714D}" srcId="{08471527-4C45-4525-9CD0-4AA289B2566E}" destId="{401F8674-B447-47F4-A268-FBF1D1CFA43A}" srcOrd="0" destOrd="0" parTransId="{1E8FE497-D1DE-446F-B4D7-3B09E34240AE}" sibTransId="{C4EA12AD-ED01-4DEF-B753-98D7EE9995AF}"/>
    <dgm:cxn modelId="{CE507EAD-B67C-412B-8CE0-413B820A151C}" srcId="{08471527-4C45-4525-9CD0-4AA289B2566E}" destId="{54A944F5-A53A-46BE-AD47-D232C05A81A2}" srcOrd="1" destOrd="0" parTransId="{59E255C1-F4FB-4EB8-BE5F-26AF5D69E222}" sibTransId="{39C469A2-097C-4912-9FBC-765694281CB2}"/>
    <dgm:cxn modelId="{6CD184B7-1E0F-44F7-ACB6-1ED00A00EB43}" type="presOf" srcId="{401F8674-B447-47F4-A268-FBF1D1CFA43A}" destId="{A1311745-2858-4BE4-ADF3-C3D9A7386CF5}" srcOrd="0" destOrd="0" presId="urn:microsoft.com/office/officeart/2008/layout/BendingPictureCaptionList"/>
    <dgm:cxn modelId="{271D56C7-BC5A-4CBF-9545-8033A5C04976}" type="presOf" srcId="{08471527-4C45-4525-9CD0-4AA289B2566E}" destId="{BBDFDFAB-FC01-48AF-A1DE-EDFDEB896E10}" srcOrd="0" destOrd="0" presId="urn:microsoft.com/office/officeart/2008/layout/BendingPictureCaptionList"/>
    <dgm:cxn modelId="{07411DCB-5916-4AF8-859B-CE9905AA3489}" srcId="{08471527-4C45-4525-9CD0-4AA289B2566E}" destId="{0C005F20-7B80-4165-BA92-5E618C085C64}" srcOrd="2" destOrd="0" parTransId="{77E83FF5-EDCF-4C9C-B787-D1CE9C34CD49}" sibTransId="{5AE37110-7BF3-424C-AFCB-73D67BED7F27}"/>
    <dgm:cxn modelId="{1ED7DBE5-C379-455D-9919-CAE3243537C9}" type="presOf" srcId="{73B1D691-FC9F-40FF-AE3D-890B59177E1A}" destId="{9F74229B-F2E1-4902-A560-A64009464455}" srcOrd="0" destOrd="0" presId="urn:microsoft.com/office/officeart/2008/layout/BendingPictureCaptionList"/>
    <dgm:cxn modelId="{6D158827-703C-4448-957C-F7437F73948E}" type="presParOf" srcId="{BBDFDFAB-FC01-48AF-A1DE-EDFDEB896E10}" destId="{EC77ED32-43B8-408C-9259-02CB0E13CDE0}" srcOrd="0" destOrd="0" presId="urn:microsoft.com/office/officeart/2008/layout/BendingPictureCaptionList"/>
    <dgm:cxn modelId="{E8B66121-CF4F-4914-AB09-CFE9DA358F3B}" type="presParOf" srcId="{EC77ED32-43B8-408C-9259-02CB0E13CDE0}" destId="{E8EB9D21-3E30-45C2-BD9E-5320BDAEAB30}" srcOrd="0" destOrd="0" presId="urn:microsoft.com/office/officeart/2008/layout/BendingPictureCaptionList"/>
    <dgm:cxn modelId="{BED14E9D-1B17-40EA-9E7B-93F28E357F7B}" type="presParOf" srcId="{EC77ED32-43B8-408C-9259-02CB0E13CDE0}" destId="{A1311745-2858-4BE4-ADF3-C3D9A7386CF5}" srcOrd="1" destOrd="0" presId="urn:microsoft.com/office/officeart/2008/layout/BendingPictureCaptionList"/>
    <dgm:cxn modelId="{63685E6F-B72D-42A4-AEE4-AC00D2D7AC91}" type="presParOf" srcId="{BBDFDFAB-FC01-48AF-A1DE-EDFDEB896E10}" destId="{75E59199-3C36-43CF-B4A4-ED20A230470A}" srcOrd="1" destOrd="0" presId="urn:microsoft.com/office/officeart/2008/layout/BendingPictureCaptionList"/>
    <dgm:cxn modelId="{91C55965-C0CE-4F68-8576-8D13BFEE3AC4}" type="presParOf" srcId="{BBDFDFAB-FC01-48AF-A1DE-EDFDEB896E10}" destId="{A8ECFE5A-7B38-48EE-8CA6-7BF7A9D1776E}" srcOrd="2" destOrd="0" presId="urn:microsoft.com/office/officeart/2008/layout/BendingPictureCaptionList"/>
    <dgm:cxn modelId="{B5CDF050-704E-4FE2-B620-5DBDF7DBFE2C}" type="presParOf" srcId="{A8ECFE5A-7B38-48EE-8CA6-7BF7A9D1776E}" destId="{68A2714C-A2A2-4460-842C-53874DC714E7}" srcOrd="0" destOrd="0" presId="urn:microsoft.com/office/officeart/2008/layout/BendingPictureCaptionList"/>
    <dgm:cxn modelId="{2E5FF67F-79C5-455F-AB3F-490777CC9751}" type="presParOf" srcId="{A8ECFE5A-7B38-48EE-8CA6-7BF7A9D1776E}" destId="{8EC401FB-C870-4B4F-AA1C-64DC475DF4D6}" srcOrd="1" destOrd="0" presId="urn:microsoft.com/office/officeart/2008/layout/BendingPictureCaptionList"/>
    <dgm:cxn modelId="{5886C345-7D43-429A-B75E-407755947F92}" type="presParOf" srcId="{BBDFDFAB-FC01-48AF-A1DE-EDFDEB896E10}" destId="{E1D6F68E-D5B9-462B-9BD3-375FBC393B66}" srcOrd="3" destOrd="0" presId="urn:microsoft.com/office/officeart/2008/layout/BendingPictureCaptionList"/>
    <dgm:cxn modelId="{F41F2A04-8C81-4A8F-AC3A-ED19B9D42864}" type="presParOf" srcId="{BBDFDFAB-FC01-48AF-A1DE-EDFDEB896E10}" destId="{4CC48657-6E9A-4036-9348-DEEF3E1D4FCD}" srcOrd="4" destOrd="0" presId="urn:microsoft.com/office/officeart/2008/layout/BendingPictureCaptionList"/>
    <dgm:cxn modelId="{75FAAC3A-FE09-4B5F-A50F-2BB9DED8ABD6}" type="presParOf" srcId="{4CC48657-6E9A-4036-9348-DEEF3E1D4FCD}" destId="{29760ED7-9D83-46E7-BA8F-3196B005E7F3}" srcOrd="0" destOrd="0" presId="urn:microsoft.com/office/officeart/2008/layout/BendingPictureCaptionList"/>
    <dgm:cxn modelId="{E3330A50-CF37-498F-942B-722A54DDC1C0}" type="presParOf" srcId="{4CC48657-6E9A-4036-9348-DEEF3E1D4FCD}" destId="{EDB16F35-AA2D-44E9-ABD8-EE0FFF5BB64A}" srcOrd="1" destOrd="0" presId="urn:microsoft.com/office/officeart/2008/layout/BendingPictureCaptionList"/>
    <dgm:cxn modelId="{9DC35000-1AF2-4299-B2C8-31FC3556EA7E}" type="presParOf" srcId="{BBDFDFAB-FC01-48AF-A1DE-EDFDEB896E10}" destId="{7AD49E0C-3737-4CE8-A939-2BDD64BB768F}" srcOrd="5" destOrd="0" presId="urn:microsoft.com/office/officeart/2008/layout/BendingPictureCaptionList"/>
    <dgm:cxn modelId="{E388F909-487D-4137-AD3F-67F83F620948}" type="presParOf" srcId="{BBDFDFAB-FC01-48AF-A1DE-EDFDEB896E10}" destId="{9FA1C8BC-3F31-4119-8B0C-5EC5182537FF}" srcOrd="6" destOrd="0" presId="urn:microsoft.com/office/officeart/2008/layout/BendingPictureCaptionList"/>
    <dgm:cxn modelId="{87D257B8-A312-4E59-BCDF-46EE9DACF088}" type="presParOf" srcId="{9FA1C8BC-3F31-4119-8B0C-5EC5182537FF}" destId="{43E7D701-2AE7-4034-B6A7-FEDA8EBADCE7}" srcOrd="0" destOrd="0" presId="urn:microsoft.com/office/officeart/2008/layout/BendingPictureCaptionList"/>
    <dgm:cxn modelId="{A76A2E70-1B83-401A-8569-02216346B1EF}" type="presParOf" srcId="{9FA1C8BC-3F31-4119-8B0C-5EC5182537FF}" destId="{9F74229B-F2E1-4902-A560-A64009464455}" srcOrd="1" destOrd="0" presId="urn:microsoft.com/office/officeart/2008/layout/BendingPictureCaptionList"/>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EDEE18-2F4A-4842-908F-40437515B9BE}">
      <dsp:nvSpPr>
        <dsp:cNvPr id="0" name=""/>
        <dsp:cNvSpPr/>
      </dsp:nvSpPr>
      <dsp:spPr>
        <a:xfrm rot="5400000">
          <a:off x="488602" y="2018205"/>
          <a:ext cx="1037069" cy="1725660"/>
        </a:xfrm>
        <a:prstGeom prst="corner">
          <a:avLst>
            <a:gd name="adj1" fmla="val 16120"/>
            <a:gd name="adj2" fmla="val 16110"/>
          </a:avLst>
        </a:prstGeom>
        <a:solidFill>
          <a:schemeClr val="bg2">
            <a:lumMod val="50000"/>
          </a:schemeClr>
        </a:solidFill>
        <a:ln>
          <a:noFill/>
        </a:ln>
        <a:effectLst>
          <a:outerShdw blurRad="50800" dist="38100" dir="10800000" algn="r" rotWithShape="0">
            <a:prstClr val="black">
              <a:alpha val="40000"/>
            </a:prst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AE73C552-E150-43B7-9181-6C20C86FE349}">
      <dsp:nvSpPr>
        <dsp:cNvPr id="0" name=""/>
        <dsp:cNvSpPr/>
      </dsp:nvSpPr>
      <dsp:spPr>
        <a:xfrm>
          <a:off x="315490" y="2533806"/>
          <a:ext cx="1557936" cy="13656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 sz="2000" b="1" kern="1200" noProof="0" dirty="0"/>
            <a:t>Hera omedre mathoth kuomu</a:t>
          </a:r>
        </a:p>
      </dsp:txBody>
      <dsp:txXfrm>
        <a:off x="315490" y="2533806"/>
        <a:ext cx="1557936" cy="1365622"/>
      </dsp:txXfrm>
    </dsp:sp>
    <dsp:sp modelId="{47D75436-2C5A-4374-8BE3-B4A2753A70D8}">
      <dsp:nvSpPr>
        <dsp:cNvPr id="0" name=""/>
        <dsp:cNvSpPr/>
      </dsp:nvSpPr>
      <dsp:spPr>
        <a:xfrm>
          <a:off x="1579476" y="1891160"/>
          <a:ext cx="293950" cy="293950"/>
        </a:xfrm>
        <a:prstGeom prst="triangle">
          <a:avLst>
            <a:gd name="adj" fmla="val 10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0800" dist="38100" dir="10800000" algn="r" rotWithShape="0">
            <a:prstClr val="black">
              <a:alpha val="40000"/>
            </a:prst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DCA00E30-EAB0-4E3A-A2F1-BEA78C727435}">
      <dsp:nvSpPr>
        <dsp:cNvPr id="0" name=""/>
        <dsp:cNvSpPr/>
      </dsp:nvSpPr>
      <dsp:spPr>
        <a:xfrm rot="5400000">
          <a:off x="2395821" y="1546262"/>
          <a:ext cx="1037069" cy="1725660"/>
        </a:xfrm>
        <a:prstGeom prst="corner">
          <a:avLst>
            <a:gd name="adj1" fmla="val 16120"/>
            <a:gd name="adj2" fmla="val 1611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0800" dist="38100" dir="10800000" algn="r" rotWithShape="0">
            <a:prstClr val="black">
              <a:alpha val="40000"/>
            </a:prst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35BE3CF9-4D8B-4742-AFC5-881852CCCED6}">
      <dsp:nvSpPr>
        <dsp:cNvPr id="0" name=""/>
        <dsp:cNvSpPr/>
      </dsp:nvSpPr>
      <dsp:spPr>
        <a:xfrm>
          <a:off x="2222708" y="2061862"/>
          <a:ext cx="1557936" cy="13656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 sz="2000" b="1" kern="1200" noProof="0" dirty="0"/>
            <a:t>Nomi ubed mariek moloyo</a:t>
          </a:r>
        </a:p>
      </dsp:txBody>
      <dsp:txXfrm>
        <a:off x="2222708" y="2061862"/>
        <a:ext cx="1557936" cy="1365622"/>
      </dsp:txXfrm>
    </dsp:sp>
    <dsp:sp modelId="{7647920E-FF91-4C18-85D4-B46630961676}">
      <dsp:nvSpPr>
        <dsp:cNvPr id="0" name=""/>
        <dsp:cNvSpPr/>
      </dsp:nvSpPr>
      <dsp:spPr>
        <a:xfrm>
          <a:off x="3486694" y="1419217"/>
          <a:ext cx="293950" cy="293950"/>
        </a:xfrm>
        <a:prstGeom prst="triangle">
          <a:avLst>
            <a:gd name="adj" fmla="val 10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0800" dist="38100" dir="10800000" algn="r" rotWithShape="0">
            <a:prstClr val="black">
              <a:alpha val="40000"/>
            </a:prst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F602706B-F6E9-4C52-BA43-CECC909FA77F}">
      <dsp:nvSpPr>
        <dsp:cNvPr id="0" name=""/>
        <dsp:cNvSpPr/>
      </dsp:nvSpPr>
      <dsp:spPr>
        <a:xfrm rot="5400000">
          <a:off x="4303039" y="1074319"/>
          <a:ext cx="1037069" cy="1725660"/>
        </a:xfrm>
        <a:prstGeom prst="corner">
          <a:avLst>
            <a:gd name="adj1" fmla="val 16120"/>
            <a:gd name="adj2" fmla="val 16110"/>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0800" dist="38100" dir="10800000" algn="r" rotWithShape="0">
            <a:prstClr val="black">
              <a:alpha val="40000"/>
            </a:prst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202E6287-1003-4F2F-9256-6CF6C7766CBF}">
      <dsp:nvSpPr>
        <dsp:cNvPr id="0" name=""/>
        <dsp:cNvSpPr/>
      </dsp:nvSpPr>
      <dsp:spPr>
        <a:xfrm>
          <a:off x="4129926" y="1589919"/>
          <a:ext cx="1557936" cy="13656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 sz="2000" b="1" kern="1200" noProof="0" dirty="0"/>
            <a:t>Unuyier gima kare kende</a:t>
          </a:r>
        </a:p>
      </dsp:txBody>
      <dsp:txXfrm>
        <a:off x="4129926" y="1589919"/>
        <a:ext cx="1557936" cy="1365622"/>
      </dsp:txXfrm>
    </dsp:sp>
    <dsp:sp modelId="{FC4AA45B-22E2-4660-BD73-56E5D53B53C4}">
      <dsp:nvSpPr>
        <dsp:cNvPr id="0" name=""/>
        <dsp:cNvSpPr/>
      </dsp:nvSpPr>
      <dsp:spPr>
        <a:xfrm>
          <a:off x="5393912" y="947274"/>
          <a:ext cx="293950" cy="293950"/>
        </a:xfrm>
        <a:prstGeom prst="triangle">
          <a:avLst>
            <a:gd name="adj" fmla="val 100000"/>
          </a:avLst>
        </a:prstGeom>
        <a:solidFill>
          <a:schemeClr val="bg2">
            <a:lumMod val="50000"/>
          </a:schemeClr>
        </a:solidFill>
        <a:ln>
          <a:noFill/>
        </a:ln>
        <a:effectLst>
          <a:outerShdw blurRad="50800" dist="38100" dir="10800000" algn="r" rotWithShape="0">
            <a:prstClr val="black">
              <a:alpha val="40000"/>
            </a:prst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AA1F59CF-AF52-45A7-9C1E-D6FA18C09F4B}">
      <dsp:nvSpPr>
        <dsp:cNvPr id="0" name=""/>
        <dsp:cNvSpPr/>
      </dsp:nvSpPr>
      <dsp:spPr>
        <a:xfrm rot="5400000">
          <a:off x="6210257" y="602376"/>
          <a:ext cx="1037069" cy="1725660"/>
        </a:xfrm>
        <a:prstGeom prst="corner">
          <a:avLst>
            <a:gd name="adj1" fmla="val 16120"/>
            <a:gd name="adj2" fmla="val 1611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0800" dist="38100" dir="10800000" algn="r" rotWithShape="0">
            <a:prstClr val="black">
              <a:alpha val="40000"/>
            </a:prst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AE460954-CAFC-446E-8A61-6727148C5823}">
      <dsp:nvSpPr>
        <dsp:cNvPr id="0" name=""/>
        <dsp:cNvSpPr/>
      </dsp:nvSpPr>
      <dsp:spPr>
        <a:xfrm>
          <a:off x="6037144" y="1117976"/>
          <a:ext cx="1557936" cy="13656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 sz="2000" b="1" kern="1200" noProof="0" dirty="0"/>
            <a:t>Unubed maler kendo maonge bura</a:t>
          </a:r>
        </a:p>
      </dsp:txBody>
      <dsp:txXfrm>
        <a:off x="6037144" y="1117976"/>
        <a:ext cx="1557936" cy="1365622"/>
      </dsp:txXfrm>
    </dsp:sp>
    <dsp:sp modelId="{ACFCC498-7F3E-4F24-BC13-0EA9A2BF0B69}">
      <dsp:nvSpPr>
        <dsp:cNvPr id="0" name=""/>
        <dsp:cNvSpPr/>
      </dsp:nvSpPr>
      <dsp:spPr>
        <a:xfrm>
          <a:off x="7301130" y="475331"/>
          <a:ext cx="293950" cy="293950"/>
        </a:xfrm>
        <a:prstGeom prst="triangle">
          <a:avLst>
            <a:gd name="adj" fmla="val 1000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0800" dist="38100" dir="10800000" algn="r" rotWithShape="0">
            <a:prstClr val="black">
              <a:alpha val="40000"/>
            </a:prst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9404D6B4-34B7-4FEB-8D8B-FE766A754DAE}">
      <dsp:nvSpPr>
        <dsp:cNvPr id="0" name=""/>
        <dsp:cNvSpPr/>
      </dsp:nvSpPr>
      <dsp:spPr>
        <a:xfrm rot="5400000">
          <a:off x="8117475" y="130433"/>
          <a:ext cx="1037069" cy="1725660"/>
        </a:xfrm>
        <a:prstGeom prst="corner">
          <a:avLst>
            <a:gd name="adj1" fmla="val 16120"/>
            <a:gd name="adj2" fmla="val 1611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0800" dist="38100" dir="10800000" algn="r" rotWithShape="0">
            <a:prstClr val="black">
              <a:alpha val="40000"/>
            </a:prst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650958D3-FF49-4208-9824-52C5BDF645AC}">
      <dsp:nvSpPr>
        <dsp:cNvPr id="0" name=""/>
        <dsp:cNvSpPr/>
      </dsp:nvSpPr>
      <dsp:spPr>
        <a:xfrm>
          <a:off x="7944363" y="646033"/>
          <a:ext cx="1557936" cy="13656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 sz="2000" b="1" kern="1200" noProof="0" dirty="0"/>
            <a:t>Ununyag olemo kokalo kuom Kristo Yesu</a:t>
          </a:r>
        </a:p>
      </dsp:txBody>
      <dsp:txXfrm>
        <a:off x="7944363" y="646033"/>
        <a:ext cx="1557936" cy="1365622"/>
      </dsp:txXfrm>
    </dsp:sp>
    <dsp:sp modelId="{AE7C1B98-0BD6-4D32-9954-4FBDDD521E46}">
      <dsp:nvSpPr>
        <dsp:cNvPr id="0" name=""/>
        <dsp:cNvSpPr/>
      </dsp:nvSpPr>
      <dsp:spPr>
        <a:xfrm>
          <a:off x="9208349" y="3387"/>
          <a:ext cx="293950" cy="293950"/>
        </a:xfrm>
        <a:prstGeom prst="triangle">
          <a:avLst>
            <a:gd name="adj" fmla="val 100000"/>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0800" dist="38100" dir="10800000" algn="r" rotWithShape="0">
            <a:prstClr val="black">
              <a:alpha val="40000"/>
            </a:prst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321C2226-C9D3-4142-9F23-19C9BECAB2C1}">
      <dsp:nvSpPr>
        <dsp:cNvPr id="0" name=""/>
        <dsp:cNvSpPr/>
      </dsp:nvSpPr>
      <dsp:spPr>
        <a:xfrm rot="5400000">
          <a:off x="10024694" y="-341510"/>
          <a:ext cx="1037069" cy="1725660"/>
        </a:xfrm>
        <a:prstGeom prst="corner">
          <a:avLst>
            <a:gd name="adj1" fmla="val 16120"/>
            <a:gd name="adj2" fmla="val 16110"/>
          </a:avLst>
        </a:prstGeom>
        <a:solidFill>
          <a:srgbClr val="0070C0"/>
        </a:solidFill>
        <a:ln>
          <a:noFill/>
        </a:ln>
        <a:effectLst>
          <a:outerShdw blurRad="50800" dist="38100" dir="10800000" algn="r" rotWithShape="0">
            <a:prstClr val="black">
              <a:alpha val="40000"/>
            </a:prst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2C283CFD-3532-4147-80B1-CA62AFE55B77}">
      <dsp:nvSpPr>
        <dsp:cNvPr id="0" name=""/>
        <dsp:cNvSpPr/>
      </dsp:nvSpPr>
      <dsp:spPr>
        <a:xfrm>
          <a:off x="9851581" y="174090"/>
          <a:ext cx="1557936" cy="13656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 sz="2000" b="1" kern="1200" noProof="0" dirty="0"/>
            <a:t>Mano biro kelo duong’ gi pak ni Nyasaye</a:t>
          </a:r>
        </a:p>
      </dsp:txBody>
      <dsp:txXfrm>
        <a:off x="9851581" y="174090"/>
        <a:ext cx="1557936" cy="136562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7C976D-F155-46D2-B6B0-AAEC246080DA}">
      <dsp:nvSpPr>
        <dsp:cNvPr id="0" name=""/>
        <dsp:cNvSpPr/>
      </dsp:nvSpPr>
      <dsp:spPr>
        <a:xfrm>
          <a:off x="0" y="1085"/>
          <a:ext cx="5447488" cy="676760"/>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kern="1200" noProof="0" dirty="0">
              <a:effectLst>
                <a:outerShdw blurRad="38100" dist="38100" dir="2700000" algn="tl">
                  <a:srgbClr val="000000">
                    <a:alpha val="43137"/>
                  </a:srgbClr>
                </a:outerShdw>
              </a:effectLst>
            </a:rPr>
            <a:t>Mondo </a:t>
          </a:r>
          <a:r>
            <a:rPr lang="en-US" sz="1800" b="1" kern="1200" noProof="0" dirty="0" err="1">
              <a:effectLst>
                <a:outerShdw blurRad="38100" dist="38100" dir="2700000" algn="tl">
                  <a:srgbClr val="000000">
                    <a:alpha val="43137"/>
                  </a:srgbClr>
                </a:outerShdw>
              </a:effectLst>
            </a:rPr>
            <a:t>giyud</a:t>
          </a:r>
          <a:r>
            <a:rPr lang="en-US" sz="1800" b="1" kern="1200" noProof="0" dirty="0">
              <a:effectLst>
                <a:outerShdw blurRad="38100" dist="38100" dir="2700000" algn="tl">
                  <a:srgbClr val="000000">
                    <a:alpha val="43137"/>
                  </a:srgbClr>
                </a:outerShdw>
              </a:effectLst>
            </a:rPr>
            <a:t> </a:t>
          </a:r>
          <a:r>
            <a:rPr lang="en-US" sz="1800" b="1" kern="1200" noProof="0" dirty="0" err="1">
              <a:effectLst>
                <a:outerShdw blurRad="38100" dist="38100" dir="2700000" algn="tl">
                  <a:srgbClr val="000000">
                    <a:alpha val="43137"/>
                  </a:srgbClr>
                </a:outerShdw>
              </a:effectLst>
            </a:rPr>
            <a:t>ng’eyo</a:t>
          </a:r>
          <a:r>
            <a:rPr lang="en-US" sz="1800" b="1" kern="1200" noProof="0" dirty="0">
              <a:effectLst>
                <a:outerShdw blurRad="38100" dist="38100" dir="2700000" algn="tl">
                  <a:srgbClr val="000000">
                    <a:alpha val="43137"/>
                  </a:srgbClr>
                </a:outerShdw>
              </a:effectLst>
            </a:rPr>
            <a:t> mar </a:t>
          </a:r>
          <a:r>
            <a:rPr lang="en-US" sz="1800" b="1" kern="1200" noProof="0" dirty="0" err="1">
              <a:effectLst>
                <a:outerShdw blurRad="38100" dist="38100" dir="2700000" algn="tl">
                  <a:srgbClr val="000000">
                    <a:alpha val="43137"/>
                  </a:srgbClr>
                </a:outerShdw>
              </a:effectLst>
            </a:rPr>
            <a:t>Nyasaye</a:t>
          </a:r>
          <a:r>
            <a:rPr lang="en-US" sz="1800" b="1" kern="1200" noProof="0" dirty="0">
              <a:effectLst>
                <a:outerShdw blurRad="38100" dist="38100" dir="2700000" algn="tl">
                  <a:srgbClr val="000000">
                    <a:alpha val="43137"/>
                  </a:srgbClr>
                </a:outerShdw>
              </a:effectLst>
            </a:rPr>
            <a:t>, ma biro </a:t>
          </a:r>
          <a:r>
            <a:rPr lang="en-US" sz="1800" b="1" kern="1200" noProof="0" dirty="0" err="1">
              <a:effectLst>
                <a:outerShdw blurRad="38100" dist="38100" dir="2700000" algn="tl">
                  <a:srgbClr val="000000">
                    <a:alpha val="43137"/>
                  </a:srgbClr>
                </a:outerShdw>
              </a:effectLst>
            </a:rPr>
            <a:t>miyogi</a:t>
          </a:r>
          <a:r>
            <a:rPr lang="en-US" sz="1800" b="1" kern="1200" noProof="0" dirty="0">
              <a:effectLst>
                <a:outerShdw blurRad="38100" dist="38100" dir="2700000" algn="tl">
                  <a:srgbClr val="000000">
                    <a:alpha val="43137"/>
                  </a:srgbClr>
                </a:outerShdw>
              </a:effectLst>
            </a:rPr>
            <a:t> </a:t>
          </a:r>
          <a:r>
            <a:rPr lang="en-US" sz="1800" b="1" kern="1200" noProof="0" dirty="0" err="1">
              <a:effectLst>
                <a:outerShdw blurRad="38100" dist="38100" dir="2700000" algn="tl">
                  <a:srgbClr val="000000">
                    <a:alpha val="43137"/>
                  </a:srgbClr>
                </a:outerShdw>
              </a:effectLst>
            </a:rPr>
            <a:t>rieko</a:t>
          </a:r>
          <a:r>
            <a:rPr lang="en-US" sz="1800" b="1" kern="1200" noProof="0" dirty="0">
              <a:effectLst>
                <a:outerShdw blurRad="38100" dist="38100" dir="2700000" algn="tl">
                  <a:srgbClr val="000000">
                    <a:alpha val="43137"/>
                  </a:srgbClr>
                </a:outerShdw>
              </a:effectLst>
            </a:rPr>
            <a:t> </a:t>
          </a:r>
          <a:r>
            <a:rPr lang="en-US" sz="1800" b="1" kern="1200" noProof="0" dirty="0" err="1">
              <a:effectLst>
                <a:outerShdw blurRad="38100" dist="38100" dir="2700000" algn="tl">
                  <a:srgbClr val="000000">
                    <a:alpha val="43137"/>
                  </a:srgbClr>
                </a:outerShdw>
              </a:effectLst>
            </a:rPr>
            <a:t>kod</a:t>
          </a:r>
          <a:r>
            <a:rPr lang="en-US" sz="1800" b="1" kern="1200" noProof="0" dirty="0">
              <a:effectLst>
                <a:outerShdw blurRad="38100" dist="38100" dir="2700000" algn="tl">
                  <a:srgbClr val="000000">
                    <a:alpha val="43137"/>
                  </a:srgbClr>
                </a:outerShdw>
              </a:effectLst>
            </a:rPr>
            <a:t> </a:t>
          </a:r>
          <a:r>
            <a:rPr lang="en-US" sz="1800" b="1" kern="1200" noProof="0" dirty="0" err="1">
              <a:effectLst>
                <a:outerShdw blurRad="38100" dist="38100" dir="2700000" algn="tl">
                  <a:srgbClr val="000000">
                    <a:alpha val="43137"/>
                  </a:srgbClr>
                </a:outerShdw>
              </a:effectLst>
            </a:rPr>
            <a:t>ng’eyo</a:t>
          </a:r>
          <a:r>
            <a:rPr lang="en-US" sz="1800" b="1" kern="1200" noProof="0" dirty="0">
              <a:effectLst>
                <a:outerShdw blurRad="38100" dist="38100" dir="2700000" algn="tl">
                  <a:srgbClr val="000000">
                    <a:alpha val="43137"/>
                  </a:srgbClr>
                </a:outerShdw>
              </a:effectLst>
            </a:rPr>
            <a:t> mar </a:t>
          </a:r>
          <a:r>
            <a:rPr lang="en-US" sz="1800" b="1" kern="1200" noProof="0" dirty="0" err="1">
              <a:effectLst>
                <a:outerShdw blurRad="38100" dist="38100" dir="2700000" algn="tl">
                  <a:srgbClr val="000000">
                    <a:alpha val="43137"/>
                  </a:srgbClr>
                </a:outerShdw>
              </a:effectLst>
            </a:rPr>
            <a:t>chuny</a:t>
          </a:r>
          <a:endParaRPr lang="en" sz="1800" kern="1200" noProof="0" dirty="0">
            <a:effectLst>
              <a:outerShdw blurRad="38100" dist="38100" dir="2700000" algn="tl">
                <a:srgbClr val="000000">
                  <a:alpha val="43137"/>
                </a:srgbClr>
              </a:outerShdw>
            </a:effectLst>
          </a:endParaRPr>
        </a:p>
      </dsp:txBody>
      <dsp:txXfrm>
        <a:off x="33037" y="34122"/>
        <a:ext cx="5381414" cy="610686"/>
      </dsp:txXfrm>
    </dsp:sp>
    <dsp:sp modelId="{8ED814D4-24A7-4EE6-98D6-F5EF96E58A5E}">
      <dsp:nvSpPr>
        <dsp:cNvPr id="0" name=""/>
        <dsp:cNvSpPr/>
      </dsp:nvSpPr>
      <dsp:spPr>
        <a:xfrm>
          <a:off x="0" y="691500"/>
          <a:ext cx="5447488" cy="676760"/>
        </a:xfrm>
        <a:prstGeom prst="roundRect">
          <a:avLst/>
        </a:prstGeom>
        <a:gradFill rotWithShape="0">
          <a:gsLst>
            <a:gs pos="0">
              <a:schemeClr val="accent3">
                <a:hueOff val="-2520006"/>
                <a:satOff val="2325"/>
                <a:lumOff val="980"/>
                <a:alphaOff val="0"/>
                <a:satMod val="103000"/>
                <a:lumMod val="102000"/>
                <a:tint val="94000"/>
              </a:schemeClr>
            </a:gs>
            <a:gs pos="50000">
              <a:schemeClr val="accent3">
                <a:hueOff val="-2520006"/>
                <a:satOff val="2325"/>
                <a:lumOff val="980"/>
                <a:alphaOff val="0"/>
                <a:satMod val="110000"/>
                <a:lumMod val="100000"/>
                <a:shade val="100000"/>
              </a:schemeClr>
            </a:gs>
            <a:gs pos="100000">
              <a:schemeClr val="accent3">
                <a:hueOff val="-2520006"/>
                <a:satOff val="2325"/>
                <a:lumOff val="98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kern="1200" noProof="0" dirty="0" err="1">
              <a:effectLst>
                <a:outerShdw blurRad="38100" dist="38100" dir="2700000" algn="tl">
                  <a:srgbClr val="000000">
                    <a:alpha val="43137"/>
                  </a:srgbClr>
                </a:outerShdw>
              </a:effectLst>
            </a:rPr>
            <a:t>Gidagi</a:t>
          </a:r>
          <a:r>
            <a:rPr lang="en-US" sz="1800" b="1" kern="1200" noProof="0" dirty="0">
              <a:effectLst>
                <a:outerShdw blurRad="38100" dist="38100" dir="2700000" algn="tl">
                  <a:srgbClr val="000000">
                    <a:alpha val="43137"/>
                  </a:srgbClr>
                </a:outerShdw>
              </a:effectLst>
            </a:rPr>
            <a:t> kaka </a:t>
          </a:r>
          <a:r>
            <a:rPr lang="en-US" sz="1800" b="1" kern="1200" noProof="0" dirty="0" err="1">
              <a:effectLst>
                <a:outerShdw blurRad="38100" dist="38100" dir="2700000" algn="tl">
                  <a:srgbClr val="000000">
                    <a:alpha val="43137"/>
                  </a:srgbClr>
                </a:outerShdw>
              </a:effectLst>
            </a:rPr>
            <a:t>nyithind</a:t>
          </a:r>
          <a:r>
            <a:rPr lang="en-US" sz="1800" b="1" kern="1200" noProof="0" dirty="0">
              <a:effectLst>
                <a:outerShdw blurRad="38100" dist="38100" dir="2700000" algn="tl">
                  <a:srgbClr val="000000">
                    <a:alpha val="43137"/>
                  </a:srgbClr>
                </a:outerShdw>
              </a:effectLst>
            </a:rPr>
            <a:t> </a:t>
          </a:r>
          <a:r>
            <a:rPr lang="en-US" sz="1800" b="1" kern="1200" noProof="0" dirty="0" err="1">
              <a:effectLst>
                <a:outerShdw blurRad="38100" dist="38100" dir="2700000" algn="tl">
                  <a:srgbClr val="000000">
                    <a:alpha val="43137"/>
                  </a:srgbClr>
                </a:outerShdw>
              </a:effectLst>
            </a:rPr>
            <a:t>Nyasaye</a:t>
          </a:r>
          <a:r>
            <a:rPr lang="en-US" sz="1800" b="1" kern="1200" noProof="0" dirty="0">
              <a:effectLst>
                <a:outerShdw blurRad="38100" dist="38100" dir="2700000" algn="tl">
                  <a:srgbClr val="000000">
                    <a:alpha val="43137"/>
                  </a:srgbClr>
                </a:outerShdw>
              </a:effectLst>
            </a:rPr>
            <a:t>, kendo </a:t>
          </a:r>
          <a:r>
            <a:rPr lang="en-US" sz="1800" b="1" kern="1200" noProof="0" dirty="0" err="1">
              <a:effectLst>
                <a:outerShdw blurRad="38100" dist="38100" dir="2700000" algn="tl">
                  <a:srgbClr val="000000">
                    <a:alpha val="43137"/>
                  </a:srgbClr>
                </a:outerShdw>
              </a:effectLst>
            </a:rPr>
            <a:t>gimiye</a:t>
          </a:r>
          <a:r>
            <a:rPr lang="en-US" sz="1800" b="1" kern="1200" noProof="0" dirty="0">
              <a:effectLst>
                <a:outerShdw blurRad="38100" dist="38100" dir="2700000" algn="tl">
                  <a:srgbClr val="000000">
                    <a:alpha val="43137"/>
                  </a:srgbClr>
                </a:outerShdw>
              </a:effectLst>
            </a:rPr>
            <a:t> </a:t>
          </a:r>
          <a:r>
            <a:rPr lang="en-US" sz="1800" b="1" kern="1200" noProof="0" dirty="0" err="1">
              <a:effectLst>
                <a:outerShdw blurRad="38100" dist="38100" dir="2700000" algn="tl">
                  <a:srgbClr val="000000">
                    <a:alpha val="43137"/>
                  </a:srgbClr>
                </a:outerShdw>
              </a:effectLst>
            </a:rPr>
            <a:t>mor</a:t>
          </a:r>
          <a:r>
            <a:rPr lang="en-US" sz="1800" b="1" kern="1200" noProof="0" dirty="0">
              <a:effectLst>
                <a:outerShdw blurRad="38100" dist="38100" dir="2700000" algn="tl">
                  <a:srgbClr val="000000">
                    <a:alpha val="43137"/>
                  </a:srgbClr>
                </a:outerShdw>
              </a:effectLst>
            </a:rPr>
            <a:t> e yore </a:t>
          </a:r>
          <a:r>
            <a:rPr lang="en-US" sz="1800" b="1" kern="1200" noProof="0" dirty="0" err="1">
              <a:effectLst>
                <a:outerShdw blurRad="38100" dist="38100" dir="2700000" algn="tl">
                  <a:srgbClr val="000000">
                    <a:alpha val="43137"/>
                  </a:srgbClr>
                </a:outerShdw>
              </a:effectLst>
            </a:rPr>
            <a:t>duto</a:t>
          </a:r>
          <a:endParaRPr lang="en" sz="1800" kern="1200" noProof="0" dirty="0">
            <a:effectLst>
              <a:outerShdw blurRad="38100" dist="38100" dir="2700000" algn="tl">
                <a:srgbClr val="000000">
                  <a:alpha val="43137"/>
                </a:srgbClr>
              </a:outerShdw>
            </a:effectLst>
          </a:endParaRPr>
        </a:p>
      </dsp:txBody>
      <dsp:txXfrm>
        <a:off x="33037" y="724537"/>
        <a:ext cx="5381414" cy="610686"/>
      </dsp:txXfrm>
    </dsp:sp>
    <dsp:sp modelId="{D6B98BC7-4DD1-46DD-9A75-7E74C926B220}">
      <dsp:nvSpPr>
        <dsp:cNvPr id="0" name=""/>
        <dsp:cNvSpPr/>
      </dsp:nvSpPr>
      <dsp:spPr>
        <a:xfrm>
          <a:off x="0" y="1381915"/>
          <a:ext cx="5447488" cy="676760"/>
        </a:xfrm>
        <a:prstGeom prst="roundRect">
          <a:avLst/>
        </a:prstGeom>
        <a:gradFill rotWithShape="0">
          <a:gsLst>
            <a:gs pos="0">
              <a:schemeClr val="accent3">
                <a:hueOff val="-5040011"/>
                <a:satOff val="4651"/>
                <a:lumOff val="1961"/>
                <a:alphaOff val="0"/>
                <a:satMod val="103000"/>
                <a:lumMod val="102000"/>
                <a:tint val="94000"/>
              </a:schemeClr>
            </a:gs>
            <a:gs pos="50000">
              <a:schemeClr val="accent3">
                <a:hueOff val="-5040011"/>
                <a:satOff val="4651"/>
                <a:lumOff val="1961"/>
                <a:alphaOff val="0"/>
                <a:satMod val="110000"/>
                <a:lumMod val="100000"/>
                <a:shade val="100000"/>
              </a:schemeClr>
            </a:gs>
            <a:gs pos="100000">
              <a:schemeClr val="accent3">
                <a:hueOff val="-5040011"/>
                <a:satOff val="4651"/>
                <a:lumOff val="1961"/>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 sz="1800" b="1" kern="1200" noProof="0" dirty="0">
              <a:effectLst>
                <a:outerShdw blurRad="38100" dist="38100" dir="2700000" algn="tl">
                  <a:srgbClr val="000000">
                    <a:alpha val="43137"/>
                  </a:srgbClr>
                </a:outerShdw>
              </a:effectLst>
            </a:rPr>
            <a:t>Ginyag olemo kendo riekogi omedre</a:t>
          </a:r>
          <a:endParaRPr lang="en" sz="1800" kern="1200" noProof="0" dirty="0">
            <a:effectLst>
              <a:outerShdw blurRad="38100" dist="38100" dir="2700000" algn="tl">
                <a:srgbClr val="000000">
                  <a:alpha val="43137"/>
                </a:srgbClr>
              </a:outerShdw>
            </a:effectLst>
          </a:endParaRPr>
        </a:p>
      </dsp:txBody>
      <dsp:txXfrm>
        <a:off x="33037" y="1414952"/>
        <a:ext cx="5381414" cy="610686"/>
      </dsp:txXfrm>
    </dsp:sp>
    <dsp:sp modelId="{51C553D5-6DF9-4050-9DE4-1DCE1A8DC5FD}">
      <dsp:nvSpPr>
        <dsp:cNvPr id="0" name=""/>
        <dsp:cNvSpPr/>
      </dsp:nvSpPr>
      <dsp:spPr>
        <a:xfrm>
          <a:off x="0" y="2072330"/>
          <a:ext cx="5447488" cy="676760"/>
        </a:xfrm>
        <a:prstGeom prst="roundRect">
          <a:avLst/>
        </a:prstGeom>
        <a:solidFill>
          <a:schemeClr val="accent2">
            <a:lumMod val="75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 sz="1800" b="1" kern="1200" noProof="0" dirty="0">
              <a:effectLst>
                <a:outerShdw blurRad="38100" dist="38100" dir="2700000" algn="tl">
                  <a:srgbClr val="000000">
                    <a:alpha val="43137"/>
                  </a:srgbClr>
                </a:outerShdw>
              </a:effectLst>
            </a:rPr>
            <a:t>Oteggi gi teko duong’ mar Nyasaye mondo gibed modhil</a:t>
          </a:r>
          <a:endParaRPr lang="en" sz="1800" kern="1200" noProof="0" dirty="0">
            <a:effectLst>
              <a:outerShdw blurRad="38100" dist="38100" dir="2700000" algn="tl">
                <a:srgbClr val="000000">
                  <a:alpha val="43137"/>
                </a:srgbClr>
              </a:outerShdw>
            </a:effectLst>
          </a:endParaRPr>
        </a:p>
      </dsp:txBody>
      <dsp:txXfrm>
        <a:off x="33037" y="2105367"/>
        <a:ext cx="5381414" cy="61068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EB9D21-3E30-45C2-BD9E-5320BDAEAB30}">
      <dsp:nvSpPr>
        <dsp:cNvPr id="0" name=""/>
        <dsp:cNvSpPr/>
      </dsp:nvSpPr>
      <dsp:spPr>
        <a:xfrm>
          <a:off x="698450" y="321"/>
          <a:ext cx="2353593" cy="1882874"/>
        </a:xfrm>
        <a:prstGeom prst="rect">
          <a:avLst/>
        </a:prstGeom>
        <a:blipFill rotWithShape="1">
          <a:blip xmlns:r="http://schemas.openxmlformats.org/officeDocument/2006/relationships" r:embed="rId1" cstate="hqprint">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a:scene3d>
          <a:camera prst="orthographicFront"/>
          <a:lightRig rig="threePt" dir="t"/>
        </a:scene3d>
        <a:sp3d>
          <a:bevelT prst="relaxedInset"/>
        </a:sp3d>
      </dsp:spPr>
      <dsp:style>
        <a:lnRef idx="0">
          <a:scrgbClr r="0" g="0" b="0"/>
        </a:lnRef>
        <a:fillRef idx="1">
          <a:scrgbClr r="0" g="0" b="0"/>
        </a:fillRef>
        <a:effectRef idx="3">
          <a:scrgbClr r="0" g="0" b="0"/>
        </a:effectRef>
        <a:fontRef idx="minor"/>
      </dsp:style>
    </dsp:sp>
    <dsp:sp modelId="{A1311745-2858-4BE4-ADF3-C3D9A7386CF5}">
      <dsp:nvSpPr>
        <dsp:cNvPr id="0" name=""/>
        <dsp:cNvSpPr/>
      </dsp:nvSpPr>
      <dsp:spPr>
        <a:xfrm>
          <a:off x="910260" y="1646412"/>
          <a:ext cx="2094698" cy="755998"/>
        </a:xfrm>
        <a:prstGeom prst="wedgeRectCallout">
          <a:avLst>
            <a:gd name="adj1" fmla="val 20250"/>
            <a:gd name="adj2" fmla="val -607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solidFill>
            <a:schemeClr val="accent5">
              <a:lumMod val="50000"/>
            </a:schemeClr>
          </a:solid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 sz="1800" b="1" kern="1200" noProof="0" dirty="0">
              <a:effectLst>
                <a:outerShdw blurRad="38100" dist="38100" dir="2700000" algn="tl">
                  <a:srgbClr val="000000">
                    <a:alpha val="43137"/>
                  </a:srgbClr>
                </a:outerShdw>
              </a:effectLst>
            </a:rPr>
            <a:t>Biblos</a:t>
          </a:r>
          <a:br>
            <a:rPr lang="en" sz="1800" b="1" kern="1200" noProof="0" dirty="0">
              <a:effectLst>
                <a:outerShdw blurRad="38100" dist="38100" dir="2700000" algn="tl">
                  <a:srgbClr val="000000">
                    <a:alpha val="43137"/>
                  </a:srgbClr>
                </a:outerShdw>
              </a:effectLst>
            </a:rPr>
          </a:br>
          <a:r>
            <a:rPr lang="en" sz="1800" b="1" kern="1200" noProof="0" dirty="0">
              <a:effectLst>
                <a:outerShdw blurRad="38100" dist="38100" dir="2700000" algn="tl">
                  <a:srgbClr val="000000">
                    <a:alpha val="43137"/>
                  </a:srgbClr>
                </a:outerShdw>
              </a:effectLst>
            </a:rPr>
            <a:t>(Zab. 119:105)</a:t>
          </a:r>
          <a:endParaRPr lang="en" sz="1800" kern="1200" noProof="0" dirty="0">
            <a:effectLst>
              <a:outerShdw blurRad="38100" dist="38100" dir="2700000" algn="tl">
                <a:srgbClr val="000000">
                  <a:alpha val="43137"/>
                </a:srgbClr>
              </a:outerShdw>
            </a:effectLst>
          </a:endParaRPr>
        </a:p>
      </dsp:txBody>
      <dsp:txXfrm>
        <a:off x="910260" y="1646412"/>
        <a:ext cx="2094698" cy="755998"/>
      </dsp:txXfrm>
    </dsp:sp>
    <dsp:sp modelId="{68A2714C-A2A2-4460-842C-53874DC714E7}">
      <dsp:nvSpPr>
        <dsp:cNvPr id="0" name=""/>
        <dsp:cNvSpPr/>
      </dsp:nvSpPr>
      <dsp:spPr>
        <a:xfrm>
          <a:off x="3419914" y="321"/>
          <a:ext cx="2353593" cy="1882874"/>
        </a:xfrm>
        <a:prstGeom prst="rect">
          <a:avLst/>
        </a:prstGeom>
        <a:blipFill dpi="0" rotWithShape="1">
          <a:blip xmlns:r="http://schemas.openxmlformats.org/officeDocument/2006/relationships" r:embed="rId2" cstate="hqprint">
            <a:extLst>
              <a:ext uri="{28A0092B-C50C-407E-A947-70E740481C1C}">
                <a14:useLocalDpi xmlns:a14="http://schemas.microsoft.com/office/drawing/2010/main"/>
              </a:ext>
            </a:extLst>
          </a:blip>
          <a:srcRect/>
          <a:stretch>
            <a:fillRect l="753"/>
          </a:stretch>
        </a:blipFill>
        <a:ln>
          <a:noFill/>
        </a:ln>
        <a:effectLst>
          <a:outerShdw blurRad="57150" dist="19050" dir="5400000" algn="ctr" rotWithShape="0">
            <a:srgbClr val="000000">
              <a:alpha val="63000"/>
            </a:srgbClr>
          </a:outerShdw>
        </a:effectLst>
        <a:scene3d>
          <a:camera prst="orthographicFront"/>
          <a:lightRig rig="threePt" dir="t"/>
        </a:scene3d>
        <a:sp3d>
          <a:bevelT prst="relaxedInset"/>
        </a:sp3d>
      </dsp:spPr>
      <dsp:style>
        <a:lnRef idx="0">
          <a:scrgbClr r="0" g="0" b="0"/>
        </a:lnRef>
        <a:fillRef idx="1">
          <a:scrgbClr r="0" g="0" b="0"/>
        </a:fillRef>
        <a:effectRef idx="3">
          <a:scrgbClr r="0" g="0" b="0"/>
        </a:effectRef>
        <a:fontRef idx="minor"/>
      </dsp:style>
    </dsp:sp>
    <dsp:sp modelId="{8EC401FB-C870-4B4F-AA1C-64DC475DF4D6}">
      <dsp:nvSpPr>
        <dsp:cNvPr id="0" name=""/>
        <dsp:cNvSpPr/>
      </dsp:nvSpPr>
      <dsp:spPr>
        <a:xfrm>
          <a:off x="3268327" y="1646412"/>
          <a:ext cx="2821495" cy="755998"/>
        </a:xfrm>
        <a:prstGeom prst="wedgeRectCallout">
          <a:avLst>
            <a:gd name="adj1" fmla="val 20250"/>
            <a:gd name="adj2" fmla="val -60700"/>
          </a:avLst>
        </a:prstGeom>
        <a:gradFill rotWithShape="0">
          <a:gsLst>
            <a:gs pos="0">
              <a:schemeClr val="accent5">
                <a:hueOff val="5335692"/>
                <a:satOff val="2524"/>
                <a:lumOff val="3856"/>
                <a:alphaOff val="0"/>
                <a:satMod val="103000"/>
                <a:lumMod val="102000"/>
                <a:tint val="94000"/>
              </a:schemeClr>
            </a:gs>
            <a:gs pos="50000">
              <a:schemeClr val="accent5">
                <a:hueOff val="5335692"/>
                <a:satOff val="2524"/>
                <a:lumOff val="3856"/>
                <a:alphaOff val="0"/>
                <a:satMod val="110000"/>
                <a:lumMod val="100000"/>
                <a:shade val="100000"/>
              </a:schemeClr>
            </a:gs>
            <a:gs pos="100000">
              <a:schemeClr val="accent5">
                <a:hueOff val="5335692"/>
                <a:satOff val="2524"/>
                <a:lumOff val="3856"/>
                <a:alphaOff val="0"/>
                <a:lumMod val="99000"/>
                <a:satMod val="120000"/>
                <a:shade val="78000"/>
              </a:schemeClr>
            </a:gs>
          </a:gsLst>
          <a:lin ang="5400000" scaled="0"/>
        </a:gradFill>
        <a:ln>
          <a:solidFill>
            <a:schemeClr val="accent3">
              <a:lumMod val="50000"/>
            </a:schemeClr>
          </a:solid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 sz="1800" b="1" kern="1200" noProof="0" dirty="0">
              <a:effectLst>
                <a:outerShdw blurRad="38100" dist="38100" dir="2700000" algn="tl">
                  <a:srgbClr val="000000">
                    <a:alpha val="43137"/>
                  </a:srgbClr>
                </a:outerShdw>
              </a:effectLst>
            </a:rPr>
            <a:t>Weche mokor(Fweny 19:10), ma nonyisore e andiko mar Ellen G. White</a:t>
          </a:r>
          <a:endParaRPr lang="en" sz="1800" kern="1200" noProof="0" dirty="0">
            <a:effectLst>
              <a:outerShdw blurRad="38100" dist="38100" dir="2700000" algn="tl">
                <a:srgbClr val="000000">
                  <a:alpha val="43137"/>
                </a:srgbClr>
              </a:outerShdw>
            </a:effectLst>
          </a:endParaRPr>
        </a:p>
      </dsp:txBody>
      <dsp:txXfrm>
        <a:off x="3268327" y="1646412"/>
        <a:ext cx="2821495" cy="755998"/>
      </dsp:txXfrm>
    </dsp:sp>
    <dsp:sp modelId="{29760ED7-9D83-46E7-BA8F-3196B005E7F3}">
      <dsp:nvSpPr>
        <dsp:cNvPr id="0" name=""/>
        <dsp:cNvSpPr/>
      </dsp:nvSpPr>
      <dsp:spPr>
        <a:xfrm>
          <a:off x="6229874" y="321"/>
          <a:ext cx="2353593" cy="1882874"/>
        </a:xfrm>
        <a:prstGeom prst="rect">
          <a:avLst/>
        </a:prstGeom>
        <a:blipFill dpi="0" rotWithShape="1">
          <a:blip xmlns:r="http://schemas.openxmlformats.org/officeDocument/2006/relationships" r:embed="rId3" cstate="hqprint">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a:scene3d>
          <a:camera prst="orthographicFront"/>
          <a:lightRig rig="threePt" dir="t"/>
        </a:scene3d>
        <a:sp3d>
          <a:bevelT prst="relaxedInset"/>
        </a:sp3d>
      </dsp:spPr>
      <dsp:style>
        <a:lnRef idx="0">
          <a:scrgbClr r="0" g="0" b="0"/>
        </a:lnRef>
        <a:fillRef idx="1">
          <a:scrgbClr r="0" g="0" b="0"/>
        </a:fillRef>
        <a:effectRef idx="3">
          <a:scrgbClr r="0" g="0" b="0"/>
        </a:effectRef>
        <a:fontRef idx="minor"/>
      </dsp:style>
    </dsp:sp>
    <dsp:sp modelId="{EDB16F35-AA2D-44E9-ABD8-EE0FFF5BB64A}">
      <dsp:nvSpPr>
        <dsp:cNvPr id="0" name=""/>
        <dsp:cNvSpPr/>
      </dsp:nvSpPr>
      <dsp:spPr>
        <a:xfrm>
          <a:off x="6441697" y="1646412"/>
          <a:ext cx="2094698" cy="755998"/>
        </a:xfrm>
        <a:prstGeom prst="wedgeRectCallout">
          <a:avLst>
            <a:gd name="adj1" fmla="val 20250"/>
            <a:gd name="adj2" fmla="val -60700"/>
          </a:avLst>
        </a:prstGeom>
        <a:gradFill rotWithShape="0">
          <a:gsLst>
            <a:gs pos="0">
              <a:schemeClr val="accent5">
                <a:hueOff val="10671383"/>
                <a:satOff val="5049"/>
                <a:lumOff val="7712"/>
                <a:alphaOff val="0"/>
                <a:satMod val="103000"/>
                <a:lumMod val="102000"/>
                <a:tint val="94000"/>
              </a:schemeClr>
            </a:gs>
            <a:gs pos="50000">
              <a:schemeClr val="accent5">
                <a:hueOff val="10671383"/>
                <a:satOff val="5049"/>
                <a:lumOff val="7712"/>
                <a:alphaOff val="0"/>
                <a:satMod val="110000"/>
                <a:lumMod val="100000"/>
                <a:shade val="100000"/>
              </a:schemeClr>
            </a:gs>
            <a:gs pos="100000">
              <a:schemeClr val="accent5">
                <a:hueOff val="10671383"/>
                <a:satOff val="5049"/>
                <a:lumOff val="7712"/>
                <a:alphaOff val="0"/>
                <a:lumMod val="99000"/>
                <a:satMod val="120000"/>
                <a:shade val="78000"/>
              </a:schemeClr>
            </a:gs>
          </a:gsLst>
          <a:lin ang="5400000" scaled="0"/>
        </a:gradFill>
        <a:ln>
          <a:solidFill>
            <a:schemeClr val="accent1">
              <a:lumMod val="50000"/>
            </a:schemeClr>
          </a:solid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 sz="1800" b="1" kern="1200" noProof="0" dirty="0">
              <a:effectLst>
                <a:outerShdw blurRad="38100" dist="38100" dir="2700000" algn="tl">
                  <a:srgbClr val="000000">
                    <a:alpha val="43137"/>
                  </a:srgbClr>
                </a:outerShdw>
              </a:effectLst>
            </a:rPr>
            <a:t>Dwach Nyasaye gi yo ma otayowago (Kol. 4:3)</a:t>
          </a:r>
          <a:endParaRPr lang="en" sz="1800" kern="1200" noProof="0" dirty="0">
            <a:effectLst>
              <a:outerShdw blurRad="38100" dist="38100" dir="2700000" algn="tl">
                <a:srgbClr val="000000">
                  <a:alpha val="43137"/>
                </a:srgbClr>
              </a:outerShdw>
            </a:effectLst>
          </a:endParaRPr>
        </a:p>
      </dsp:txBody>
      <dsp:txXfrm>
        <a:off x="6441697" y="1646412"/>
        <a:ext cx="2094698" cy="755998"/>
      </dsp:txXfrm>
    </dsp:sp>
    <dsp:sp modelId="{43E7D701-2AE7-4034-B6A7-FEDA8EBADCE7}">
      <dsp:nvSpPr>
        <dsp:cNvPr id="0" name=""/>
        <dsp:cNvSpPr/>
      </dsp:nvSpPr>
      <dsp:spPr>
        <a:xfrm>
          <a:off x="8818827" y="321"/>
          <a:ext cx="2353593" cy="1882874"/>
        </a:xfrm>
        <a:prstGeom prst="rect">
          <a:avLst/>
        </a:prstGeom>
        <a:blipFill rotWithShape="1">
          <a:blip xmlns:r="http://schemas.openxmlformats.org/officeDocument/2006/relationships" r:embed="rId4" cstate="hqprint">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a:scene3d>
          <a:camera prst="orthographicFront"/>
          <a:lightRig rig="threePt" dir="t"/>
        </a:scene3d>
        <a:sp3d>
          <a:bevelT prst="relaxedInset"/>
        </a:sp3d>
      </dsp:spPr>
      <dsp:style>
        <a:lnRef idx="0">
          <a:scrgbClr r="0" g="0" b="0"/>
        </a:lnRef>
        <a:fillRef idx="1">
          <a:scrgbClr r="0" g="0" b="0"/>
        </a:fillRef>
        <a:effectRef idx="3">
          <a:scrgbClr r="0" g="0" b="0"/>
        </a:effectRef>
        <a:fontRef idx="minor"/>
      </dsp:style>
    </dsp:sp>
    <dsp:sp modelId="{9F74229B-F2E1-4902-A560-A64009464455}">
      <dsp:nvSpPr>
        <dsp:cNvPr id="0" name=""/>
        <dsp:cNvSpPr/>
      </dsp:nvSpPr>
      <dsp:spPr>
        <a:xfrm>
          <a:off x="9030650" y="1646412"/>
          <a:ext cx="2094698" cy="755998"/>
        </a:xfrm>
        <a:prstGeom prst="wedgeRectCallout">
          <a:avLst>
            <a:gd name="adj1" fmla="val 20250"/>
            <a:gd name="adj2" fmla="val -60700"/>
          </a:avLst>
        </a:prstGeom>
        <a:gradFill rotWithShape="0">
          <a:gsLst>
            <a:gs pos="0">
              <a:schemeClr val="accent5">
                <a:hueOff val="16007075"/>
                <a:satOff val="7573"/>
                <a:lumOff val="11568"/>
                <a:alphaOff val="0"/>
                <a:satMod val="103000"/>
                <a:lumMod val="102000"/>
                <a:tint val="94000"/>
              </a:schemeClr>
            </a:gs>
            <a:gs pos="50000">
              <a:schemeClr val="accent5">
                <a:hueOff val="16007075"/>
                <a:satOff val="7573"/>
                <a:lumOff val="11568"/>
                <a:alphaOff val="0"/>
                <a:satMod val="110000"/>
                <a:lumMod val="100000"/>
                <a:shade val="100000"/>
              </a:schemeClr>
            </a:gs>
            <a:gs pos="100000">
              <a:schemeClr val="accent5">
                <a:hueOff val="16007075"/>
                <a:satOff val="7573"/>
                <a:lumOff val="11568"/>
                <a:alphaOff val="0"/>
                <a:lumMod val="99000"/>
                <a:satMod val="120000"/>
                <a:shade val="78000"/>
              </a:schemeClr>
            </a:gs>
          </a:gsLst>
          <a:lin ang="5400000" scaled="0"/>
        </a:gradFill>
        <a:ln>
          <a:solidFill>
            <a:schemeClr val="accent6">
              <a:lumMod val="50000"/>
            </a:schemeClr>
          </a:solid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 sz="1800" b="1" kern="1200" noProof="0" dirty="0">
              <a:effectLst>
                <a:outerShdw blurRad="38100" dist="38100" dir="2700000" algn="tl">
                  <a:srgbClr val="000000">
                    <a:alpha val="43137"/>
                  </a:srgbClr>
                </a:outerShdw>
              </a:effectLst>
            </a:rPr>
            <a:t>Roho Maler</a:t>
          </a:r>
          <a:br>
            <a:rPr lang="en" sz="1800" b="1" kern="1200" noProof="0" dirty="0">
              <a:effectLst>
                <a:outerShdw blurRad="38100" dist="38100" dir="2700000" algn="tl">
                  <a:srgbClr val="000000">
                    <a:alpha val="43137"/>
                  </a:srgbClr>
                </a:outerShdw>
              </a:effectLst>
            </a:rPr>
          </a:br>
          <a:r>
            <a:rPr lang="en" sz="1800" b="1" kern="1200" noProof="0" dirty="0">
              <a:effectLst>
                <a:outerShdw blurRad="38100" dist="38100" dir="2700000" algn="tl">
                  <a:srgbClr val="000000">
                    <a:alpha val="43137"/>
                  </a:srgbClr>
                </a:outerShdw>
              </a:effectLst>
            </a:rPr>
            <a:t>(Isa. 30:21)</a:t>
          </a:r>
          <a:endParaRPr lang="en" sz="1800" kern="1200" noProof="0" dirty="0">
            <a:effectLst>
              <a:outerShdw blurRad="38100" dist="38100" dir="2700000" algn="tl">
                <a:srgbClr val="000000">
                  <a:alpha val="43137"/>
                </a:srgbClr>
              </a:outerShdw>
            </a:effectLst>
          </a:endParaRPr>
        </a:p>
      </dsp:txBody>
      <dsp:txXfrm>
        <a:off x="9030650" y="1646412"/>
        <a:ext cx="2094698" cy="755998"/>
      </dsp:txXfrm>
    </dsp:sp>
  </dsp:spTree>
</dsp:drawing>
</file>

<file path=ppt/diagrams/layout1.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8/layout/BendingPictureCaptionList">
  <dgm:title val=""/>
  <dgm:desc val=""/>
  <dgm:catLst>
    <dgm:cat type="picture" pri="9000"/>
    <dgm:cat type="pictureconvert" pri="9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w" fact="1.11"/>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
        </dgm:alg>
        <dgm:shape xmlns:r="http://schemas.openxmlformats.org/officeDocument/2006/relationships" r:blip="">
          <dgm:adjLst/>
        </dgm:shape>
        <dgm:choose name="Name4">
          <dgm:if name="Name5" func="var" arg="dir" op="equ" val="norm">
            <dgm:constrLst>
              <dgm:constr type="l" for="ch" forName="rect1" refType="w" fact="0"/>
              <dgm:constr type="t" for="ch" forName="rect1" refType="h" fact="0"/>
              <dgm:constr type="w" for="ch" forName="rect1" refType="w"/>
              <dgm:constr type="h" for="ch" forName="rect1" refType="h" fact="0.8"/>
              <dgm:constr type="l" for="ch" forName="wedgeRectCallout1" refType="w" fact="0.09"/>
              <dgm:constr type="t" for="ch" forName="wedgeRectCallout1" refType="h" fact="0.72"/>
              <dgm:constr type="w" for="ch" forName="wedgeRectCallout1" refType="w" fact="0.89"/>
              <dgm:constr type="h" for="ch" forName="wedgeRectCallout1" refType="h" fact="0.28"/>
            </dgm:constrLst>
          </dgm:if>
          <dgm:else name="Name6">
            <dgm:constrLst>
              <dgm:constr type="l" for="ch" forName="rect1" refType="w" fact="0"/>
              <dgm:constr type="t" for="ch" forName="rect1" refType="h" fact="0"/>
              <dgm:constr type="w" for="ch" forName="rect1" refType="w"/>
              <dgm:constr type="h" for="ch" forName="rect1" refType="h" fact="0.8"/>
              <dgm:constr type="l" for="ch" forName="wedgeRectCallout1" refType="w" fact="0.02"/>
              <dgm:constr type="t" for="ch" forName="wedgeRectCallout1" refType="h" fact="0.72"/>
              <dgm:constr type="w" for="ch" forName="wedgeRectCallout1" refType="w" fact="0.89"/>
              <dgm:constr type="h" for="ch" forName="wedgeRectCallout1" refType="h" fact="0.28"/>
            </dgm:constrLst>
          </dgm:else>
        </dgm:choose>
        <dgm:layoutNode name="rect1" styleLbl="bgImgPlace1">
          <dgm:alg type="sp"/>
          <dgm:shape xmlns:r="http://schemas.openxmlformats.org/officeDocument/2006/relationships" type="rect" r:blip="" blipPhldr="1">
            <dgm:adjLst/>
          </dgm:shape>
          <dgm:presOf/>
        </dgm:layoutNode>
        <dgm:layoutNode name="wedgeRectCallout1" styleLbl="node1">
          <dgm:varLst>
            <dgm:bulletEnabled val="1"/>
          </dgm:varLst>
          <dgm:alg type="tx"/>
          <dgm:choose name="Name7">
            <dgm:if name="Name8" func="var" arg="dir" op="equ" val="norm">
              <dgm:shape xmlns:r="http://schemas.openxmlformats.org/officeDocument/2006/relationships" type="wedgeRectCallout" r:blip="">
                <dgm:adjLst>
                  <dgm:adj idx="1" val="0.2025"/>
                  <dgm:adj idx="2" val="-0.607"/>
                </dgm:adjLst>
              </dgm:shape>
            </dgm:if>
            <dgm:else name="Name9">
              <dgm:shape xmlns:r="http://schemas.openxmlformats.org/officeDocument/2006/relationships" type="wedgeRectCallout" r:blip="">
                <dgm:adjLst>
                  <dgm:adj idx="1" val="-0.2025"/>
                  <dgm:adj idx="2" val="-0.607"/>
                </dgm:adjLst>
              </dgm:shape>
            </dgm:else>
          </dgm:choos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86D569D-A6D3-43FA-9430-0DB135A07576}" type="datetimeFigureOut">
              <a:rPr lang="es-ES" smtClean="0"/>
              <a:t>04/01/2026</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0F75A6A-6A4A-4F2D-8A41-A0104832738F}" type="slidenum">
              <a:rPr lang="es-ES" smtClean="0"/>
              <a:t>‹Nº›</a:t>
            </a:fld>
            <a:endParaRPr lang="es-ES"/>
          </a:p>
        </p:txBody>
      </p:sp>
    </p:spTree>
    <p:extLst>
      <p:ext uri="{BB962C8B-B14F-4D97-AF65-F5344CB8AC3E}">
        <p14:creationId xmlns:p14="http://schemas.microsoft.com/office/powerpoint/2010/main" val="16493379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6520BFE-FB92-412C-968E-547767D88FA2}" type="slidenum">
              <a:rPr kumimoji="0" lang="es-E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s-E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1059258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30F75A6A-6A4A-4F2D-8A41-A0104832738F}" type="slidenum">
              <a:rPr lang="es-ES" smtClean="0"/>
              <a:t>3</a:t>
            </a:fld>
            <a:endParaRPr lang="es-ES"/>
          </a:p>
        </p:txBody>
      </p:sp>
    </p:spTree>
    <p:extLst>
      <p:ext uri="{BB962C8B-B14F-4D97-AF65-F5344CB8AC3E}">
        <p14:creationId xmlns:p14="http://schemas.microsoft.com/office/powerpoint/2010/main" val="36029878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F75A6A-6A4A-4F2D-8A41-A0104832738F}" type="slidenum">
              <a:rPr lang="es-ES" smtClean="0"/>
              <a:t>5</a:t>
            </a:fld>
            <a:endParaRPr lang="es-ES"/>
          </a:p>
        </p:txBody>
      </p:sp>
    </p:spTree>
    <p:extLst>
      <p:ext uri="{BB962C8B-B14F-4D97-AF65-F5344CB8AC3E}">
        <p14:creationId xmlns:p14="http://schemas.microsoft.com/office/powerpoint/2010/main" val="32563876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30F75A6A-6A4A-4F2D-8A41-A0104832738F}" type="slidenum">
              <a:rPr lang="es-ES" smtClean="0"/>
              <a:t>6</a:t>
            </a:fld>
            <a:endParaRPr lang="es-ES"/>
          </a:p>
        </p:txBody>
      </p:sp>
    </p:spTree>
    <p:extLst>
      <p:ext uri="{BB962C8B-B14F-4D97-AF65-F5344CB8AC3E}">
        <p14:creationId xmlns:p14="http://schemas.microsoft.com/office/powerpoint/2010/main" val="24148616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F75A6A-6A4A-4F2D-8A41-A0104832738F}" type="slidenum">
              <a:rPr lang="es-ES" smtClean="0"/>
              <a:t>11</a:t>
            </a:fld>
            <a:endParaRPr lang="es-ES"/>
          </a:p>
        </p:txBody>
      </p:sp>
    </p:spTree>
    <p:extLst>
      <p:ext uri="{BB962C8B-B14F-4D97-AF65-F5344CB8AC3E}">
        <p14:creationId xmlns:p14="http://schemas.microsoft.com/office/powerpoint/2010/main" val="4546112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CFF68A6-7BD5-0D87-6972-D940B0728945}"/>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76D0D9F7-67AD-1418-2D6B-F45EBAF6410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2A04186B-2278-AF9C-8706-DB1021524634}"/>
              </a:ext>
            </a:extLst>
          </p:cNvPr>
          <p:cNvSpPr>
            <a:spLocks noGrp="1"/>
          </p:cNvSpPr>
          <p:nvPr>
            <p:ph type="dt" sz="half" idx="10"/>
          </p:nvPr>
        </p:nvSpPr>
        <p:spPr/>
        <p:txBody>
          <a:bodyPr/>
          <a:lstStyle/>
          <a:p>
            <a:fld id="{C66FA8D7-9AE1-4EE7-85D3-FB39AD155F05}" type="datetimeFigureOut">
              <a:rPr lang="es-ES" smtClean="0"/>
              <a:t>04/01/2026</a:t>
            </a:fld>
            <a:endParaRPr lang="es-ES"/>
          </a:p>
        </p:txBody>
      </p:sp>
      <p:sp>
        <p:nvSpPr>
          <p:cNvPr id="5" name="Marcador de pie de página 4">
            <a:extLst>
              <a:ext uri="{FF2B5EF4-FFF2-40B4-BE49-F238E27FC236}">
                <a16:creationId xmlns:a16="http://schemas.microsoft.com/office/drawing/2014/main" id="{51844765-AAD4-633A-7098-6FF19887506F}"/>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556AA6E-0598-8881-A808-DC3872259F4C}"/>
              </a:ext>
            </a:extLst>
          </p:cNvPr>
          <p:cNvSpPr>
            <a:spLocks noGrp="1"/>
          </p:cNvSpPr>
          <p:nvPr>
            <p:ph type="sldNum" sz="quarter" idx="12"/>
          </p:nvPr>
        </p:nvSpPr>
        <p:spPr/>
        <p:txBody>
          <a:bodyPr/>
          <a:lstStyle/>
          <a:p>
            <a:fld id="{F7236A62-6BA3-440C-A2CB-B60787D5F186}" type="slidenum">
              <a:rPr lang="es-ES" smtClean="0"/>
              <a:t>‹Nº›</a:t>
            </a:fld>
            <a:endParaRPr lang="es-ES"/>
          </a:p>
        </p:txBody>
      </p:sp>
    </p:spTree>
    <p:extLst>
      <p:ext uri="{BB962C8B-B14F-4D97-AF65-F5344CB8AC3E}">
        <p14:creationId xmlns:p14="http://schemas.microsoft.com/office/powerpoint/2010/main" val="4267252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B72B3CB-B1EB-6CDE-52D3-6D8FBB4A7265}"/>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6A2326CD-B7E1-2563-2106-1F8457807B75}"/>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5CD7D759-BEE0-DBE7-D488-BD4C268151BE}"/>
              </a:ext>
            </a:extLst>
          </p:cNvPr>
          <p:cNvSpPr>
            <a:spLocks noGrp="1"/>
          </p:cNvSpPr>
          <p:nvPr>
            <p:ph type="dt" sz="half" idx="10"/>
          </p:nvPr>
        </p:nvSpPr>
        <p:spPr/>
        <p:txBody>
          <a:bodyPr/>
          <a:lstStyle/>
          <a:p>
            <a:fld id="{C66FA8D7-9AE1-4EE7-85D3-FB39AD155F05}" type="datetimeFigureOut">
              <a:rPr lang="es-ES" smtClean="0"/>
              <a:t>04/01/2026</a:t>
            </a:fld>
            <a:endParaRPr lang="es-ES"/>
          </a:p>
        </p:txBody>
      </p:sp>
      <p:sp>
        <p:nvSpPr>
          <p:cNvPr id="5" name="Marcador de pie de página 4">
            <a:extLst>
              <a:ext uri="{FF2B5EF4-FFF2-40B4-BE49-F238E27FC236}">
                <a16:creationId xmlns:a16="http://schemas.microsoft.com/office/drawing/2014/main" id="{3D022E0D-9472-63D6-30DA-2C5BD294FEA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3304DFD9-2471-00A5-C9B1-6CCE41FF9D47}"/>
              </a:ext>
            </a:extLst>
          </p:cNvPr>
          <p:cNvSpPr>
            <a:spLocks noGrp="1"/>
          </p:cNvSpPr>
          <p:nvPr>
            <p:ph type="sldNum" sz="quarter" idx="12"/>
          </p:nvPr>
        </p:nvSpPr>
        <p:spPr/>
        <p:txBody>
          <a:bodyPr/>
          <a:lstStyle/>
          <a:p>
            <a:fld id="{F7236A62-6BA3-440C-A2CB-B60787D5F186}" type="slidenum">
              <a:rPr lang="es-ES" smtClean="0"/>
              <a:t>‹Nº›</a:t>
            </a:fld>
            <a:endParaRPr lang="es-ES"/>
          </a:p>
        </p:txBody>
      </p:sp>
    </p:spTree>
    <p:extLst>
      <p:ext uri="{BB962C8B-B14F-4D97-AF65-F5344CB8AC3E}">
        <p14:creationId xmlns:p14="http://schemas.microsoft.com/office/powerpoint/2010/main" val="654611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5C310353-66D0-8ABC-BB73-A10B950E610F}"/>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462CF690-50AD-7D46-3A1B-E902F37D2DE1}"/>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7CEDDC40-AA86-CCE0-DC5D-B3881399C19C}"/>
              </a:ext>
            </a:extLst>
          </p:cNvPr>
          <p:cNvSpPr>
            <a:spLocks noGrp="1"/>
          </p:cNvSpPr>
          <p:nvPr>
            <p:ph type="dt" sz="half" idx="10"/>
          </p:nvPr>
        </p:nvSpPr>
        <p:spPr/>
        <p:txBody>
          <a:bodyPr/>
          <a:lstStyle/>
          <a:p>
            <a:fld id="{C66FA8D7-9AE1-4EE7-85D3-FB39AD155F05}" type="datetimeFigureOut">
              <a:rPr lang="es-ES" smtClean="0"/>
              <a:t>04/01/2026</a:t>
            </a:fld>
            <a:endParaRPr lang="es-ES"/>
          </a:p>
        </p:txBody>
      </p:sp>
      <p:sp>
        <p:nvSpPr>
          <p:cNvPr id="5" name="Marcador de pie de página 4">
            <a:extLst>
              <a:ext uri="{FF2B5EF4-FFF2-40B4-BE49-F238E27FC236}">
                <a16:creationId xmlns:a16="http://schemas.microsoft.com/office/drawing/2014/main" id="{815C85FD-B805-9320-D54F-EE07E7EF9F0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4DA4379-61C2-B30B-705C-FC2B7CC19E5E}"/>
              </a:ext>
            </a:extLst>
          </p:cNvPr>
          <p:cNvSpPr>
            <a:spLocks noGrp="1"/>
          </p:cNvSpPr>
          <p:nvPr>
            <p:ph type="sldNum" sz="quarter" idx="12"/>
          </p:nvPr>
        </p:nvSpPr>
        <p:spPr/>
        <p:txBody>
          <a:bodyPr/>
          <a:lstStyle/>
          <a:p>
            <a:fld id="{F7236A62-6BA3-440C-A2CB-B60787D5F186}" type="slidenum">
              <a:rPr lang="es-ES" smtClean="0"/>
              <a:t>‹Nº›</a:t>
            </a:fld>
            <a:endParaRPr lang="es-ES"/>
          </a:p>
        </p:txBody>
      </p:sp>
    </p:spTree>
    <p:extLst>
      <p:ext uri="{BB962C8B-B14F-4D97-AF65-F5344CB8AC3E}">
        <p14:creationId xmlns:p14="http://schemas.microsoft.com/office/powerpoint/2010/main" val="3195929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6ACD53-015A-1B50-5619-1692E0971303}"/>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5194D81D-9BCE-BA18-A48F-DE4B1552A7B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7ACE0CBD-0920-4381-A70F-6808DB8C7CEF}"/>
              </a:ext>
            </a:extLst>
          </p:cNvPr>
          <p:cNvSpPr>
            <a:spLocks noGrp="1"/>
          </p:cNvSpPr>
          <p:nvPr>
            <p:ph type="dt" sz="half" idx="10"/>
          </p:nvPr>
        </p:nvSpPr>
        <p:spPr/>
        <p:txBody>
          <a:bodyPr/>
          <a:lstStyle/>
          <a:p>
            <a:fld id="{D72E8027-C3E3-4EBF-8ECC-94EC8C4D01B0}" type="datetimeFigureOut">
              <a:rPr lang="es-ES" smtClean="0"/>
              <a:t>04/01/2026</a:t>
            </a:fld>
            <a:endParaRPr lang="es-ES"/>
          </a:p>
        </p:txBody>
      </p:sp>
      <p:sp>
        <p:nvSpPr>
          <p:cNvPr id="5" name="Marcador de pie de página 4">
            <a:extLst>
              <a:ext uri="{FF2B5EF4-FFF2-40B4-BE49-F238E27FC236}">
                <a16:creationId xmlns:a16="http://schemas.microsoft.com/office/drawing/2014/main" id="{BA45BAE7-2D58-6EAC-494D-FA1663477A4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465C693-D397-8F01-E7DD-0EB2A3BBA2A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758578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0A532A-E4DA-6159-3570-C266082D656A}"/>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8709E60-A379-2E5F-E987-295173E186C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C5CF6E2-C3B0-A159-4DDC-E951511D0749}"/>
              </a:ext>
            </a:extLst>
          </p:cNvPr>
          <p:cNvSpPr>
            <a:spLocks noGrp="1"/>
          </p:cNvSpPr>
          <p:nvPr>
            <p:ph type="dt" sz="half" idx="10"/>
          </p:nvPr>
        </p:nvSpPr>
        <p:spPr/>
        <p:txBody>
          <a:bodyPr/>
          <a:lstStyle/>
          <a:p>
            <a:fld id="{D72E8027-C3E3-4EBF-8ECC-94EC8C4D01B0}" type="datetimeFigureOut">
              <a:rPr lang="es-ES" smtClean="0"/>
              <a:t>04/01/2026</a:t>
            </a:fld>
            <a:endParaRPr lang="es-ES"/>
          </a:p>
        </p:txBody>
      </p:sp>
      <p:sp>
        <p:nvSpPr>
          <p:cNvPr id="5" name="Marcador de pie de página 4">
            <a:extLst>
              <a:ext uri="{FF2B5EF4-FFF2-40B4-BE49-F238E27FC236}">
                <a16:creationId xmlns:a16="http://schemas.microsoft.com/office/drawing/2014/main" id="{589F430B-693A-7FFF-3A49-482CEE4FC27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85EBB4B-9EC6-E14B-C96E-6BCC9A4CF5B9}"/>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304463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18DB00-0B81-2173-2715-117BD9970053}"/>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6E025F0A-A287-AD90-5AED-69CB8A4D4C7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E4994869-D5A6-1E76-4F97-03AE078B5946}"/>
              </a:ext>
            </a:extLst>
          </p:cNvPr>
          <p:cNvSpPr>
            <a:spLocks noGrp="1"/>
          </p:cNvSpPr>
          <p:nvPr>
            <p:ph type="dt" sz="half" idx="10"/>
          </p:nvPr>
        </p:nvSpPr>
        <p:spPr/>
        <p:txBody>
          <a:bodyPr/>
          <a:lstStyle/>
          <a:p>
            <a:fld id="{D72E8027-C3E3-4EBF-8ECC-94EC8C4D01B0}" type="datetimeFigureOut">
              <a:rPr lang="es-ES" smtClean="0"/>
              <a:t>04/01/2026</a:t>
            </a:fld>
            <a:endParaRPr lang="es-ES"/>
          </a:p>
        </p:txBody>
      </p:sp>
      <p:sp>
        <p:nvSpPr>
          <p:cNvPr id="5" name="Marcador de pie de página 4">
            <a:extLst>
              <a:ext uri="{FF2B5EF4-FFF2-40B4-BE49-F238E27FC236}">
                <a16:creationId xmlns:a16="http://schemas.microsoft.com/office/drawing/2014/main" id="{C2C74855-86CD-013E-5DA0-3F3C03F5F01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B37799E-69FD-45A5-3C99-9B994CF8168E}"/>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4070631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BF5C7E-F16B-AD10-2C40-6FF8445B7743}"/>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1493D549-6727-1F01-FA69-9652A11CC5E9}"/>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7C25C804-D858-A05C-639B-3F75AB120B41}"/>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56A0D192-DE8D-5E90-CFE1-B3196912909B}"/>
              </a:ext>
            </a:extLst>
          </p:cNvPr>
          <p:cNvSpPr>
            <a:spLocks noGrp="1"/>
          </p:cNvSpPr>
          <p:nvPr>
            <p:ph type="dt" sz="half" idx="10"/>
          </p:nvPr>
        </p:nvSpPr>
        <p:spPr/>
        <p:txBody>
          <a:bodyPr/>
          <a:lstStyle/>
          <a:p>
            <a:fld id="{D72E8027-C3E3-4EBF-8ECC-94EC8C4D01B0}" type="datetimeFigureOut">
              <a:rPr lang="es-ES" smtClean="0"/>
              <a:t>04/01/2026</a:t>
            </a:fld>
            <a:endParaRPr lang="es-ES"/>
          </a:p>
        </p:txBody>
      </p:sp>
      <p:sp>
        <p:nvSpPr>
          <p:cNvPr id="6" name="Marcador de pie de página 5">
            <a:extLst>
              <a:ext uri="{FF2B5EF4-FFF2-40B4-BE49-F238E27FC236}">
                <a16:creationId xmlns:a16="http://schemas.microsoft.com/office/drawing/2014/main" id="{EB3943E4-FE97-DA4C-EF0F-560BE5ABA17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251E95C7-2EFD-2B8E-ADB3-7CA2A3E12DFD}"/>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006588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6B2E16D-05D6-743F-D22F-73907E729B6D}"/>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5F192FE9-1356-0580-E4D2-402CC21C23B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0890E71B-A63F-B96C-C918-D74A104F9628}"/>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3076C492-BB7A-DC45-B1DD-FABB1830355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88DBB07C-72D4-023D-F525-B269406B8354}"/>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F26ABA5C-A219-4019-7B41-6336CD13A3ED}"/>
              </a:ext>
            </a:extLst>
          </p:cNvPr>
          <p:cNvSpPr>
            <a:spLocks noGrp="1"/>
          </p:cNvSpPr>
          <p:nvPr>
            <p:ph type="dt" sz="half" idx="10"/>
          </p:nvPr>
        </p:nvSpPr>
        <p:spPr/>
        <p:txBody>
          <a:bodyPr/>
          <a:lstStyle/>
          <a:p>
            <a:fld id="{D72E8027-C3E3-4EBF-8ECC-94EC8C4D01B0}" type="datetimeFigureOut">
              <a:rPr lang="es-ES" smtClean="0"/>
              <a:t>04/01/2026</a:t>
            </a:fld>
            <a:endParaRPr lang="es-ES"/>
          </a:p>
        </p:txBody>
      </p:sp>
      <p:sp>
        <p:nvSpPr>
          <p:cNvPr id="8" name="Marcador de pie de página 7">
            <a:extLst>
              <a:ext uri="{FF2B5EF4-FFF2-40B4-BE49-F238E27FC236}">
                <a16:creationId xmlns:a16="http://schemas.microsoft.com/office/drawing/2014/main" id="{3CF65710-F1E8-26EA-7106-E580EB4C3C03}"/>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69E6B9AA-21FA-72F1-4FA0-2C61B6BCBDF0}"/>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757037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66274F-174A-D3C1-88CD-48175A6D493C}"/>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142175ED-FFFC-EAD5-B176-B2732A01023E}"/>
              </a:ext>
            </a:extLst>
          </p:cNvPr>
          <p:cNvSpPr>
            <a:spLocks noGrp="1"/>
          </p:cNvSpPr>
          <p:nvPr>
            <p:ph type="dt" sz="half" idx="10"/>
          </p:nvPr>
        </p:nvSpPr>
        <p:spPr/>
        <p:txBody>
          <a:bodyPr/>
          <a:lstStyle/>
          <a:p>
            <a:fld id="{D72E8027-C3E3-4EBF-8ECC-94EC8C4D01B0}" type="datetimeFigureOut">
              <a:rPr lang="es-ES" smtClean="0"/>
              <a:t>04/01/2026</a:t>
            </a:fld>
            <a:endParaRPr lang="es-ES"/>
          </a:p>
        </p:txBody>
      </p:sp>
      <p:sp>
        <p:nvSpPr>
          <p:cNvPr id="4" name="Marcador de pie de página 3">
            <a:extLst>
              <a:ext uri="{FF2B5EF4-FFF2-40B4-BE49-F238E27FC236}">
                <a16:creationId xmlns:a16="http://schemas.microsoft.com/office/drawing/2014/main" id="{7DBF41FE-87D2-6AB3-1323-3A324A8222D1}"/>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B95253C5-6CD5-994B-F84D-9A9CF624E217}"/>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8388046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798B9883-A442-E281-B077-F15129C844A4}"/>
              </a:ext>
            </a:extLst>
          </p:cNvPr>
          <p:cNvSpPr>
            <a:spLocks noGrp="1"/>
          </p:cNvSpPr>
          <p:nvPr>
            <p:ph type="dt" sz="half" idx="10"/>
          </p:nvPr>
        </p:nvSpPr>
        <p:spPr/>
        <p:txBody>
          <a:bodyPr/>
          <a:lstStyle/>
          <a:p>
            <a:fld id="{D72E8027-C3E3-4EBF-8ECC-94EC8C4D01B0}" type="datetimeFigureOut">
              <a:rPr lang="es-ES" smtClean="0"/>
              <a:t>04/01/2026</a:t>
            </a:fld>
            <a:endParaRPr lang="es-ES"/>
          </a:p>
        </p:txBody>
      </p:sp>
      <p:sp>
        <p:nvSpPr>
          <p:cNvPr id="3" name="Marcador de pie de página 2">
            <a:extLst>
              <a:ext uri="{FF2B5EF4-FFF2-40B4-BE49-F238E27FC236}">
                <a16:creationId xmlns:a16="http://schemas.microsoft.com/office/drawing/2014/main" id="{D922A0E7-F30E-476A-307B-0A3CC76EAF7E}"/>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D038A671-C115-CCF9-13FE-C3D2627AC86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849088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BCA609B-3B70-41AD-EA54-01F63977F1D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E3D1BA2-207D-3382-968B-B2D06C592E5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8B455BD7-E68C-900D-34C7-A20E34A561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50AEB5F-3ABC-FB7B-7E62-62927CCABC04}"/>
              </a:ext>
            </a:extLst>
          </p:cNvPr>
          <p:cNvSpPr>
            <a:spLocks noGrp="1"/>
          </p:cNvSpPr>
          <p:nvPr>
            <p:ph type="dt" sz="half" idx="10"/>
          </p:nvPr>
        </p:nvSpPr>
        <p:spPr/>
        <p:txBody>
          <a:bodyPr/>
          <a:lstStyle/>
          <a:p>
            <a:fld id="{D72E8027-C3E3-4EBF-8ECC-94EC8C4D01B0}" type="datetimeFigureOut">
              <a:rPr lang="es-ES" smtClean="0"/>
              <a:t>04/01/2026</a:t>
            </a:fld>
            <a:endParaRPr lang="es-ES"/>
          </a:p>
        </p:txBody>
      </p:sp>
      <p:sp>
        <p:nvSpPr>
          <p:cNvPr id="6" name="Marcador de pie de página 5">
            <a:extLst>
              <a:ext uri="{FF2B5EF4-FFF2-40B4-BE49-F238E27FC236}">
                <a16:creationId xmlns:a16="http://schemas.microsoft.com/office/drawing/2014/main" id="{8F13EFA3-06F7-1B21-7FD0-1CB9376B48D2}"/>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58F6CEC9-D47B-DA67-0ACA-96CBC10B4448}"/>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7478770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37FFF8C-5089-CADC-4E36-FD96A53F6B4A}"/>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E0464707-A70B-93A5-8509-41718C1E82F5}"/>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EA5CC396-5D8B-58B7-E28C-A002EA172975}"/>
              </a:ext>
            </a:extLst>
          </p:cNvPr>
          <p:cNvSpPr>
            <a:spLocks noGrp="1"/>
          </p:cNvSpPr>
          <p:nvPr>
            <p:ph type="dt" sz="half" idx="10"/>
          </p:nvPr>
        </p:nvSpPr>
        <p:spPr/>
        <p:txBody>
          <a:bodyPr/>
          <a:lstStyle/>
          <a:p>
            <a:fld id="{C66FA8D7-9AE1-4EE7-85D3-FB39AD155F05}" type="datetimeFigureOut">
              <a:rPr lang="es-ES" smtClean="0"/>
              <a:t>04/01/2026</a:t>
            </a:fld>
            <a:endParaRPr lang="es-ES"/>
          </a:p>
        </p:txBody>
      </p:sp>
      <p:sp>
        <p:nvSpPr>
          <p:cNvPr id="5" name="Marcador de pie de página 4">
            <a:extLst>
              <a:ext uri="{FF2B5EF4-FFF2-40B4-BE49-F238E27FC236}">
                <a16:creationId xmlns:a16="http://schemas.microsoft.com/office/drawing/2014/main" id="{72C059F1-E9BF-BF5F-49A9-5AA4CE0EB10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9D004B6-7EA4-BCAE-5B70-A1E3BB0B9A85}"/>
              </a:ext>
            </a:extLst>
          </p:cNvPr>
          <p:cNvSpPr>
            <a:spLocks noGrp="1"/>
          </p:cNvSpPr>
          <p:nvPr>
            <p:ph type="sldNum" sz="quarter" idx="12"/>
          </p:nvPr>
        </p:nvSpPr>
        <p:spPr/>
        <p:txBody>
          <a:bodyPr/>
          <a:lstStyle/>
          <a:p>
            <a:fld id="{F7236A62-6BA3-440C-A2CB-B60787D5F186}" type="slidenum">
              <a:rPr lang="es-ES" smtClean="0"/>
              <a:t>‹Nº›</a:t>
            </a:fld>
            <a:endParaRPr lang="es-ES"/>
          </a:p>
        </p:txBody>
      </p:sp>
    </p:spTree>
    <p:extLst>
      <p:ext uri="{BB962C8B-B14F-4D97-AF65-F5344CB8AC3E}">
        <p14:creationId xmlns:p14="http://schemas.microsoft.com/office/powerpoint/2010/main" val="1977358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65C02CA-48CC-0A67-2119-4B28A9AA2751}"/>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9180754F-D385-7B3D-2A1C-81151224F9C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93633B77-4BAB-F7EC-DA65-427328C78C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C21ECEE-D50F-4F06-1D51-4E8B450F8ABA}"/>
              </a:ext>
            </a:extLst>
          </p:cNvPr>
          <p:cNvSpPr>
            <a:spLocks noGrp="1"/>
          </p:cNvSpPr>
          <p:nvPr>
            <p:ph type="dt" sz="half" idx="10"/>
          </p:nvPr>
        </p:nvSpPr>
        <p:spPr/>
        <p:txBody>
          <a:bodyPr/>
          <a:lstStyle/>
          <a:p>
            <a:fld id="{D72E8027-C3E3-4EBF-8ECC-94EC8C4D01B0}" type="datetimeFigureOut">
              <a:rPr lang="es-ES" smtClean="0"/>
              <a:t>04/01/2026</a:t>
            </a:fld>
            <a:endParaRPr lang="es-ES"/>
          </a:p>
        </p:txBody>
      </p:sp>
      <p:sp>
        <p:nvSpPr>
          <p:cNvPr id="6" name="Marcador de pie de página 5">
            <a:extLst>
              <a:ext uri="{FF2B5EF4-FFF2-40B4-BE49-F238E27FC236}">
                <a16:creationId xmlns:a16="http://schemas.microsoft.com/office/drawing/2014/main" id="{50D9EA87-DD77-CE02-4973-53CA4DCA34A9}"/>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00E1D12-BC63-2DFB-2210-B7C1F2349A6F}"/>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442778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31ADA4F-BCF4-94A7-A59A-A979507949CF}"/>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F6FF65D5-C420-C901-4B68-31C018AD8D1F}"/>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775CC69-D6EC-2B6F-30A3-2D995B7E0197}"/>
              </a:ext>
            </a:extLst>
          </p:cNvPr>
          <p:cNvSpPr>
            <a:spLocks noGrp="1"/>
          </p:cNvSpPr>
          <p:nvPr>
            <p:ph type="dt" sz="half" idx="10"/>
          </p:nvPr>
        </p:nvSpPr>
        <p:spPr/>
        <p:txBody>
          <a:bodyPr/>
          <a:lstStyle/>
          <a:p>
            <a:fld id="{D72E8027-C3E3-4EBF-8ECC-94EC8C4D01B0}" type="datetimeFigureOut">
              <a:rPr lang="es-ES" smtClean="0"/>
              <a:t>04/01/2026</a:t>
            </a:fld>
            <a:endParaRPr lang="es-ES"/>
          </a:p>
        </p:txBody>
      </p:sp>
      <p:sp>
        <p:nvSpPr>
          <p:cNvPr id="5" name="Marcador de pie de página 4">
            <a:extLst>
              <a:ext uri="{FF2B5EF4-FFF2-40B4-BE49-F238E27FC236}">
                <a16:creationId xmlns:a16="http://schemas.microsoft.com/office/drawing/2014/main" id="{FDD3CA59-A2E9-D243-8379-C3276A8F53F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73BD7D6-3839-240F-E880-D567062EDF1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9882998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82D2DBCC-35F2-F6AC-B749-524BFC26108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E38D330E-4382-1AB7-BCC4-6FF4AB49BE6D}"/>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595679D-B37D-516F-0111-DD7BCAF30EF1}"/>
              </a:ext>
            </a:extLst>
          </p:cNvPr>
          <p:cNvSpPr>
            <a:spLocks noGrp="1"/>
          </p:cNvSpPr>
          <p:nvPr>
            <p:ph type="dt" sz="half" idx="10"/>
          </p:nvPr>
        </p:nvSpPr>
        <p:spPr/>
        <p:txBody>
          <a:bodyPr/>
          <a:lstStyle/>
          <a:p>
            <a:fld id="{D72E8027-C3E3-4EBF-8ECC-94EC8C4D01B0}" type="datetimeFigureOut">
              <a:rPr lang="es-ES" smtClean="0"/>
              <a:t>04/01/2026</a:t>
            </a:fld>
            <a:endParaRPr lang="es-ES"/>
          </a:p>
        </p:txBody>
      </p:sp>
      <p:sp>
        <p:nvSpPr>
          <p:cNvPr id="5" name="Marcador de pie de página 4">
            <a:extLst>
              <a:ext uri="{FF2B5EF4-FFF2-40B4-BE49-F238E27FC236}">
                <a16:creationId xmlns:a16="http://schemas.microsoft.com/office/drawing/2014/main" id="{DAC77A74-E560-F281-F898-FF724CE8A34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830C324-E168-9E20-EFC3-9B18A847B5C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072443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FE731AC-0B5F-F9A9-DD74-D7300E2294A5}"/>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555C2605-3A6F-1D90-6D76-FEDC60C6B4A9}"/>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C8CAF842-B57F-FCFE-D1FB-C8C1A20A43E9}"/>
              </a:ext>
            </a:extLst>
          </p:cNvPr>
          <p:cNvSpPr>
            <a:spLocks noGrp="1"/>
          </p:cNvSpPr>
          <p:nvPr>
            <p:ph type="dt" sz="half" idx="10"/>
          </p:nvPr>
        </p:nvSpPr>
        <p:spPr/>
        <p:txBody>
          <a:bodyPr/>
          <a:lstStyle/>
          <a:p>
            <a:fld id="{C66FA8D7-9AE1-4EE7-85D3-FB39AD155F05}" type="datetimeFigureOut">
              <a:rPr lang="es-ES" smtClean="0"/>
              <a:t>04/01/2026</a:t>
            </a:fld>
            <a:endParaRPr lang="es-ES"/>
          </a:p>
        </p:txBody>
      </p:sp>
      <p:sp>
        <p:nvSpPr>
          <p:cNvPr id="5" name="Marcador de pie de página 4">
            <a:extLst>
              <a:ext uri="{FF2B5EF4-FFF2-40B4-BE49-F238E27FC236}">
                <a16:creationId xmlns:a16="http://schemas.microsoft.com/office/drawing/2014/main" id="{33473C29-D284-C934-9B99-6291FAF3309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05B415C5-D02C-50D8-77DB-7C5AFAF35F92}"/>
              </a:ext>
            </a:extLst>
          </p:cNvPr>
          <p:cNvSpPr>
            <a:spLocks noGrp="1"/>
          </p:cNvSpPr>
          <p:nvPr>
            <p:ph type="sldNum" sz="quarter" idx="12"/>
          </p:nvPr>
        </p:nvSpPr>
        <p:spPr/>
        <p:txBody>
          <a:bodyPr/>
          <a:lstStyle/>
          <a:p>
            <a:fld id="{F7236A62-6BA3-440C-A2CB-B60787D5F186}" type="slidenum">
              <a:rPr lang="es-ES" smtClean="0"/>
              <a:t>‹Nº›</a:t>
            </a:fld>
            <a:endParaRPr lang="es-ES"/>
          </a:p>
        </p:txBody>
      </p:sp>
    </p:spTree>
    <p:extLst>
      <p:ext uri="{BB962C8B-B14F-4D97-AF65-F5344CB8AC3E}">
        <p14:creationId xmlns:p14="http://schemas.microsoft.com/office/powerpoint/2010/main" val="200034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AF60060-7C90-FCF5-3BDB-F773A452CDE5}"/>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EF51805-2CA7-2B56-C927-32DE0560E1CB}"/>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0E6D7DCB-E92F-4161-9C62-05631121CCC7}"/>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234B30A0-70ED-9326-35A0-0F28CC4B5CBD}"/>
              </a:ext>
            </a:extLst>
          </p:cNvPr>
          <p:cNvSpPr>
            <a:spLocks noGrp="1"/>
          </p:cNvSpPr>
          <p:nvPr>
            <p:ph type="dt" sz="half" idx="10"/>
          </p:nvPr>
        </p:nvSpPr>
        <p:spPr/>
        <p:txBody>
          <a:bodyPr/>
          <a:lstStyle/>
          <a:p>
            <a:fld id="{C66FA8D7-9AE1-4EE7-85D3-FB39AD155F05}" type="datetimeFigureOut">
              <a:rPr lang="es-ES" smtClean="0"/>
              <a:t>04/01/2026</a:t>
            </a:fld>
            <a:endParaRPr lang="es-ES"/>
          </a:p>
        </p:txBody>
      </p:sp>
      <p:sp>
        <p:nvSpPr>
          <p:cNvPr id="6" name="Marcador de pie de página 5">
            <a:extLst>
              <a:ext uri="{FF2B5EF4-FFF2-40B4-BE49-F238E27FC236}">
                <a16:creationId xmlns:a16="http://schemas.microsoft.com/office/drawing/2014/main" id="{E114B1E4-D70C-2C3A-4C02-3E89E84F692B}"/>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FAF93E9A-B509-98B9-CE0C-9DF8F22743F4}"/>
              </a:ext>
            </a:extLst>
          </p:cNvPr>
          <p:cNvSpPr>
            <a:spLocks noGrp="1"/>
          </p:cNvSpPr>
          <p:nvPr>
            <p:ph type="sldNum" sz="quarter" idx="12"/>
          </p:nvPr>
        </p:nvSpPr>
        <p:spPr/>
        <p:txBody>
          <a:bodyPr/>
          <a:lstStyle/>
          <a:p>
            <a:fld id="{F7236A62-6BA3-440C-A2CB-B60787D5F186}" type="slidenum">
              <a:rPr lang="es-ES" smtClean="0"/>
              <a:t>‹Nº›</a:t>
            </a:fld>
            <a:endParaRPr lang="es-ES"/>
          </a:p>
        </p:txBody>
      </p:sp>
    </p:spTree>
    <p:extLst>
      <p:ext uri="{BB962C8B-B14F-4D97-AF65-F5344CB8AC3E}">
        <p14:creationId xmlns:p14="http://schemas.microsoft.com/office/powerpoint/2010/main" val="3203404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79722C8-32D8-F3A1-D3A9-CE9F24BBF74C}"/>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7FAB8BF0-27F8-D9FF-5552-CB608616459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9BE5DF83-0D7A-FC82-90C3-B0F966215182}"/>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BF972D0C-1C14-F917-4FB8-33A649F83BD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6F0987FF-20AD-999B-8479-57B29D2F4EB4}"/>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75AFBE91-6D0B-EAE2-BAEA-BB41F2D65A26}"/>
              </a:ext>
            </a:extLst>
          </p:cNvPr>
          <p:cNvSpPr>
            <a:spLocks noGrp="1"/>
          </p:cNvSpPr>
          <p:nvPr>
            <p:ph type="dt" sz="half" idx="10"/>
          </p:nvPr>
        </p:nvSpPr>
        <p:spPr/>
        <p:txBody>
          <a:bodyPr/>
          <a:lstStyle/>
          <a:p>
            <a:fld id="{C66FA8D7-9AE1-4EE7-85D3-FB39AD155F05}" type="datetimeFigureOut">
              <a:rPr lang="es-ES" smtClean="0"/>
              <a:t>04/01/2026</a:t>
            </a:fld>
            <a:endParaRPr lang="es-ES"/>
          </a:p>
        </p:txBody>
      </p:sp>
      <p:sp>
        <p:nvSpPr>
          <p:cNvPr id="8" name="Marcador de pie de página 7">
            <a:extLst>
              <a:ext uri="{FF2B5EF4-FFF2-40B4-BE49-F238E27FC236}">
                <a16:creationId xmlns:a16="http://schemas.microsoft.com/office/drawing/2014/main" id="{C9BFC2A1-41C5-F818-4AF5-E2B92AD631AC}"/>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DFF4ABEE-D685-095C-A923-FEBD7DF7C046}"/>
              </a:ext>
            </a:extLst>
          </p:cNvPr>
          <p:cNvSpPr>
            <a:spLocks noGrp="1"/>
          </p:cNvSpPr>
          <p:nvPr>
            <p:ph type="sldNum" sz="quarter" idx="12"/>
          </p:nvPr>
        </p:nvSpPr>
        <p:spPr/>
        <p:txBody>
          <a:bodyPr/>
          <a:lstStyle/>
          <a:p>
            <a:fld id="{F7236A62-6BA3-440C-A2CB-B60787D5F186}" type="slidenum">
              <a:rPr lang="es-ES" smtClean="0"/>
              <a:t>‹Nº›</a:t>
            </a:fld>
            <a:endParaRPr lang="es-ES"/>
          </a:p>
        </p:txBody>
      </p:sp>
    </p:spTree>
    <p:extLst>
      <p:ext uri="{BB962C8B-B14F-4D97-AF65-F5344CB8AC3E}">
        <p14:creationId xmlns:p14="http://schemas.microsoft.com/office/powerpoint/2010/main" val="2293371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452A526-66E1-0501-A409-7B39FD421324}"/>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06443C8C-B22B-F248-EE42-64CD8E95ADD7}"/>
              </a:ext>
            </a:extLst>
          </p:cNvPr>
          <p:cNvSpPr>
            <a:spLocks noGrp="1"/>
          </p:cNvSpPr>
          <p:nvPr>
            <p:ph type="dt" sz="half" idx="10"/>
          </p:nvPr>
        </p:nvSpPr>
        <p:spPr/>
        <p:txBody>
          <a:bodyPr/>
          <a:lstStyle/>
          <a:p>
            <a:fld id="{C66FA8D7-9AE1-4EE7-85D3-FB39AD155F05}" type="datetimeFigureOut">
              <a:rPr lang="es-ES" smtClean="0"/>
              <a:t>04/01/2026</a:t>
            </a:fld>
            <a:endParaRPr lang="es-ES"/>
          </a:p>
        </p:txBody>
      </p:sp>
      <p:sp>
        <p:nvSpPr>
          <p:cNvPr id="4" name="Marcador de pie de página 3">
            <a:extLst>
              <a:ext uri="{FF2B5EF4-FFF2-40B4-BE49-F238E27FC236}">
                <a16:creationId xmlns:a16="http://schemas.microsoft.com/office/drawing/2014/main" id="{8AAFEF62-DEBA-F8AB-5D31-AE08F59D6230}"/>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7853AEA6-C68B-BAA6-5220-C383E3142F2B}"/>
              </a:ext>
            </a:extLst>
          </p:cNvPr>
          <p:cNvSpPr>
            <a:spLocks noGrp="1"/>
          </p:cNvSpPr>
          <p:nvPr>
            <p:ph type="sldNum" sz="quarter" idx="12"/>
          </p:nvPr>
        </p:nvSpPr>
        <p:spPr/>
        <p:txBody>
          <a:bodyPr/>
          <a:lstStyle/>
          <a:p>
            <a:fld id="{F7236A62-6BA3-440C-A2CB-B60787D5F186}" type="slidenum">
              <a:rPr lang="es-ES" smtClean="0"/>
              <a:t>‹Nº›</a:t>
            </a:fld>
            <a:endParaRPr lang="es-ES"/>
          </a:p>
        </p:txBody>
      </p:sp>
    </p:spTree>
    <p:extLst>
      <p:ext uri="{BB962C8B-B14F-4D97-AF65-F5344CB8AC3E}">
        <p14:creationId xmlns:p14="http://schemas.microsoft.com/office/powerpoint/2010/main" val="35502935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A4459742-B927-28E6-70CD-750B3B84CCF3}"/>
              </a:ext>
            </a:extLst>
          </p:cNvPr>
          <p:cNvSpPr>
            <a:spLocks noGrp="1"/>
          </p:cNvSpPr>
          <p:nvPr>
            <p:ph type="dt" sz="half" idx="10"/>
          </p:nvPr>
        </p:nvSpPr>
        <p:spPr/>
        <p:txBody>
          <a:bodyPr/>
          <a:lstStyle/>
          <a:p>
            <a:fld id="{C66FA8D7-9AE1-4EE7-85D3-FB39AD155F05}" type="datetimeFigureOut">
              <a:rPr lang="es-ES" smtClean="0"/>
              <a:t>04/01/2026</a:t>
            </a:fld>
            <a:endParaRPr lang="es-ES"/>
          </a:p>
        </p:txBody>
      </p:sp>
      <p:sp>
        <p:nvSpPr>
          <p:cNvPr id="3" name="Marcador de pie de página 2">
            <a:extLst>
              <a:ext uri="{FF2B5EF4-FFF2-40B4-BE49-F238E27FC236}">
                <a16:creationId xmlns:a16="http://schemas.microsoft.com/office/drawing/2014/main" id="{4E19F5F7-A17C-12C5-9058-C98D799D9172}"/>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2FC68610-7837-569A-F545-2025DB3F3CE2}"/>
              </a:ext>
            </a:extLst>
          </p:cNvPr>
          <p:cNvSpPr>
            <a:spLocks noGrp="1"/>
          </p:cNvSpPr>
          <p:nvPr>
            <p:ph type="sldNum" sz="quarter" idx="12"/>
          </p:nvPr>
        </p:nvSpPr>
        <p:spPr/>
        <p:txBody>
          <a:bodyPr/>
          <a:lstStyle/>
          <a:p>
            <a:fld id="{F7236A62-6BA3-440C-A2CB-B60787D5F186}" type="slidenum">
              <a:rPr lang="es-ES" smtClean="0"/>
              <a:t>‹Nº›</a:t>
            </a:fld>
            <a:endParaRPr lang="es-ES"/>
          </a:p>
        </p:txBody>
      </p:sp>
    </p:spTree>
    <p:extLst>
      <p:ext uri="{BB962C8B-B14F-4D97-AF65-F5344CB8AC3E}">
        <p14:creationId xmlns:p14="http://schemas.microsoft.com/office/powerpoint/2010/main" val="21174791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61D8B83-D128-EDFB-489C-EAE0E356C966}"/>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0362C0F5-527E-FA27-987F-624B9334898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EEAD4AF7-4BEA-BE40-0390-039FFA7380E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E1C3983D-5C65-402F-E7A0-BF8697C6E266}"/>
              </a:ext>
            </a:extLst>
          </p:cNvPr>
          <p:cNvSpPr>
            <a:spLocks noGrp="1"/>
          </p:cNvSpPr>
          <p:nvPr>
            <p:ph type="dt" sz="half" idx="10"/>
          </p:nvPr>
        </p:nvSpPr>
        <p:spPr/>
        <p:txBody>
          <a:bodyPr/>
          <a:lstStyle/>
          <a:p>
            <a:fld id="{C66FA8D7-9AE1-4EE7-85D3-FB39AD155F05}" type="datetimeFigureOut">
              <a:rPr lang="es-ES" smtClean="0"/>
              <a:t>04/01/2026</a:t>
            </a:fld>
            <a:endParaRPr lang="es-ES"/>
          </a:p>
        </p:txBody>
      </p:sp>
      <p:sp>
        <p:nvSpPr>
          <p:cNvPr id="6" name="Marcador de pie de página 5">
            <a:extLst>
              <a:ext uri="{FF2B5EF4-FFF2-40B4-BE49-F238E27FC236}">
                <a16:creationId xmlns:a16="http://schemas.microsoft.com/office/drawing/2014/main" id="{C718A801-B9E1-8BC3-0646-1FD57099CA42}"/>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9FF56129-75C1-037E-EB54-FAC671D47CBB}"/>
              </a:ext>
            </a:extLst>
          </p:cNvPr>
          <p:cNvSpPr>
            <a:spLocks noGrp="1"/>
          </p:cNvSpPr>
          <p:nvPr>
            <p:ph type="sldNum" sz="quarter" idx="12"/>
          </p:nvPr>
        </p:nvSpPr>
        <p:spPr/>
        <p:txBody>
          <a:bodyPr/>
          <a:lstStyle/>
          <a:p>
            <a:fld id="{F7236A62-6BA3-440C-A2CB-B60787D5F186}" type="slidenum">
              <a:rPr lang="es-ES" smtClean="0"/>
              <a:t>‹Nº›</a:t>
            </a:fld>
            <a:endParaRPr lang="es-ES"/>
          </a:p>
        </p:txBody>
      </p:sp>
    </p:spTree>
    <p:extLst>
      <p:ext uri="{BB962C8B-B14F-4D97-AF65-F5344CB8AC3E}">
        <p14:creationId xmlns:p14="http://schemas.microsoft.com/office/powerpoint/2010/main" val="4113717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6DBA105-17D1-53D9-CD1D-41B55B9A77D6}"/>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049C794F-FEBE-4698-B330-6F103B0DED3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F4BDE71B-D58F-5C7A-AB18-3DE8BD9EAF7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09B39DB-CE63-F71A-FFC9-B3CFC599C6A6}"/>
              </a:ext>
            </a:extLst>
          </p:cNvPr>
          <p:cNvSpPr>
            <a:spLocks noGrp="1"/>
          </p:cNvSpPr>
          <p:nvPr>
            <p:ph type="dt" sz="half" idx="10"/>
          </p:nvPr>
        </p:nvSpPr>
        <p:spPr/>
        <p:txBody>
          <a:bodyPr/>
          <a:lstStyle/>
          <a:p>
            <a:fld id="{C66FA8D7-9AE1-4EE7-85D3-FB39AD155F05}" type="datetimeFigureOut">
              <a:rPr lang="es-ES" smtClean="0"/>
              <a:t>04/01/2026</a:t>
            </a:fld>
            <a:endParaRPr lang="es-ES"/>
          </a:p>
        </p:txBody>
      </p:sp>
      <p:sp>
        <p:nvSpPr>
          <p:cNvPr id="6" name="Marcador de pie de página 5">
            <a:extLst>
              <a:ext uri="{FF2B5EF4-FFF2-40B4-BE49-F238E27FC236}">
                <a16:creationId xmlns:a16="http://schemas.microsoft.com/office/drawing/2014/main" id="{02A32A46-E609-E3FA-95A9-FEE2EFB7DBBA}"/>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AE9E5377-EA0C-8892-6147-0DF94C9EF701}"/>
              </a:ext>
            </a:extLst>
          </p:cNvPr>
          <p:cNvSpPr>
            <a:spLocks noGrp="1"/>
          </p:cNvSpPr>
          <p:nvPr>
            <p:ph type="sldNum" sz="quarter" idx="12"/>
          </p:nvPr>
        </p:nvSpPr>
        <p:spPr/>
        <p:txBody>
          <a:bodyPr/>
          <a:lstStyle/>
          <a:p>
            <a:fld id="{F7236A62-6BA3-440C-A2CB-B60787D5F186}" type="slidenum">
              <a:rPr lang="es-ES" smtClean="0"/>
              <a:t>‹Nº›</a:t>
            </a:fld>
            <a:endParaRPr lang="es-ES"/>
          </a:p>
        </p:txBody>
      </p:sp>
    </p:spTree>
    <p:extLst>
      <p:ext uri="{BB962C8B-B14F-4D97-AF65-F5344CB8AC3E}">
        <p14:creationId xmlns:p14="http://schemas.microsoft.com/office/powerpoint/2010/main" val="441978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0416A7E8-CFDD-AB85-A039-0CD51181CDB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65826B65-38C8-E4DB-7605-1A4C2897832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F8E6C43-A9C4-4B0E-26CF-E2B05AC416B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66FA8D7-9AE1-4EE7-85D3-FB39AD155F05}" type="datetimeFigureOut">
              <a:rPr lang="es-ES" smtClean="0"/>
              <a:t>04/01/2026</a:t>
            </a:fld>
            <a:endParaRPr lang="es-ES"/>
          </a:p>
        </p:txBody>
      </p:sp>
      <p:sp>
        <p:nvSpPr>
          <p:cNvPr id="5" name="Marcador de pie de página 4">
            <a:extLst>
              <a:ext uri="{FF2B5EF4-FFF2-40B4-BE49-F238E27FC236}">
                <a16:creationId xmlns:a16="http://schemas.microsoft.com/office/drawing/2014/main" id="{E8462C30-6719-66B9-18F6-1B07D3713FC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7F9415E5-62BE-1974-197D-1EAE38B9453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7236A62-6BA3-440C-A2CB-B60787D5F186}" type="slidenum">
              <a:rPr lang="es-ES" smtClean="0"/>
              <a:t>‹Nº›</a:t>
            </a:fld>
            <a:endParaRPr lang="es-ES"/>
          </a:p>
        </p:txBody>
      </p:sp>
    </p:spTree>
    <p:extLst>
      <p:ext uri="{BB962C8B-B14F-4D97-AF65-F5344CB8AC3E}">
        <p14:creationId xmlns:p14="http://schemas.microsoft.com/office/powerpoint/2010/main" val="11466579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4786E2ED-DCB2-E340-84AD-B30F0B2527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E05C67FD-3F5E-375F-C131-AD22879A55F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BAB6407-EA01-C876-EE0B-4C008A522D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72E8027-C3E3-4EBF-8ECC-94EC8C4D01B0}" type="datetimeFigureOut">
              <a:rPr lang="es-ES" smtClean="0"/>
              <a:t>04/01/2026</a:t>
            </a:fld>
            <a:endParaRPr lang="es-ES"/>
          </a:p>
        </p:txBody>
      </p:sp>
      <p:sp>
        <p:nvSpPr>
          <p:cNvPr id="5" name="Marcador de pie de página 4">
            <a:extLst>
              <a:ext uri="{FF2B5EF4-FFF2-40B4-BE49-F238E27FC236}">
                <a16:creationId xmlns:a16="http://schemas.microsoft.com/office/drawing/2014/main" id="{92AB7995-E9C5-0E5A-9B3C-33AADB2E92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3080D52C-4F34-D2AD-5FFB-DF23D09A847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62EB92A-8172-4890-967D-66CB773D8995}" type="slidenum">
              <a:rPr lang="es-ES" smtClean="0"/>
              <a:t>‹Nº›</a:t>
            </a:fld>
            <a:endParaRPr lang="es-ES"/>
          </a:p>
        </p:txBody>
      </p:sp>
    </p:spTree>
    <p:extLst>
      <p:ext uri="{BB962C8B-B14F-4D97-AF65-F5344CB8AC3E}">
        <p14:creationId xmlns:p14="http://schemas.microsoft.com/office/powerpoint/2010/main" val="90961804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0.jpg"/><Relationship Id="rId1" Type="http://schemas.openxmlformats.org/officeDocument/2006/relationships/slideLayout" Target="../slideLayouts/slideLayout7.xml"/><Relationship Id="rId6" Type="http://schemas.openxmlformats.org/officeDocument/2006/relationships/image" Target="../media/image34.jpg"/><Relationship Id="rId5" Type="http://schemas.openxmlformats.org/officeDocument/2006/relationships/image" Target="../media/image33.jpeg"/><Relationship Id="rId4" Type="http://schemas.openxmlformats.org/officeDocument/2006/relationships/image" Target="../media/image32.jpg"/></Relationships>
</file>

<file path=ppt/slides/_rels/slide11.xml.rels><?xml version="1.0" encoding="UTF-8" standalone="yes"?>
<Relationships xmlns="http://schemas.openxmlformats.org/package/2006/relationships"><Relationship Id="rId8" Type="http://schemas.openxmlformats.org/officeDocument/2006/relationships/diagramColors" Target="../diagrams/colors2.xml"/><Relationship Id="rId13" Type="http://schemas.openxmlformats.org/officeDocument/2006/relationships/diagramColors" Target="../diagrams/colors3.xml"/><Relationship Id="rId3" Type="http://schemas.openxmlformats.org/officeDocument/2006/relationships/image" Target="../media/image35.png"/><Relationship Id="rId7" Type="http://schemas.openxmlformats.org/officeDocument/2006/relationships/diagramQuickStyle" Target="../diagrams/quickStyle2.xml"/><Relationship Id="rId12" Type="http://schemas.openxmlformats.org/officeDocument/2006/relationships/diagramQuickStyle" Target="../diagrams/quickStyle3.xm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diagramLayout" Target="../diagrams/layout2.xml"/><Relationship Id="rId11" Type="http://schemas.openxmlformats.org/officeDocument/2006/relationships/diagramLayout" Target="../diagrams/layout3.xml"/><Relationship Id="rId5" Type="http://schemas.openxmlformats.org/officeDocument/2006/relationships/diagramData" Target="../diagrams/data2.xml"/><Relationship Id="rId15" Type="http://schemas.openxmlformats.org/officeDocument/2006/relationships/image" Target="../media/image41.jpeg"/><Relationship Id="rId10" Type="http://schemas.openxmlformats.org/officeDocument/2006/relationships/diagramData" Target="../diagrams/data3.xml"/><Relationship Id="rId4" Type="http://schemas.openxmlformats.org/officeDocument/2006/relationships/image" Target="../media/image36.jpeg"/><Relationship Id="rId9" Type="http://schemas.microsoft.com/office/2007/relationships/diagramDrawing" Target="../diagrams/drawing2.xml"/><Relationship Id="rId14" Type="http://schemas.microsoft.com/office/2007/relationships/diagramDrawing" Target="../diagrams/drawing3.xml"/></Relationships>
</file>

<file path=ppt/slides/_rels/slide12.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8.xml"/><Relationship Id="rId1" Type="http://schemas.openxmlformats.org/officeDocument/2006/relationships/themeOverride" Target="../theme/themeOverride1.xml"/><Relationship Id="rId5" Type="http://schemas.openxmlformats.org/officeDocument/2006/relationships/image" Target="../media/image3.jpeg"/><Relationship Id="rId4" Type="http://schemas.openxmlformats.org/officeDocument/2006/relationships/image" Target="../media/image2.jpg"/></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3" Type="http://schemas.openxmlformats.org/officeDocument/2006/relationships/image" Target="../media/image4.jp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microsoft.com/office/2007/relationships/hdphoto" Target="../media/hdphoto1.wdp"/><Relationship Id="rId11" Type="http://schemas.openxmlformats.org/officeDocument/2006/relationships/image" Target="../media/image11.png"/><Relationship Id="rId5" Type="http://schemas.openxmlformats.org/officeDocument/2006/relationships/image" Target="../media/image6.png"/><Relationship Id="rId10" Type="http://schemas.openxmlformats.org/officeDocument/2006/relationships/image" Target="../media/image10.png"/><Relationship Id="rId4" Type="http://schemas.openxmlformats.org/officeDocument/2006/relationships/image" Target="../media/image5.jpeg"/><Relationship Id="rId9" Type="http://schemas.openxmlformats.org/officeDocument/2006/relationships/image" Target="../media/image9.png"/></Relationships>
</file>

<file path=ppt/slides/_rels/slide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image" Target="../media/image19.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8" Type="http://schemas.openxmlformats.org/officeDocument/2006/relationships/diagramQuickStyle" Target="../diagrams/quickStyle1.xml"/><Relationship Id="rId13" Type="http://schemas.openxmlformats.org/officeDocument/2006/relationships/image" Target="../media/image24.jpeg"/><Relationship Id="rId3" Type="http://schemas.openxmlformats.org/officeDocument/2006/relationships/image" Target="../media/image20.png"/><Relationship Id="rId7" Type="http://schemas.openxmlformats.org/officeDocument/2006/relationships/diagramLayout" Target="../diagrams/layout1.xml"/><Relationship Id="rId12" Type="http://schemas.openxmlformats.org/officeDocument/2006/relationships/image" Target="../media/image23.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diagramData" Target="../diagrams/data1.xml"/><Relationship Id="rId11" Type="http://schemas.openxmlformats.org/officeDocument/2006/relationships/image" Target="../media/image22.jpg"/><Relationship Id="rId5" Type="http://schemas.microsoft.com/office/2007/relationships/hdphoto" Target="../media/hdphoto2.wdp"/><Relationship Id="rId10" Type="http://schemas.microsoft.com/office/2007/relationships/diagramDrawing" Target="../diagrams/drawing1.xml"/><Relationship Id="rId4" Type="http://schemas.openxmlformats.org/officeDocument/2006/relationships/image" Target="../media/image21.png"/><Relationship Id="rId9" Type="http://schemas.openxmlformats.org/officeDocument/2006/relationships/diagramColors" Target="../diagrams/colors1.xml"/></Relationships>
</file>

<file path=ppt/slides/_rels/slide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29.jpeg"/><Relationship Id="rId2" Type="http://schemas.openxmlformats.org/officeDocument/2006/relationships/image" Target="../media/image25.jpg"/><Relationship Id="rId1" Type="http://schemas.openxmlformats.org/officeDocument/2006/relationships/slideLayout" Target="../slideLayouts/slideLayout7.xml"/><Relationship Id="rId6" Type="http://schemas.openxmlformats.org/officeDocument/2006/relationships/image" Target="../media/image28.jpeg"/><Relationship Id="rId5" Type="http://schemas.openxmlformats.org/officeDocument/2006/relationships/image" Target="../media/image27.jpg"/><Relationship Id="rId4" Type="http://schemas.microsoft.com/office/2007/relationships/hdphoto" Target="../media/hdphoto3.wdp"/></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80556B8F-FE6B-F356-6296-FC0EC44A9637}"/>
              </a:ext>
            </a:extLst>
          </p:cNvPr>
          <p:cNvSpPr txBox="1"/>
          <p:nvPr/>
        </p:nvSpPr>
        <p:spPr>
          <a:xfrm>
            <a:off x="1022498" y="643935"/>
            <a:ext cx="10502752" cy="646331"/>
          </a:xfrm>
          <a:prstGeom prst="rect">
            <a:avLst/>
          </a:prstGeom>
          <a:effectLst>
            <a:outerShdw blurRad="50800" dist="38100" dir="2700000" algn="tl" rotWithShape="0">
              <a:prstClr val="black">
                <a:alpha val="40000"/>
              </a:prstClr>
            </a:outerShdw>
          </a:effectLst>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 sz="3600" b="1" noProof="0" dirty="0">
                <a:ln w="10160">
                  <a:solidFill>
                    <a:schemeClr val="accent5"/>
                  </a:solidFill>
                  <a:prstDash val="solid"/>
                </a:ln>
                <a:solidFill>
                  <a:schemeClr val="accent2">
                    <a:lumMod val="60000"/>
                    <a:lumOff val="40000"/>
                  </a:schemeClr>
                </a:solidFill>
                <a:effectLst>
                  <a:outerShdw blurRad="38100" dist="22860" dir="5400000" algn="tl" rotWithShape="0">
                    <a:srgbClr val="000000">
                      <a:alpha val="98000"/>
                    </a:srgbClr>
                  </a:outerShdw>
                </a:effectLst>
              </a:rPr>
              <a:t>GIK MOMIYO IGOYO EROKAMANO KENDO ILEMO</a:t>
            </a:r>
          </a:p>
        </p:txBody>
      </p:sp>
      <p:sp>
        <p:nvSpPr>
          <p:cNvPr id="5" name="CuadroTexto 4">
            <a:extLst>
              <a:ext uri="{FF2B5EF4-FFF2-40B4-BE49-F238E27FC236}">
                <a16:creationId xmlns:a16="http://schemas.microsoft.com/office/drawing/2014/main" id="{51D6E10F-357C-F365-B8E1-517CC317737F}"/>
              </a:ext>
            </a:extLst>
          </p:cNvPr>
          <p:cNvSpPr txBox="1"/>
          <p:nvPr/>
        </p:nvSpPr>
        <p:spPr>
          <a:xfrm>
            <a:off x="914399" y="6448425"/>
            <a:ext cx="4171949" cy="338554"/>
          </a:xfrm>
          <a:prstGeom prst="rect">
            <a:avLst/>
          </a:prstGeom>
          <a:noFill/>
        </p:spPr>
        <p:txBody>
          <a:bodyPr wrap="square" rtlCol="0">
            <a:spAutoFit/>
          </a:bodyPr>
          <a:lstStyle/>
          <a:p>
            <a:pPr algn="ctr"/>
            <a:r>
              <a:rPr lang="en" sz="1600" b="1" noProof="0" dirty="0">
                <a:solidFill>
                  <a:schemeClr val="accent5">
                    <a:lumMod val="60000"/>
                    <a:lumOff val="40000"/>
                  </a:schemeClr>
                </a:solidFill>
                <a:effectLst>
                  <a:outerShdw blurRad="38100" dist="38100" dir="2700000" algn="tl">
                    <a:srgbClr val="000000">
                      <a:alpha val="43137"/>
                    </a:srgbClr>
                  </a:outerShdw>
                </a:effectLst>
              </a:rPr>
              <a:t>Lesson 2 </a:t>
            </a:r>
            <a:r>
              <a:rPr lang="en" sz="1600" b="1" dirty="0">
                <a:solidFill>
                  <a:schemeClr val="accent5">
                    <a:lumMod val="60000"/>
                    <a:lumOff val="40000"/>
                  </a:schemeClr>
                </a:solidFill>
                <a:effectLst>
                  <a:outerShdw blurRad="38100" dist="38100" dir="2700000" algn="tl">
                    <a:srgbClr val="000000">
                      <a:alpha val="43137"/>
                    </a:srgbClr>
                  </a:outerShdw>
                </a:effectLst>
              </a:rPr>
              <a:t>ma</a:t>
            </a:r>
            <a:r>
              <a:rPr lang="en" sz="1600" b="1" noProof="0" dirty="0">
                <a:solidFill>
                  <a:schemeClr val="accent5">
                    <a:lumMod val="60000"/>
                    <a:lumOff val="40000"/>
                  </a:schemeClr>
                </a:solidFill>
                <a:effectLst>
                  <a:outerShdw blurRad="38100" dist="38100" dir="2700000" algn="tl">
                    <a:srgbClr val="000000">
                      <a:alpha val="43137"/>
                    </a:srgbClr>
                  </a:outerShdw>
                </a:effectLst>
              </a:rPr>
              <a:t>r Januar 10, 2026</a:t>
            </a:r>
          </a:p>
        </p:txBody>
      </p:sp>
    </p:spTree>
    <p:extLst>
      <p:ext uri="{BB962C8B-B14F-4D97-AF65-F5344CB8AC3E}">
        <p14:creationId xmlns:p14="http://schemas.microsoft.com/office/powerpoint/2010/main" val="673514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Rectángulo 13">
            <a:extLst>
              <a:ext uri="{FF2B5EF4-FFF2-40B4-BE49-F238E27FC236}">
                <a16:creationId xmlns:a16="http://schemas.microsoft.com/office/drawing/2014/main" id="{5F7364FD-E419-765A-E16D-7AE26A9EFD02}"/>
              </a:ext>
            </a:extLst>
          </p:cNvPr>
          <p:cNvSpPr>
            <a:spLocks noGrp="1" noRot="1" noMove="1" noResize="1" noEditPoints="1" noAdjustHandles="1" noChangeArrowheads="1" noChangeShapeType="1"/>
          </p:cNvSpPr>
          <p:nvPr/>
        </p:nvSpPr>
        <p:spPr>
          <a:xfrm>
            <a:off x="0" y="0"/>
            <a:ext cx="12191998" cy="1162357"/>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 noProof="0" dirty="0"/>
          </a:p>
        </p:txBody>
      </p:sp>
      <p:sp>
        <p:nvSpPr>
          <p:cNvPr id="3" name="CuadroTexto 2">
            <a:extLst>
              <a:ext uri="{FF2B5EF4-FFF2-40B4-BE49-F238E27FC236}">
                <a16:creationId xmlns:a16="http://schemas.microsoft.com/office/drawing/2014/main" id="{85898E66-D5E7-42A9-2633-2C4CB31D24A5}"/>
              </a:ext>
            </a:extLst>
          </p:cNvPr>
          <p:cNvSpPr txBox="1"/>
          <p:nvPr/>
        </p:nvSpPr>
        <p:spPr>
          <a:xfrm>
            <a:off x="0" y="0"/>
            <a:ext cx="12191999" cy="707886"/>
          </a:xfrm>
          <a:prstGeom prst="rect">
            <a:avLst/>
          </a:prstGeom>
          <a:noFill/>
        </p:spPr>
        <p:txBody>
          <a:bodyPr wrap="square">
            <a:spAutoFit/>
            <a:scene3d>
              <a:camera prst="orthographicFront"/>
              <a:lightRig rig="glow" dir="t"/>
            </a:scene3d>
            <a:sp3d extrusionH="57150">
              <a:bevelT w="38100" h="38100"/>
            </a:sp3d>
          </a:bodyPr>
          <a:lstStyle/>
          <a:p>
            <a:pPr algn="ctr"/>
            <a:r>
              <a:rPr lang="en" sz="4000" b="1" spc="300" noProof="0" dirty="0">
                <a:ln w="22225">
                  <a:solidFill>
                    <a:schemeClr val="accent2"/>
                  </a:solidFill>
                  <a:prstDash val="solid"/>
                </a:ln>
                <a:solidFill>
                  <a:schemeClr val="accent2">
                    <a:lumMod val="40000"/>
                    <a:lumOff val="60000"/>
                  </a:schemeClr>
                </a:solidFill>
                <a:effectLst>
                  <a:outerShdw blurRad="38100" dist="38100" dir="2700000" algn="tl">
                    <a:srgbClr val="000000">
                      <a:alpha val="43137"/>
                    </a:srgbClr>
                  </a:outerShdw>
                </a:effectLst>
              </a:rPr>
              <a:t>GIK MOMIYO ONEGO WABED GI EROKAMANO</a:t>
            </a:r>
          </a:p>
        </p:txBody>
      </p:sp>
      <p:sp>
        <p:nvSpPr>
          <p:cNvPr id="5" name="CuadroTexto 4">
            <a:extLst>
              <a:ext uri="{FF2B5EF4-FFF2-40B4-BE49-F238E27FC236}">
                <a16:creationId xmlns:a16="http://schemas.microsoft.com/office/drawing/2014/main" id="{A344FECA-FFE9-1235-CA75-0A75F28F8F53}"/>
              </a:ext>
            </a:extLst>
          </p:cNvPr>
          <p:cNvSpPr txBox="1"/>
          <p:nvPr/>
        </p:nvSpPr>
        <p:spPr>
          <a:xfrm>
            <a:off x="0" y="700772"/>
            <a:ext cx="12191998" cy="369332"/>
          </a:xfrm>
          <a:prstGeom prst="rect">
            <a:avLst/>
          </a:prstGeom>
          <a:noFill/>
        </p:spPr>
        <p:txBody>
          <a:bodyPr wrap="square">
            <a:spAutoFit/>
          </a:bodyPr>
          <a:lstStyle/>
          <a:p>
            <a:pPr algn="ctr"/>
            <a:r>
              <a:rPr lang="en" b="1" noProof="0" dirty="0">
                <a:solidFill>
                  <a:schemeClr val="accent3">
                    <a:lumMod val="40000"/>
                    <a:lumOff val="60000"/>
                  </a:schemeClr>
                </a:solidFill>
                <a:effectLst>
                  <a:glow rad="101600">
                    <a:srgbClr val="5D138B"/>
                  </a:glow>
                </a:effectLst>
                <a:latin typeface="Comic Sans MS" panose="030F0702030302020204" pitchFamily="66" charset="0"/>
              </a:rPr>
              <a:t>“Ndalo duto kwalemonu, to wagoyo erokamano ni Nyasaye, Wuon Ruodhwa Yesu Kristo” </a:t>
            </a:r>
            <a:r>
              <a:rPr lang="en" sz="1400" b="1" noProof="0" dirty="0">
                <a:solidFill>
                  <a:schemeClr val="accent3">
                    <a:lumMod val="40000"/>
                    <a:lumOff val="60000"/>
                  </a:schemeClr>
                </a:solidFill>
                <a:effectLst>
                  <a:glow rad="101600">
                    <a:srgbClr val="5D138B"/>
                  </a:glow>
                </a:effectLst>
                <a:latin typeface="Comic Sans MS" panose="030F0702030302020204" pitchFamily="66" charset="0"/>
              </a:rPr>
              <a:t>(Jo-Kolosai 1:3)</a:t>
            </a:r>
          </a:p>
        </p:txBody>
      </p:sp>
      <p:sp>
        <p:nvSpPr>
          <p:cNvPr id="6" name="CuadroTexto 5">
            <a:extLst>
              <a:ext uri="{FF2B5EF4-FFF2-40B4-BE49-F238E27FC236}">
                <a16:creationId xmlns:a16="http://schemas.microsoft.com/office/drawing/2014/main" id="{FF5D1943-4169-D232-E392-7CFBFA040C97}"/>
              </a:ext>
            </a:extLst>
          </p:cNvPr>
          <p:cNvSpPr txBox="1"/>
          <p:nvPr/>
        </p:nvSpPr>
        <p:spPr>
          <a:xfrm>
            <a:off x="336808" y="1253025"/>
            <a:ext cx="8092818" cy="1015663"/>
          </a:xfrm>
          <a:prstGeom prst="rect">
            <a:avLst/>
          </a:prstGeom>
          <a:noFill/>
        </p:spPr>
        <p:txBody>
          <a:bodyPr wrap="square" rtlCol="0">
            <a:spAutoFit/>
          </a:bodyPr>
          <a:lstStyle/>
          <a:p>
            <a:pPr>
              <a:spcBef>
                <a:spcPts val="600"/>
              </a:spcBef>
            </a:pPr>
            <a:r>
              <a:rPr lang="en-US" sz="2000" b="1" dirty="0" err="1"/>
              <a:t>Ka</a:t>
            </a:r>
            <a:r>
              <a:rPr lang="en-US" sz="2000" b="1" dirty="0"/>
              <a:t> </a:t>
            </a:r>
            <a:r>
              <a:rPr lang="en-US" sz="2000" b="1" dirty="0" err="1"/>
              <a:t>otuomo</a:t>
            </a:r>
            <a:r>
              <a:rPr lang="en-US" sz="2000" b="1" dirty="0"/>
              <a:t> </a:t>
            </a:r>
            <a:r>
              <a:rPr lang="en-US" sz="2000" b="1" dirty="0" err="1"/>
              <a:t>weche</a:t>
            </a:r>
            <a:r>
              <a:rPr lang="en-US" sz="2000" b="1" dirty="0"/>
              <a:t> ma </a:t>
            </a:r>
            <a:r>
              <a:rPr lang="en-US" sz="2000" b="1" dirty="0" err="1"/>
              <a:t>ni</a:t>
            </a:r>
            <a:r>
              <a:rPr lang="en-US" sz="2000" b="1" dirty="0"/>
              <a:t> e 1 Jo-</a:t>
            </a:r>
            <a:r>
              <a:rPr lang="en-US" sz="2000" b="1" dirty="0" err="1"/>
              <a:t>Korintho</a:t>
            </a:r>
            <a:r>
              <a:rPr lang="en-US" sz="2000" b="1" dirty="0"/>
              <a:t> 13:13, Paulo </a:t>
            </a:r>
            <a:r>
              <a:rPr lang="en-US" sz="2000" b="1" dirty="0" err="1"/>
              <a:t>goyo</a:t>
            </a:r>
            <a:r>
              <a:rPr lang="en-US" sz="2000" b="1" dirty="0"/>
              <a:t> </a:t>
            </a:r>
            <a:r>
              <a:rPr lang="en-US" sz="2000" b="1" dirty="0" err="1"/>
              <a:t>ni</a:t>
            </a:r>
            <a:r>
              <a:rPr lang="en-US" sz="2000" b="1" dirty="0"/>
              <a:t> </a:t>
            </a:r>
            <a:r>
              <a:rPr lang="en-US" sz="2000" b="1" dirty="0" err="1"/>
              <a:t>Nyasaye</a:t>
            </a:r>
            <a:r>
              <a:rPr lang="en-US" sz="2000" b="1" dirty="0"/>
              <a:t> </a:t>
            </a:r>
            <a:r>
              <a:rPr lang="en-US" sz="2000" b="1" dirty="0" err="1"/>
              <a:t>erokamano</a:t>
            </a:r>
            <a:r>
              <a:rPr lang="en-US" sz="2000" b="1" dirty="0"/>
              <a:t> </a:t>
            </a:r>
            <a:r>
              <a:rPr lang="en-US" sz="2000" b="1" dirty="0" err="1"/>
              <a:t>nikech</a:t>
            </a:r>
            <a:r>
              <a:rPr lang="en-US" sz="2000" b="1" dirty="0"/>
              <a:t> Jo-</a:t>
            </a:r>
            <a:r>
              <a:rPr lang="en-US" sz="2000" b="1" dirty="0" err="1"/>
              <a:t>Kolosai</a:t>
            </a:r>
            <a:r>
              <a:rPr lang="en-US" sz="2000" b="1" dirty="0"/>
              <a:t> </a:t>
            </a:r>
            <a:r>
              <a:rPr lang="en-US" sz="2000" b="1" dirty="0" err="1"/>
              <a:t>nigi</a:t>
            </a:r>
            <a:r>
              <a:rPr lang="en-US" sz="2000" b="1" dirty="0"/>
              <a:t> </a:t>
            </a:r>
            <a:r>
              <a:rPr lang="en-US" sz="2000" b="1" dirty="0" err="1"/>
              <a:t>kido</a:t>
            </a:r>
            <a:r>
              <a:rPr lang="en-US" sz="2000" b="1" dirty="0"/>
              <a:t> </a:t>
            </a:r>
            <a:r>
              <a:rPr lang="en-US" sz="2000" b="1" dirty="0" err="1"/>
              <a:t>adek</a:t>
            </a:r>
            <a:r>
              <a:rPr lang="en-US" sz="2000" b="1" dirty="0"/>
              <a:t> </a:t>
            </a:r>
            <a:r>
              <a:rPr lang="en-US" sz="2000" b="1" dirty="0" err="1"/>
              <a:t>mabeyo</a:t>
            </a:r>
            <a:r>
              <a:rPr lang="en-US" sz="2000" b="1" dirty="0"/>
              <a:t> mag </a:t>
            </a:r>
            <a:r>
              <a:rPr lang="en-US" sz="2000" b="1" dirty="0" err="1"/>
              <a:t>Jokristo</a:t>
            </a:r>
            <a:r>
              <a:rPr lang="en-US" sz="2000" b="1" dirty="0"/>
              <a:t>: </a:t>
            </a:r>
            <a:r>
              <a:rPr lang="en-US" sz="2000" b="1" dirty="0" err="1"/>
              <a:t>yie</a:t>
            </a:r>
            <a:r>
              <a:rPr lang="en-US" sz="2000" b="1" dirty="0"/>
              <a:t>, </a:t>
            </a:r>
            <a:r>
              <a:rPr lang="en-US" sz="2000" b="1" dirty="0" err="1"/>
              <a:t>geno</a:t>
            </a:r>
            <a:r>
              <a:rPr lang="en-US" sz="2000" b="1" dirty="0"/>
              <a:t>, </a:t>
            </a:r>
            <a:r>
              <a:rPr lang="en-US" sz="2000" b="1" dirty="0" err="1"/>
              <a:t>kod</a:t>
            </a:r>
            <a:r>
              <a:rPr lang="en-US" sz="2000" b="1" dirty="0"/>
              <a:t> </a:t>
            </a:r>
            <a:r>
              <a:rPr lang="en-US" sz="2000" b="1" dirty="0" err="1"/>
              <a:t>hera</a:t>
            </a:r>
            <a:r>
              <a:rPr lang="en-US" sz="2000" b="1" dirty="0"/>
              <a:t> (</a:t>
            </a:r>
            <a:r>
              <a:rPr lang="en-US" sz="2000" b="1" dirty="0" err="1"/>
              <a:t>Kol</a:t>
            </a:r>
            <a:r>
              <a:rPr lang="en-US" sz="2000" b="1" dirty="0"/>
              <a:t>. 1:4-5)</a:t>
            </a:r>
            <a:r>
              <a:rPr lang="en" sz="2000" b="1" noProof="0" dirty="0"/>
              <a:t>.</a:t>
            </a:r>
          </a:p>
        </p:txBody>
      </p:sp>
      <p:pic>
        <p:nvPicPr>
          <p:cNvPr id="4" name="Imagen 3" descr="Imagen que contiene interior, persona, mujer, tabla&#10;&#10;El contenido generado por IA puede ser incorrecto.">
            <a:extLst>
              <a:ext uri="{FF2B5EF4-FFF2-40B4-BE49-F238E27FC236}">
                <a16:creationId xmlns:a16="http://schemas.microsoft.com/office/drawing/2014/main" id="{677F6DDB-DF9E-E08D-38AB-5FC603CBF14A}"/>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9458632" y="4156587"/>
            <a:ext cx="2589162" cy="2589162"/>
          </a:xfrm>
          <a:prstGeom prst="rect">
            <a:avLst/>
          </a:prstGeom>
          <a:effectLst>
            <a:innerShdw blurRad="114300">
              <a:prstClr val="black"/>
            </a:innerShdw>
          </a:effectLst>
        </p:spPr>
      </p:pic>
      <p:pic>
        <p:nvPicPr>
          <p:cNvPr id="8" name="Imagen 7" descr="Mapa&#10;&#10;El contenido generado por IA puede ser incorrecto.">
            <a:extLst>
              <a:ext uri="{FF2B5EF4-FFF2-40B4-BE49-F238E27FC236}">
                <a16:creationId xmlns:a16="http://schemas.microsoft.com/office/drawing/2014/main" id="{13677C94-9868-E8B2-0F00-ACE559980589}"/>
              </a:ext>
            </a:extLst>
          </p:cNvPr>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8503166" y="1350706"/>
            <a:ext cx="3544628" cy="2701413"/>
          </a:xfrm>
          <a:prstGeom prst="rect">
            <a:avLst/>
          </a:prstGeom>
          <a:ln w="38100" cap="rnd">
            <a:solidFill>
              <a:srgbClr val="FFFF99"/>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10" name="Imagen 9" descr="Imagen que contiene persona, interior, hombre, viendo&#10;&#10;El contenido generado por IA puede ser incorrecto.">
            <a:extLst>
              <a:ext uri="{FF2B5EF4-FFF2-40B4-BE49-F238E27FC236}">
                <a16:creationId xmlns:a16="http://schemas.microsoft.com/office/drawing/2014/main" id="{4964615A-1B94-FB61-AF7E-5FE15A03D408}"/>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266700" y="2333625"/>
            <a:ext cx="2867880" cy="4412124"/>
          </a:xfrm>
          <a:prstGeom prst="rect">
            <a:avLst/>
          </a:prstGeom>
          <a:ln w="38100" cap="sq">
            <a:solidFill>
              <a:schemeClr val="accent3">
                <a:lumMod val="20000"/>
                <a:lumOff val="80000"/>
              </a:schemeClr>
            </a:solidFill>
            <a:prstDash val="solid"/>
            <a:miter lim="800000"/>
          </a:ln>
          <a:effectLst>
            <a:outerShdw blurRad="50800" dist="38100" dir="2700000" algn="tl" rotWithShape="0">
              <a:srgbClr val="000000">
                <a:alpha val="43000"/>
              </a:srgbClr>
            </a:outerShdw>
          </a:effectLst>
        </p:spPr>
      </p:pic>
      <p:sp>
        <p:nvSpPr>
          <p:cNvPr id="7" name="CuadroTexto 6">
            <a:extLst>
              <a:ext uri="{FF2B5EF4-FFF2-40B4-BE49-F238E27FC236}">
                <a16:creationId xmlns:a16="http://schemas.microsoft.com/office/drawing/2014/main" id="{8A00D4A0-D114-1ED9-3A91-D64EE6EFBEC6}"/>
              </a:ext>
            </a:extLst>
          </p:cNvPr>
          <p:cNvSpPr txBox="1"/>
          <p:nvPr/>
        </p:nvSpPr>
        <p:spPr>
          <a:xfrm>
            <a:off x="3206892" y="2335010"/>
            <a:ext cx="5156058" cy="1323439"/>
          </a:xfrm>
          <a:prstGeom prst="rect">
            <a:avLst/>
          </a:prstGeom>
          <a:noFill/>
        </p:spPr>
        <p:txBody>
          <a:bodyPr wrap="square">
            <a:spAutoFit/>
          </a:bodyPr>
          <a:lstStyle/>
          <a:p>
            <a:pPr>
              <a:spcBef>
                <a:spcPts val="600"/>
              </a:spcBef>
            </a:pPr>
            <a:r>
              <a:rPr lang="en-US" sz="2000" b="1" dirty="0" err="1"/>
              <a:t>Gik</a:t>
            </a:r>
            <a:r>
              <a:rPr lang="en-US" sz="2000" b="1" dirty="0"/>
              <a:t> </a:t>
            </a:r>
            <a:r>
              <a:rPr lang="en-US" sz="2000" b="1" dirty="0" err="1"/>
              <a:t>mabeyogi</a:t>
            </a:r>
            <a:r>
              <a:rPr lang="en-US" sz="2000" b="1" dirty="0"/>
              <a:t> </a:t>
            </a:r>
            <a:r>
              <a:rPr lang="en-US" sz="2000" b="1" dirty="0" err="1"/>
              <a:t>wuok</a:t>
            </a:r>
            <a:r>
              <a:rPr lang="en-US" sz="2000" b="1" dirty="0"/>
              <a:t> “e </a:t>
            </a:r>
            <a:r>
              <a:rPr lang="en-US" sz="2000" b="1" dirty="0" err="1"/>
              <a:t>Kristo</a:t>
            </a:r>
            <a:r>
              <a:rPr lang="en-US" sz="2000" b="1" dirty="0"/>
              <a:t> </a:t>
            </a:r>
            <a:r>
              <a:rPr lang="en-US" sz="2000" b="1" dirty="0" err="1"/>
              <a:t>Yesu</a:t>
            </a:r>
            <a:r>
              <a:rPr lang="en-US" sz="2000" b="1" dirty="0"/>
              <a:t>”, </a:t>
            </a:r>
            <a:r>
              <a:rPr lang="en-US" sz="2000" b="1" dirty="0" err="1"/>
              <a:t>gituomo</a:t>
            </a:r>
            <a:r>
              <a:rPr lang="en-US" sz="2000" b="1" dirty="0"/>
              <a:t> </a:t>
            </a:r>
            <a:r>
              <a:rPr lang="en-US" sz="2000" b="1" dirty="0" err="1"/>
              <a:t>winjruok</a:t>
            </a:r>
            <a:r>
              <a:rPr lang="en-US" sz="2000" b="1" dirty="0"/>
              <a:t> </a:t>
            </a:r>
            <a:r>
              <a:rPr lang="en-US" sz="2000" b="1" dirty="0" err="1"/>
              <a:t>marwa</a:t>
            </a:r>
            <a:r>
              <a:rPr lang="en-US" sz="2000" b="1" dirty="0"/>
              <a:t> </a:t>
            </a:r>
            <a:r>
              <a:rPr lang="en-US" sz="2000" b="1" dirty="0" err="1"/>
              <a:t>gi</a:t>
            </a:r>
            <a:r>
              <a:rPr lang="en-US" sz="2000" b="1" dirty="0"/>
              <a:t> “</a:t>
            </a:r>
            <a:r>
              <a:rPr lang="en-US" sz="2000" b="1" dirty="0" err="1"/>
              <a:t>jomaler</a:t>
            </a:r>
            <a:r>
              <a:rPr lang="en-US" sz="2000" b="1" dirty="0"/>
              <a:t> </a:t>
            </a:r>
            <a:r>
              <a:rPr lang="en-US" sz="2000" b="1" dirty="0" err="1"/>
              <a:t>duto</a:t>
            </a:r>
            <a:r>
              <a:rPr lang="en-US" sz="2000" b="1" dirty="0"/>
              <a:t>”, kendo </a:t>
            </a:r>
            <a:r>
              <a:rPr lang="en-US" sz="2000" b="1" dirty="0" err="1"/>
              <a:t>osekelnwagi</a:t>
            </a:r>
            <a:r>
              <a:rPr lang="en-US" sz="2000" b="1" dirty="0"/>
              <a:t> </a:t>
            </a:r>
            <a:r>
              <a:rPr lang="en-US" sz="2000" b="1" dirty="0" err="1"/>
              <a:t>kokalo</a:t>
            </a:r>
            <a:r>
              <a:rPr lang="en-US" sz="2000" b="1" dirty="0"/>
              <a:t> </a:t>
            </a:r>
            <a:r>
              <a:rPr lang="en-US" sz="2000" b="1" dirty="0" err="1"/>
              <a:t>kuom</a:t>
            </a:r>
            <a:r>
              <a:rPr lang="en-US" sz="2000" b="1" dirty="0"/>
              <a:t> “</a:t>
            </a:r>
            <a:r>
              <a:rPr lang="en-US" sz="2000" b="1" dirty="0" err="1"/>
              <a:t>wach</a:t>
            </a:r>
            <a:r>
              <a:rPr lang="en-US" sz="2000" b="1" dirty="0"/>
              <a:t> mar </a:t>
            </a:r>
            <a:r>
              <a:rPr lang="en-US" sz="2000" b="1" dirty="0" err="1"/>
              <a:t>adier</a:t>
            </a:r>
            <a:r>
              <a:rPr lang="en-US" sz="2000" b="1" dirty="0"/>
              <a:t> mar </a:t>
            </a:r>
            <a:r>
              <a:rPr lang="en-US" sz="2000" b="1" dirty="0" err="1"/>
              <a:t>injili</a:t>
            </a:r>
            <a:r>
              <a:rPr lang="en-US" sz="2000" b="1" dirty="0"/>
              <a:t>” </a:t>
            </a:r>
            <a:r>
              <a:rPr lang="en" sz="2000" b="1" noProof="0" dirty="0"/>
              <a:t>.</a:t>
            </a:r>
          </a:p>
        </p:txBody>
      </p:sp>
      <p:sp>
        <p:nvSpPr>
          <p:cNvPr id="11" name="CuadroTexto 10">
            <a:extLst>
              <a:ext uri="{FF2B5EF4-FFF2-40B4-BE49-F238E27FC236}">
                <a16:creationId xmlns:a16="http://schemas.microsoft.com/office/drawing/2014/main" id="{64B64D26-A13F-8B08-FB25-961CB28EA41B}"/>
              </a:ext>
            </a:extLst>
          </p:cNvPr>
          <p:cNvSpPr txBox="1"/>
          <p:nvPr/>
        </p:nvSpPr>
        <p:spPr>
          <a:xfrm>
            <a:off x="3218514" y="5114533"/>
            <a:ext cx="6163611" cy="1631216"/>
          </a:xfrm>
          <a:prstGeom prst="rect">
            <a:avLst/>
          </a:prstGeom>
          <a:noFill/>
        </p:spPr>
        <p:txBody>
          <a:bodyPr wrap="square">
            <a:spAutoFit/>
          </a:bodyPr>
          <a:lstStyle/>
          <a:p>
            <a:pPr>
              <a:spcBef>
                <a:spcPts val="600"/>
              </a:spcBef>
            </a:pPr>
            <a:r>
              <a:rPr lang="en-US" sz="2000" b="1" dirty="0" err="1"/>
              <a:t>Teko</a:t>
            </a:r>
            <a:r>
              <a:rPr lang="en-US" sz="2000" b="1" dirty="0"/>
              <a:t> mar </a:t>
            </a:r>
            <a:r>
              <a:rPr lang="en-US" sz="2000" b="1" dirty="0" err="1"/>
              <a:t>Nyasaye</a:t>
            </a:r>
            <a:r>
              <a:rPr lang="en-US" sz="2000" b="1" dirty="0"/>
              <a:t>, ma </a:t>
            </a:r>
            <a:r>
              <a:rPr lang="en-US" sz="2000" b="1" dirty="0" err="1"/>
              <a:t>itero</a:t>
            </a:r>
            <a:r>
              <a:rPr lang="en-US" sz="2000" b="1" dirty="0"/>
              <a:t> </a:t>
            </a:r>
            <a:r>
              <a:rPr lang="en-US" sz="2000" b="1" dirty="0" err="1"/>
              <a:t>kokalo</a:t>
            </a:r>
            <a:r>
              <a:rPr lang="en-US" sz="2000" b="1" dirty="0"/>
              <a:t> </a:t>
            </a:r>
            <a:r>
              <a:rPr lang="en-US" sz="2000" b="1" dirty="0" err="1"/>
              <a:t>kuom</a:t>
            </a:r>
            <a:r>
              <a:rPr lang="en-US" sz="2000" b="1" dirty="0"/>
              <a:t> </a:t>
            </a:r>
            <a:r>
              <a:rPr lang="en-US" sz="2000" b="1" dirty="0" err="1"/>
              <a:t>wach</a:t>
            </a:r>
            <a:r>
              <a:rPr lang="en-US" sz="2000" b="1" dirty="0"/>
              <a:t> </a:t>
            </a:r>
            <a:r>
              <a:rPr lang="en-US" sz="2000" b="1" dirty="0" err="1"/>
              <a:t>maber</a:t>
            </a:r>
            <a:r>
              <a:rPr lang="en-US" sz="2000" b="1" dirty="0"/>
              <a:t> </a:t>
            </a:r>
            <a:r>
              <a:rPr lang="en-US" sz="2000" b="1" dirty="0" err="1"/>
              <a:t>kuom</a:t>
            </a:r>
            <a:r>
              <a:rPr lang="en-US" sz="2000" b="1" dirty="0"/>
              <a:t> </a:t>
            </a:r>
            <a:r>
              <a:rPr lang="en-US" sz="2000" b="1" dirty="0" err="1"/>
              <a:t>tich</a:t>
            </a:r>
            <a:r>
              <a:rPr lang="en-US" sz="2000" b="1" dirty="0"/>
              <a:t> mar </a:t>
            </a:r>
            <a:r>
              <a:rPr lang="en-US" sz="2000" b="1" dirty="0" err="1"/>
              <a:t>Roho</a:t>
            </a:r>
            <a:r>
              <a:rPr lang="en-US" sz="2000" b="1" dirty="0"/>
              <a:t> Maler, </a:t>
            </a:r>
            <a:r>
              <a:rPr lang="en-US" sz="2000" b="1" dirty="0" err="1"/>
              <a:t>miyo</a:t>
            </a:r>
            <a:r>
              <a:rPr lang="en-US" sz="2000" b="1" dirty="0"/>
              <a:t> </a:t>
            </a:r>
            <a:r>
              <a:rPr lang="en-US" sz="2000" b="1" dirty="0" err="1"/>
              <a:t>Biblos</a:t>
            </a:r>
            <a:r>
              <a:rPr lang="en-US" sz="2000" b="1" dirty="0"/>
              <a:t> </a:t>
            </a:r>
            <a:r>
              <a:rPr lang="en-US" sz="2000" b="1" dirty="0" err="1"/>
              <a:t>bedo</a:t>
            </a:r>
            <a:r>
              <a:rPr lang="en-US" sz="2000" b="1" dirty="0"/>
              <a:t> “</a:t>
            </a:r>
            <a:r>
              <a:rPr lang="en-US" sz="2000" b="1" dirty="0" err="1"/>
              <a:t>wach</a:t>
            </a:r>
            <a:r>
              <a:rPr lang="en-US" sz="2000" b="1" dirty="0"/>
              <a:t> </a:t>
            </a:r>
            <a:r>
              <a:rPr lang="en-US" sz="2000" b="1" dirty="0" err="1"/>
              <a:t>ngima</a:t>
            </a:r>
            <a:r>
              <a:rPr lang="en-US" sz="2000" b="1" dirty="0"/>
              <a:t>” (Fil. 2:16). Mano </a:t>
            </a:r>
            <a:r>
              <a:rPr lang="en-US" sz="2000" b="1" dirty="0" err="1"/>
              <a:t>nyiso</a:t>
            </a:r>
            <a:r>
              <a:rPr lang="en-US" sz="2000" b="1" dirty="0"/>
              <a:t> </a:t>
            </a:r>
            <a:r>
              <a:rPr lang="en-US" sz="2000" b="1" dirty="0" err="1"/>
              <a:t>ni</a:t>
            </a:r>
            <a:r>
              <a:rPr lang="en-US" sz="2000" b="1" dirty="0"/>
              <a:t>, </a:t>
            </a:r>
            <a:r>
              <a:rPr lang="en-US" sz="2000" b="1" dirty="0" err="1"/>
              <a:t>kuom</a:t>
            </a:r>
            <a:r>
              <a:rPr lang="en-US" sz="2000" b="1" dirty="0"/>
              <a:t> </a:t>
            </a:r>
            <a:r>
              <a:rPr lang="en-US" sz="2000" b="1" dirty="0" err="1"/>
              <a:t>yie</a:t>
            </a:r>
            <a:r>
              <a:rPr lang="en-US" sz="2000" b="1" dirty="0"/>
              <a:t> </a:t>
            </a:r>
            <a:r>
              <a:rPr lang="en-US" sz="2000" b="1" dirty="0" err="1"/>
              <a:t>wach</a:t>
            </a:r>
            <a:r>
              <a:rPr lang="en-US" sz="2000" b="1" dirty="0"/>
              <a:t> </a:t>
            </a:r>
            <a:r>
              <a:rPr lang="en-US" sz="2000" b="1" dirty="0" err="1"/>
              <a:t>maber</a:t>
            </a:r>
            <a:r>
              <a:rPr lang="en-US" sz="2000" b="1" dirty="0"/>
              <a:t>, wan </a:t>
            </a:r>
            <a:r>
              <a:rPr lang="en-US" sz="2000" b="1" dirty="0" err="1"/>
              <a:t>gi</a:t>
            </a:r>
            <a:r>
              <a:rPr lang="en-US" sz="2000" b="1" dirty="0"/>
              <a:t> </a:t>
            </a:r>
            <a:r>
              <a:rPr lang="en-US" sz="2000" b="1" dirty="0" err="1"/>
              <a:t>ngima</a:t>
            </a:r>
            <a:r>
              <a:rPr lang="en-US" sz="2000" b="1" dirty="0"/>
              <a:t> </a:t>
            </a:r>
            <a:r>
              <a:rPr lang="en-US" sz="2000" b="1" dirty="0" err="1"/>
              <a:t>mosiko</a:t>
            </a:r>
            <a:r>
              <a:rPr lang="en-US" sz="2000" b="1" dirty="0"/>
              <a:t> </a:t>
            </a:r>
            <a:r>
              <a:rPr lang="en-US" sz="2000" b="1" dirty="0" err="1"/>
              <a:t>kod</a:t>
            </a:r>
            <a:r>
              <a:rPr lang="en-US" sz="2000" b="1" dirty="0"/>
              <a:t> </a:t>
            </a:r>
            <a:r>
              <a:rPr lang="en-US" sz="2000" b="1" dirty="0" err="1"/>
              <a:t>gikeni</a:t>
            </a:r>
            <a:r>
              <a:rPr lang="en-US" sz="2000" b="1" dirty="0"/>
              <a:t> “ma </a:t>
            </a:r>
            <a:r>
              <a:rPr lang="en-US" sz="2000" b="1" dirty="0" err="1"/>
              <a:t>okannu</a:t>
            </a:r>
            <a:r>
              <a:rPr lang="en-US" sz="2000" b="1" dirty="0"/>
              <a:t> </a:t>
            </a:r>
            <a:r>
              <a:rPr lang="en-US" sz="2000" b="1" dirty="0" err="1"/>
              <a:t>maber</a:t>
            </a:r>
            <a:r>
              <a:rPr lang="en-US" sz="2000" b="1" dirty="0"/>
              <a:t> e polo” (</a:t>
            </a:r>
            <a:r>
              <a:rPr lang="en-US" sz="2000" b="1" dirty="0" err="1"/>
              <a:t>Kol</a:t>
            </a:r>
            <a:r>
              <a:rPr lang="en-US" sz="2000" b="1" dirty="0"/>
              <a:t>. 1:5)</a:t>
            </a:r>
            <a:r>
              <a:rPr lang="en" sz="2000" b="1" noProof="0" dirty="0"/>
              <a:t>.</a:t>
            </a:r>
          </a:p>
        </p:txBody>
      </p:sp>
      <p:sp>
        <p:nvSpPr>
          <p:cNvPr id="13" name="CuadroTexto 12">
            <a:extLst>
              <a:ext uri="{FF2B5EF4-FFF2-40B4-BE49-F238E27FC236}">
                <a16:creationId xmlns:a16="http://schemas.microsoft.com/office/drawing/2014/main" id="{05B09734-52EC-F1AA-5DEA-EF07C590E940}"/>
              </a:ext>
            </a:extLst>
          </p:cNvPr>
          <p:cNvSpPr txBox="1"/>
          <p:nvPr/>
        </p:nvSpPr>
        <p:spPr>
          <a:xfrm>
            <a:off x="3206892" y="3724771"/>
            <a:ext cx="5156058" cy="1323439"/>
          </a:xfrm>
          <a:prstGeom prst="rect">
            <a:avLst/>
          </a:prstGeom>
          <a:noFill/>
        </p:spPr>
        <p:txBody>
          <a:bodyPr wrap="square">
            <a:spAutoFit/>
          </a:bodyPr>
          <a:lstStyle/>
          <a:p>
            <a:pPr>
              <a:spcBef>
                <a:spcPts val="600"/>
              </a:spcBef>
            </a:pPr>
            <a:r>
              <a:rPr lang="en-US" sz="2000" b="1" dirty="0"/>
              <a:t>Paulo </a:t>
            </a:r>
            <a:r>
              <a:rPr lang="en-US" sz="2000" b="1" dirty="0" err="1"/>
              <a:t>jiwo</a:t>
            </a:r>
            <a:r>
              <a:rPr lang="en-US" sz="2000" b="1" dirty="0"/>
              <a:t> </a:t>
            </a:r>
            <a:r>
              <a:rPr lang="en-US" sz="2000" b="1" dirty="0" err="1"/>
              <a:t>ni</a:t>
            </a:r>
            <a:r>
              <a:rPr lang="en-US" sz="2000" b="1" dirty="0"/>
              <a:t> </a:t>
            </a:r>
            <a:r>
              <a:rPr lang="en-US" sz="2000" b="1" dirty="0" err="1"/>
              <a:t>wach</a:t>
            </a:r>
            <a:r>
              <a:rPr lang="en-US" sz="2000" b="1" dirty="0"/>
              <a:t> </a:t>
            </a:r>
            <a:r>
              <a:rPr lang="en-US" sz="2000" b="1" dirty="0" err="1"/>
              <a:t>maberni</a:t>
            </a:r>
            <a:r>
              <a:rPr lang="en-US" sz="2000" b="1" dirty="0"/>
              <a:t> ok </a:t>
            </a:r>
            <a:r>
              <a:rPr lang="en-US" sz="2000" b="1" dirty="0" err="1"/>
              <a:t>oseland</a:t>
            </a:r>
            <a:r>
              <a:rPr lang="en-US" sz="2000" b="1" dirty="0"/>
              <a:t> mana ne jo-</a:t>
            </a:r>
            <a:r>
              <a:rPr lang="en-US" sz="2000" b="1" dirty="0" err="1"/>
              <a:t>Kolosai</a:t>
            </a:r>
            <a:r>
              <a:rPr lang="en-US" sz="2000" b="1" dirty="0"/>
              <a:t> </a:t>
            </a:r>
            <a:r>
              <a:rPr lang="en-US" sz="2000" b="1" dirty="0" err="1"/>
              <a:t>kende</a:t>
            </a:r>
            <a:r>
              <a:rPr lang="en-US" sz="2000" b="1" dirty="0"/>
              <a:t>, to “e </a:t>
            </a:r>
            <a:r>
              <a:rPr lang="en-US" sz="2000" b="1" dirty="0" err="1"/>
              <a:t>piny</a:t>
            </a:r>
            <a:r>
              <a:rPr lang="en-US" sz="2000" b="1" dirty="0"/>
              <a:t> </a:t>
            </a:r>
            <a:r>
              <a:rPr lang="en-US" sz="2000" b="1" dirty="0" err="1"/>
              <a:t>ngima</a:t>
            </a:r>
            <a:r>
              <a:rPr lang="en-US" sz="2000" b="1" dirty="0"/>
              <a:t>” (</a:t>
            </a:r>
            <a:r>
              <a:rPr lang="en-US" sz="2000" b="1" dirty="0" err="1"/>
              <a:t>Kol</a:t>
            </a:r>
            <a:r>
              <a:rPr lang="en-US" sz="2000" b="1" dirty="0"/>
              <a:t>. 1:6)... kendo mana </a:t>
            </a:r>
            <a:r>
              <a:rPr lang="en-US" sz="2000" b="1" dirty="0" err="1"/>
              <a:t>ei</a:t>
            </a:r>
            <a:r>
              <a:rPr lang="en-US" sz="2000" b="1" dirty="0"/>
              <a:t> </a:t>
            </a:r>
            <a:r>
              <a:rPr lang="en-US" sz="2000" b="1" dirty="0" err="1"/>
              <a:t>higni</a:t>
            </a:r>
            <a:r>
              <a:rPr lang="en-US" sz="2000" b="1" dirty="0"/>
              <a:t> 30 </a:t>
            </a:r>
            <a:r>
              <a:rPr lang="en-US" sz="2000" b="1" dirty="0" err="1"/>
              <a:t>kende</a:t>
            </a:r>
            <a:r>
              <a:rPr lang="en-US" sz="2000" b="1" dirty="0"/>
              <a:t>!</a:t>
            </a:r>
            <a:endParaRPr lang="en" sz="2000" b="1" noProof="0" dirty="0"/>
          </a:p>
        </p:txBody>
      </p:sp>
    </p:spTree>
    <p:extLst>
      <p:ext uri="{BB962C8B-B14F-4D97-AF65-F5344CB8AC3E}">
        <p14:creationId xmlns:p14="http://schemas.microsoft.com/office/powerpoint/2010/main" val="3780469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217">
                                          <p:stCondLst>
                                            <p:cond delay="0"/>
                                          </p:stCondLst>
                                        </p:cTn>
                                        <p:tgtEl>
                                          <p:spTgt spid="5"/>
                                        </p:tgtEl>
                                      </p:cBhvr>
                                    </p:animEffect>
                                    <p:anim calcmode="lin" valueType="num">
                                      <p:cBhvr>
                                        <p:cTn id="17" dur="683"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8" dur="249"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9" dur="249" tmFilter="0, 0; 0.125,0.2665; 0.25,0.4; 0.375,0.465; 0.5,0.5;  0.625,0.535; 0.75,0.6; 0.875,0.7335; 1,1">
                                          <p:stCondLst>
                                            <p:cond delay="249"/>
                                          </p:stCondLst>
                                        </p:cTn>
                                        <p:tgtEl>
                                          <p:spTgt spid="5"/>
                                        </p:tgtEl>
                                        <p:attrNameLst>
                                          <p:attrName>ppt_y</p:attrName>
                                        </p:attrNameLst>
                                      </p:cBhvr>
                                      <p:tavLst>
                                        <p:tav tm="0" fmla="#ppt_y-sin(pi*$)/9">
                                          <p:val>
                                            <p:fltVal val="0"/>
                                          </p:val>
                                        </p:tav>
                                        <p:tav tm="100000">
                                          <p:val>
                                            <p:fltVal val="1"/>
                                          </p:val>
                                        </p:tav>
                                      </p:tavLst>
                                    </p:anim>
                                    <p:anim calcmode="lin" valueType="num">
                                      <p:cBhvr>
                                        <p:cTn id="20" dur="124" tmFilter="0, 0; 0.125,0.2665; 0.25,0.4; 0.375,0.465; 0.5,0.5;  0.625,0.535; 0.75,0.6; 0.875,0.7335; 1,1">
                                          <p:stCondLst>
                                            <p:cond delay="497"/>
                                          </p:stCondLst>
                                        </p:cTn>
                                        <p:tgtEl>
                                          <p:spTgt spid="5"/>
                                        </p:tgtEl>
                                        <p:attrNameLst>
                                          <p:attrName>ppt_y</p:attrName>
                                        </p:attrNameLst>
                                      </p:cBhvr>
                                      <p:tavLst>
                                        <p:tav tm="0" fmla="#ppt_y-sin(pi*$)/27">
                                          <p:val>
                                            <p:fltVal val="0"/>
                                          </p:val>
                                        </p:tav>
                                        <p:tav tm="100000">
                                          <p:val>
                                            <p:fltVal val="1"/>
                                          </p:val>
                                        </p:tav>
                                      </p:tavLst>
                                    </p:anim>
                                    <p:anim calcmode="lin" valueType="num">
                                      <p:cBhvr>
                                        <p:cTn id="21" dur="62" tmFilter="0, 0; 0.125,0.2665; 0.25,0.4; 0.375,0.465; 0.5,0.5;  0.625,0.535; 0.75,0.6; 0.875,0.7335; 1,1">
                                          <p:stCondLst>
                                            <p:cond delay="621"/>
                                          </p:stCondLst>
                                        </p:cTn>
                                        <p:tgtEl>
                                          <p:spTgt spid="5"/>
                                        </p:tgtEl>
                                        <p:attrNameLst>
                                          <p:attrName>ppt_y</p:attrName>
                                        </p:attrNameLst>
                                      </p:cBhvr>
                                      <p:tavLst>
                                        <p:tav tm="0" fmla="#ppt_y-sin(pi*$)/81">
                                          <p:val>
                                            <p:fltVal val="0"/>
                                          </p:val>
                                        </p:tav>
                                        <p:tav tm="100000">
                                          <p:val>
                                            <p:fltVal val="1"/>
                                          </p:val>
                                        </p:tav>
                                      </p:tavLst>
                                    </p:anim>
                                    <p:animScale>
                                      <p:cBhvr>
                                        <p:cTn id="22" dur="10">
                                          <p:stCondLst>
                                            <p:cond delay="244"/>
                                          </p:stCondLst>
                                        </p:cTn>
                                        <p:tgtEl>
                                          <p:spTgt spid="5"/>
                                        </p:tgtEl>
                                      </p:cBhvr>
                                      <p:to x="100000" y="60000"/>
                                    </p:animScale>
                                    <p:animScale>
                                      <p:cBhvr>
                                        <p:cTn id="23" dur="62" decel="50000">
                                          <p:stCondLst>
                                            <p:cond delay="254"/>
                                          </p:stCondLst>
                                        </p:cTn>
                                        <p:tgtEl>
                                          <p:spTgt spid="5"/>
                                        </p:tgtEl>
                                      </p:cBhvr>
                                      <p:to x="100000" y="100000"/>
                                    </p:animScale>
                                    <p:animScale>
                                      <p:cBhvr>
                                        <p:cTn id="24" dur="10">
                                          <p:stCondLst>
                                            <p:cond delay="492"/>
                                          </p:stCondLst>
                                        </p:cTn>
                                        <p:tgtEl>
                                          <p:spTgt spid="5"/>
                                        </p:tgtEl>
                                      </p:cBhvr>
                                      <p:to x="100000" y="80000"/>
                                    </p:animScale>
                                    <p:animScale>
                                      <p:cBhvr>
                                        <p:cTn id="25" dur="62" decel="50000">
                                          <p:stCondLst>
                                            <p:cond delay="502"/>
                                          </p:stCondLst>
                                        </p:cTn>
                                        <p:tgtEl>
                                          <p:spTgt spid="5"/>
                                        </p:tgtEl>
                                      </p:cBhvr>
                                      <p:to x="100000" y="100000"/>
                                    </p:animScale>
                                    <p:animScale>
                                      <p:cBhvr>
                                        <p:cTn id="26" dur="10">
                                          <p:stCondLst>
                                            <p:cond delay="616"/>
                                          </p:stCondLst>
                                        </p:cTn>
                                        <p:tgtEl>
                                          <p:spTgt spid="5"/>
                                        </p:tgtEl>
                                      </p:cBhvr>
                                      <p:to x="100000" y="90000"/>
                                    </p:animScale>
                                    <p:animScale>
                                      <p:cBhvr>
                                        <p:cTn id="27" dur="62" decel="50000">
                                          <p:stCondLst>
                                            <p:cond delay="625"/>
                                          </p:stCondLst>
                                        </p:cTn>
                                        <p:tgtEl>
                                          <p:spTgt spid="5"/>
                                        </p:tgtEl>
                                      </p:cBhvr>
                                      <p:to x="100000" y="100000"/>
                                    </p:animScale>
                                    <p:animScale>
                                      <p:cBhvr>
                                        <p:cTn id="28" dur="10">
                                          <p:stCondLst>
                                            <p:cond delay="678"/>
                                          </p:stCondLst>
                                        </p:cTn>
                                        <p:tgtEl>
                                          <p:spTgt spid="5"/>
                                        </p:tgtEl>
                                      </p:cBhvr>
                                      <p:to x="100000" y="95000"/>
                                    </p:animScale>
                                    <p:animScale>
                                      <p:cBhvr>
                                        <p:cTn id="29" dur="62" decel="50000">
                                          <p:stCondLst>
                                            <p:cond delay="688"/>
                                          </p:stCondLst>
                                        </p:cTn>
                                        <p:tgtEl>
                                          <p:spTgt spid="5"/>
                                        </p:tgtEl>
                                      </p:cBhvr>
                                      <p:to x="100000" y="100000"/>
                                    </p:animScale>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wipe(left)">
                                      <p:cBhvr>
                                        <p:cTn id="34" dur="500"/>
                                        <p:tgtEl>
                                          <p:spTgt spid="6"/>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nodeType="click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1000" fill="hold"/>
                                        <p:tgtEl>
                                          <p:spTgt spid="10"/>
                                        </p:tgtEl>
                                        <p:attrNameLst>
                                          <p:attrName>ppt_w</p:attrName>
                                        </p:attrNameLst>
                                      </p:cBhvr>
                                      <p:tavLst>
                                        <p:tav tm="0">
                                          <p:val>
                                            <p:fltVal val="0"/>
                                          </p:val>
                                        </p:tav>
                                        <p:tav tm="100000">
                                          <p:val>
                                            <p:strVal val="#ppt_w"/>
                                          </p:val>
                                        </p:tav>
                                      </p:tavLst>
                                    </p:anim>
                                    <p:anim calcmode="lin" valueType="num">
                                      <p:cBhvr>
                                        <p:cTn id="40" dur="1000" fill="hold"/>
                                        <p:tgtEl>
                                          <p:spTgt spid="10"/>
                                        </p:tgtEl>
                                        <p:attrNameLst>
                                          <p:attrName>ppt_h</p:attrName>
                                        </p:attrNameLst>
                                      </p:cBhvr>
                                      <p:tavLst>
                                        <p:tav tm="0">
                                          <p:val>
                                            <p:fltVal val="0"/>
                                          </p:val>
                                        </p:tav>
                                        <p:tav tm="100000">
                                          <p:val>
                                            <p:strVal val="#ppt_h"/>
                                          </p:val>
                                        </p:tav>
                                      </p:tavLst>
                                    </p:anim>
                                    <p:anim calcmode="lin" valueType="num">
                                      <p:cBhvr>
                                        <p:cTn id="41" dur="1000" fill="hold"/>
                                        <p:tgtEl>
                                          <p:spTgt spid="10"/>
                                        </p:tgtEl>
                                        <p:attrNameLst>
                                          <p:attrName>style.rotation</p:attrName>
                                        </p:attrNameLst>
                                      </p:cBhvr>
                                      <p:tavLst>
                                        <p:tav tm="0">
                                          <p:val>
                                            <p:fltVal val="90"/>
                                          </p:val>
                                        </p:tav>
                                        <p:tav tm="100000">
                                          <p:val>
                                            <p:fltVal val="0"/>
                                          </p:val>
                                        </p:tav>
                                      </p:tavLst>
                                    </p:anim>
                                    <p:animEffect transition="in" filter="fade">
                                      <p:cBhvr>
                                        <p:cTn id="42" dur="1000"/>
                                        <p:tgtEl>
                                          <p:spTgt spid="10"/>
                                        </p:tgtEl>
                                      </p:cBhvr>
                                    </p:animEffect>
                                  </p:childTnLst>
                                </p:cTn>
                              </p:par>
                            </p:childTnLst>
                          </p:cTn>
                        </p:par>
                        <p:par>
                          <p:cTn id="43" fill="hold">
                            <p:stCondLst>
                              <p:cond delay="1000"/>
                            </p:stCondLst>
                            <p:childTnLst>
                              <p:par>
                                <p:cTn id="44" presetID="22" presetClass="entr" presetSubtype="8"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Effect transition="in" filter="wipe(left)">
                                      <p:cBhvr>
                                        <p:cTn id="46" dur="500"/>
                                        <p:tgtEl>
                                          <p:spTgt spid="7"/>
                                        </p:tgtEl>
                                      </p:cBhvr>
                                    </p:animEffect>
                                  </p:childTnLst>
                                </p:cTn>
                              </p:par>
                            </p:childTnLst>
                          </p:cTn>
                        </p:par>
                      </p:childTnLst>
                    </p:cTn>
                  </p:par>
                  <p:par>
                    <p:cTn id="47" fill="hold">
                      <p:stCondLst>
                        <p:cond delay="indefinite"/>
                      </p:stCondLst>
                      <p:childTnLst>
                        <p:par>
                          <p:cTn id="48" fill="hold">
                            <p:stCondLst>
                              <p:cond delay="0"/>
                            </p:stCondLst>
                            <p:childTnLst>
                              <p:par>
                                <p:cTn id="49" presetID="17" presetClass="entr" presetSubtype="4" fill="hold" nodeType="clickEffect">
                                  <p:stCondLst>
                                    <p:cond delay="0"/>
                                  </p:stCondLst>
                                  <p:childTnLst>
                                    <p:set>
                                      <p:cBhvr>
                                        <p:cTn id="50" dur="1" fill="hold">
                                          <p:stCondLst>
                                            <p:cond delay="0"/>
                                          </p:stCondLst>
                                        </p:cTn>
                                        <p:tgtEl>
                                          <p:spTgt spid="8"/>
                                        </p:tgtEl>
                                        <p:attrNameLst>
                                          <p:attrName>style.visibility</p:attrName>
                                        </p:attrNameLst>
                                      </p:cBhvr>
                                      <p:to>
                                        <p:strVal val="visible"/>
                                      </p:to>
                                    </p:set>
                                    <p:anim calcmode="lin" valueType="num">
                                      <p:cBhvr>
                                        <p:cTn id="51" dur="500" fill="hold"/>
                                        <p:tgtEl>
                                          <p:spTgt spid="8"/>
                                        </p:tgtEl>
                                        <p:attrNameLst>
                                          <p:attrName>ppt_x</p:attrName>
                                        </p:attrNameLst>
                                      </p:cBhvr>
                                      <p:tavLst>
                                        <p:tav tm="0">
                                          <p:val>
                                            <p:strVal val="#ppt_x"/>
                                          </p:val>
                                        </p:tav>
                                        <p:tav tm="100000">
                                          <p:val>
                                            <p:strVal val="#ppt_x"/>
                                          </p:val>
                                        </p:tav>
                                      </p:tavLst>
                                    </p:anim>
                                    <p:anim calcmode="lin" valueType="num">
                                      <p:cBhvr>
                                        <p:cTn id="52" dur="500" fill="hold"/>
                                        <p:tgtEl>
                                          <p:spTgt spid="8"/>
                                        </p:tgtEl>
                                        <p:attrNameLst>
                                          <p:attrName>ppt_y</p:attrName>
                                        </p:attrNameLst>
                                      </p:cBhvr>
                                      <p:tavLst>
                                        <p:tav tm="0">
                                          <p:val>
                                            <p:strVal val="#ppt_y+#ppt_h/2"/>
                                          </p:val>
                                        </p:tav>
                                        <p:tav tm="100000">
                                          <p:val>
                                            <p:strVal val="#ppt_y"/>
                                          </p:val>
                                        </p:tav>
                                      </p:tavLst>
                                    </p:anim>
                                    <p:anim calcmode="lin" valueType="num">
                                      <p:cBhvr>
                                        <p:cTn id="53" dur="500" fill="hold"/>
                                        <p:tgtEl>
                                          <p:spTgt spid="8"/>
                                        </p:tgtEl>
                                        <p:attrNameLst>
                                          <p:attrName>ppt_w</p:attrName>
                                        </p:attrNameLst>
                                      </p:cBhvr>
                                      <p:tavLst>
                                        <p:tav tm="0">
                                          <p:val>
                                            <p:strVal val="#ppt_w"/>
                                          </p:val>
                                        </p:tav>
                                        <p:tav tm="100000">
                                          <p:val>
                                            <p:strVal val="#ppt_w"/>
                                          </p:val>
                                        </p:tav>
                                      </p:tavLst>
                                    </p:anim>
                                    <p:anim calcmode="lin" valueType="num">
                                      <p:cBhvr>
                                        <p:cTn id="54" dur="500" fill="hold"/>
                                        <p:tgtEl>
                                          <p:spTgt spid="8"/>
                                        </p:tgtEl>
                                        <p:attrNameLst>
                                          <p:attrName>ppt_h</p:attrName>
                                        </p:attrNameLst>
                                      </p:cBhvr>
                                      <p:tavLst>
                                        <p:tav tm="0">
                                          <p:val>
                                            <p:fltVal val="0"/>
                                          </p:val>
                                        </p:tav>
                                        <p:tav tm="100000">
                                          <p:val>
                                            <p:strVal val="#ppt_h"/>
                                          </p:val>
                                        </p:tav>
                                      </p:tavLst>
                                    </p:anim>
                                  </p:childTnLst>
                                </p:cTn>
                              </p:par>
                            </p:childTnLst>
                          </p:cTn>
                        </p:par>
                        <p:par>
                          <p:cTn id="55" fill="hold">
                            <p:stCondLst>
                              <p:cond delay="500"/>
                            </p:stCondLst>
                            <p:childTnLst>
                              <p:par>
                                <p:cTn id="56" presetID="22" presetClass="entr" presetSubtype="8"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wipe(left)">
                                      <p:cBhvr>
                                        <p:cTn id="58" dur="500"/>
                                        <p:tgtEl>
                                          <p:spTgt spid="13"/>
                                        </p:tgtEl>
                                      </p:cBhvr>
                                    </p:animEffect>
                                  </p:childTnLst>
                                </p:cTn>
                              </p:par>
                            </p:childTnLst>
                          </p:cTn>
                        </p:par>
                      </p:childTnLst>
                    </p:cTn>
                  </p:par>
                  <p:par>
                    <p:cTn id="59" fill="hold">
                      <p:stCondLst>
                        <p:cond delay="indefinite"/>
                      </p:stCondLst>
                      <p:childTnLst>
                        <p:par>
                          <p:cTn id="60" fill="hold">
                            <p:stCondLst>
                              <p:cond delay="0"/>
                            </p:stCondLst>
                            <p:childTnLst>
                              <p:par>
                                <p:cTn id="61" presetID="13" presetClass="entr" presetSubtype="32" fill="hold" nodeType="clickEffect">
                                  <p:stCondLst>
                                    <p:cond delay="0"/>
                                  </p:stCondLst>
                                  <p:childTnLst>
                                    <p:set>
                                      <p:cBhvr>
                                        <p:cTn id="62" dur="1" fill="hold">
                                          <p:stCondLst>
                                            <p:cond delay="0"/>
                                          </p:stCondLst>
                                        </p:cTn>
                                        <p:tgtEl>
                                          <p:spTgt spid="4"/>
                                        </p:tgtEl>
                                        <p:attrNameLst>
                                          <p:attrName>style.visibility</p:attrName>
                                        </p:attrNameLst>
                                      </p:cBhvr>
                                      <p:to>
                                        <p:strVal val="visible"/>
                                      </p:to>
                                    </p:set>
                                    <p:animEffect transition="in" filter="plus(out)">
                                      <p:cBhvr>
                                        <p:cTn id="63" dur="750"/>
                                        <p:tgtEl>
                                          <p:spTgt spid="4"/>
                                        </p:tgtEl>
                                      </p:cBhvr>
                                    </p:animEffect>
                                  </p:childTnLst>
                                </p:cTn>
                              </p:par>
                            </p:childTnLst>
                          </p:cTn>
                        </p:par>
                        <p:par>
                          <p:cTn id="64" fill="hold">
                            <p:stCondLst>
                              <p:cond delay="750"/>
                            </p:stCondLst>
                            <p:childTnLst>
                              <p:par>
                                <p:cTn id="65" presetID="22" presetClass="entr" presetSubtype="8" fill="hold" grpId="0" nodeType="afterEffect">
                                  <p:stCondLst>
                                    <p:cond delay="0"/>
                                  </p:stCondLst>
                                  <p:childTnLst>
                                    <p:set>
                                      <p:cBhvr>
                                        <p:cTn id="66" dur="1" fill="hold">
                                          <p:stCondLst>
                                            <p:cond delay="0"/>
                                          </p:stCondLst>
                                        </p:cTn>
                                        <p:tgtEl>
                                          <p:spTgt spid="11"/>
                                        </p:tgtEl>
                                        <p:attrNameLst>
                                          <p:attrName>style.visibility</p:attrName>
                                        </p:attrNameLst>
                                      </p:cBhvr>
                                      <p:to>
                                        <p:strVal val="visible"/>
                                      </p:to>
                                    </p:set>
                                    <p:animEffect transition="in" filter="wipe(left)">
                                      <p:cBhvr>
                                        <p:cTn id="6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P spid="11" grpId="0"/>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duotone>
              <a:schemeClr val="accent2">
                <a:shade val="45000"/>
                <a:satMod val="135000"/>
              </a:schemeClr>
              <a:prstClr val="white"/>
            </a:duotone>
          </a:blip>
          <a:srcRect/>
          <a:stretch>
            <a:fillRect/>
          </a:stretch>
        </a:blipFill>
        <a:effectLst/>
      </p:bgPr>
    </p:bg>
    <p:spTree>
      <p:nvGrpSpPr>
        <p:cNvPr id="1" name="">
          <a:extLst>
            <a:ext uri="{FF2B5EF4-FFF2-40B4-BE49-F238E27FC236}">
              <a16:creationId xmlns:a16="http://schemas.microsoft.com/office/drawing/2014/main" id="{5C76C0D5-A237-966D-212E-D3017B12F6B2}"/>
            </a:ext>
          </a:extLst>
        </p:cNvPr>
        <p:cNvGrpSpPr/>
        <p:nvPr/>
      </p:nvGrpSpPr>
      <p:grpSpPr>
        <a:xfrm>
          <a:off x="0" y="0"/>
          <a:ext cx="0" cy="0"/>
          <a:chOff x="0" y="0"/>
          <a:chExt cx="0" cy="0"/>
        </a:xfrm>
      </p:grpSpPr>
      <p:sp>
        <p:nvSpPr>
          <p:cNvPr id="22" name="Rectángulo 21">
            <a:extLst>
              <a:ext uri="{FF2B5EF4-FFF2-40B4-BE49-F238E27FC236}">
                <a16:creationId xmlns:a16="http://schemas.microsoft.com/office/drawing/2014/main" id="{FBE3EC0A-41B2-E974-6E6F-402D9392D8BA}"/>
              </a:ext>
            </a:extLst>
          </p:cNvPr>
          <p:cNvSpPr>
            <a:spLocks noGrp="1" noRot="1" noMove="1" noResize="1" noEditPoints="1" noAdjustHandles="1" noChangeArrowheads="1" noChangeShapeType="1"/>
          </p:cNvSpPr>
          <p:nvPr/>
        </p:nvSpPr>
        <p:spPr>
          <a:xfrm>
            <a:off x="0" y="0"/>
            <a:ext cx="12191998" cy="1279184"/>
          </a:xfrm>
          <a:prstGeom prst="rect">
            <a:avLst/>
          </a:prstGeom>
          <a:blipFill>
            <a:blip r:embed="rId4" cstate="hqprint">
              <a:extLst>
                <a:ext uri="{28A0092B-C50C-407E-A947-70E740481C1C}">
                  <a14:useLocalDpi xmlns:a14="http://schemas.microsoft.com/office/drawing/2010/main"/>
                </a:ext>
              </a:extLst>
            </a:blip>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 noProof="0" dirty="0"/>
          </a:p>
        </p:txBody>
      </p:sp>
      <p:sp>
        <p:nvSpPr>
          <p:cNvPr id="3" name="CuadroTexto 2">
            <a:extLst>
              <a:ext uri="{FF2B5EF4-FFF2-40B4-BE49-F238E27FC236}">
                <a16:creationId xmlns:a16="http://schemas.microsoft.com/office/drawing/2014/main" id="{3C53874A-5FDC-56BC-7A71-47A4D1C5443D}"/>
              </a:ext>
            </a:extLst>
          </p:cNvPr>
          <p:cNvSpPr txBox="1">
            <a:spLocks/>
          </p:cNvSpPr>
          <p:nvPr/>
        </p:nvSpPr>
        <p:spPr>
          <a:xfrm>
            <a:off x="0" y="0"/>
            <a:ext cx="12191999" cy="769441"/>
          </a:xfrm>
          <a:prstGeom prst="rect">
            <a:avLst/>
          </a:prstGeom>
          <a:noFill/>
        </p:spPr>
        <p:txBody>
          <a:bodyPr wrap="square">
            <a:spAutoFit/>
            <a:scene3d>
              <a:camera prst="orthographicFront"/>
              <a:lightRig rig="soft" dir="t"/>
            </a:scene3d>
            <a:sp3d extrusionH="57150">
              <a:bevelT w="38100" h="38100" prst="slope"/>
            </a:sp3d>
          </a:bodyPr>
          <a:lstStyle/>
          <a:p>
            <a:pPr algn="ctr"/>
            <a:r>
              <a:rPr lang="en" sz="4400" b="1" spc="600" noProof="0">
                <a:ln w="1905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rPr>
              <a:t>KWAYO E LAMO</a:t>
            </a:r>
            <a:endParaRPr lang="en" sz="4400" b="1" spc="600" noProof="0" dirty="0">
              <a:ln w="1905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endParaRPr>
          </a:p>
        </p:txBody>
      </p:sp>
      <p:sp>
        <p:nvSpPr>
          <p:cNvPr id="5" name="CuadroTexto 4">
            <a:extLst>
              <a:ext uri="{FF2B5EF4-FFF2-40B4-BE49-F238E27FC236}">
                <a16:creationId xmlns:a16="http://schemas.microsoft.com/office/drawing/2014/main" id="{4796E3B3-EDDF-77E9-3818-5329237074B6}"/>
              </a:ext>
            </a:extLst>
          </p:cNvPr>
          <p:cNvSpPr txBox="1"/>
          <p:nvPr/>
        </p:nvSpPr>
        <p:spPr>
          <a:xfrm>
            <a:off x="0" y="612415"/>
            <a:ext cx="12191998" cy="646331"/>
          </a:xfrm>
          <a:prstGeom prst="rect">
            <a:avLst/>
          </a:prstGeom>
          <a:noFill/>
        </p:spPr>
        <p:txBody>
          <a:bodyPr wrap="square">
            <a:spAutoFit/>
            <a:scene3d>
              <a:camera prst="orthographicFront"/>
              <a:lightRig rig="threePt" dir="t"/>
            </a:scene3d>
            <a:sp3d extrusionH="57150">
              <a:bevelT w="38100" h="38100"/>
            </a:sp3d>
          </a:bodyPr>
          <a:lstStyle/>
          <a:p>
            <a:pPr algn="ctr"/>
            <a:r>
              <a:rPr lang="en" b="1" noProof="0" dirty="0">
                <a:solidFill>
                  <a:schemeClr val="accent5">
                    <a:lumMod val="75000"/>
                  </a:schemeClr>
                </a:solidFill>
                <a:latin typeface="Comic Sans MS" panose="030F0702030302020204" pitchFamily="66" charset="0"/>
              </a:rPr>
              <a:t>“</a:t>
            </a:r>
            <a:r>
              <a:rPr lang="en" sz="1600" b="1" noProof="0" dirty="0">
                <a:solidFill>
                  <a:schemeClr val="accent5">
                    <a:lumMod val="75000"/>
                  </a:schemeClr>
                </a:solidFill>
                <a:latin typeface="Comic Sans MS" panose="030F0702030302020204" pitchFamily="66" charset="0"/>
              </a:rPr>
              <a:t>Mano emomiyo, chakre chieng’ mane onyisowae kuomu kamano, pok waweyo mak walemonu, kwakwayo ni mondo ung’e dwaro mar Nyasaye chutho, ka un gi rieko kod ng’eyo duto ma Roho chiwo</a:t>
            </a:r>
            <a:r>
              <a:rPr lang="en" b="1" noProof="0" dirty="0">
                <a:solidFill>
                  <a:schemeClr val="accent5">
                    <a:lumMod val="75000"/>
                  </a:schemeClr>
                </a:solidFill>
                <a:latin typeface="Comic Sans MS" panose="030F0702030302020204" pitchFamily="66" charset="0"/>
              </a:rPr>
              <a:t>.” </a:t>
            </a:r>
            <a:r>
              <a:rPr lang="en" sz="1400" b="1" noProof="0" dirty="0">
                <a:solidFill>
                  <a:schemeClr val="accent5">
                    <a:lumMod val="75000"/>
                  </a:schemeClr>
                </a:solidFill>
                <a:latin typeface="Comic Sans MS" panose="030F0702030302020204" pitchFamily="66" charset="0"/>
              </a:rPr>
              <a:t>(Jo-Kolosai 1:9)</a:t>
            </a:r>
            <a:endParaRPr lang="en" b="1" noProof="0" dirty="0">
              <a:solidFill>
                <a:schemeClr val="accent5">
                  <a:lumMod val="75000"/>
                </a:schemeClr>
              </a:solidFill>
              <a:latin typeface="Comic Sans MS" panose="030F0702030302020204" pitchFamily="66" charset="0"/>
            </a:endParaRPr>
          </a:p>
        </p:txBody>
      </p:sp>
      <p:sp>
        <p:nvSpPr>
          <p:cNvPr id="6" name="CuadroTexto 5">
            <a:extLst>
              <a:ext uri="{FF2B5EF4-FFF2-40B4-BE49-F238E27FC236}">
                <a16:creationId xmlns:a16="http://schemas.microsoft.com/office/drawing/2014/main" id="{8AA19A7C-6B61-8582-8601-EAEC1B737040}"/>
              </a:ext>
            </a:extLst>
          </p:cNvPr>
          <p:cNvSpPr txBox="1"/>
          <p:nvPr/>
        </p:nvSpPr>
        <p:spPr>
          <a:xfrm>
            <a:off x="257175" y="1402764"/>
            <a:ext cx="6289540" cy="707886"/>
          </a:xfrm>
          <a:prstGeom prst="rect">
            <a:avLst/>
          </a:prstGeom>
          <a:noFill/>
        </p:spPr>
        <p:txBody>
          <a:bodyPr wrap="square" rtlCol="0">
            <a:spAutoFit/>
          </a:bodyPr>
          <a:lstStyle/>
          <a:p>
            <a:pPr>
              <a:spcBef>
                <a:spcPts val="600"/>
              </a:spcBef>
            </a:pPr>
            <a:r>
              <a:rPr lang="en-US" sz="2000" b="1" dirty="0" err="1"/>
              <a:t>Kwayo</a:t>
            </a:r>
            <a:r>
              <a:rPr lang="en-US" sz="2000" b="1" dirty="0"/>
              <a:t> e </a:t>
            </a:r>
            <a:r>
              <a:rPr lang="en-US" sz="2000" b="1" dirty="0" err="1"/>
              <a:t>lemo</a:t>
            </a:r>
            <a:r>
              <a:rPr lang="en-US" sz="2000" b="1" dirty="0"/>
              <a:t> mar Paulo </a:t>
            </a:r>
            <a:r>
              <a:rPr lang="en-US" sz="2000" b="1" dirty="0" err="1"/>
              <a:t>oriwo</a:t>
            </a:r>
            <a:r>
              <a:rPr lang="en-US" sz="2000" b="1" dirty="0"/>
              <a:t> </a:t>
            </a:r>
            <a:r>
              <a:rPr lang="en-US" sz="2000" b="1" dirty="0" err="1"/>
              <a:t>gik</a:t>
            </a:r>
            <a:r>
              <a:rPr lang="en-US" sz="2000" b="1" dirty="0"/>
              <a:t> </a:t>
            </a:r>
            <a:r>
              <a:rPr lang="en-US" sz="2000" b="1" dirty="0" err="1"/>
              <a:t>mabeyo</a:t>
            </a:r>
            <a:r>
              <a:rPr lang="en-US" sz="2000" b="1" dirty="0"/>
              <a:t> </a:t>
            </a:r>
            <a:r>
              <a:rPr lang="en-US" sz="2000" b="1" dirty="0" err="1"/>
              <a:t>mang’eny</a:t>
            </a:r>
            <a:r>
              <a:rPr lang="en-US" sz="2000" b="1" dirty="0"/>
              <a:t> </a:t>
            </a:r>
            <a:r>
              <a:rPr lang="en-US" sz="2000" b="1" dirty="0" err="1"/>
              <a:t>ni</a:t>
            </a:r>
            <a:r>
              <a:rPr lang="en-US" sz="2000" b="1" dirty="0"/>
              <a:t> jo-</a:t>
            </a:r>
            <a:r>
              <a:rPr lang="en-US" sz="2000" b="1" dirty="0" err="1"/>
              <a:t>Kolosai</a:t>
            </a:r>
            <a:r>
              <a:rPr lang="en-US" sz="2000" b="1" dirty="0"/>
              <a:t> (</a:t>
            </a:r>
            <a:r>
              <a:rPr lang="en-US" sz="2000" b="1" dirty="0" err="1"/>
              <a:t>Kol</a:t>
            </a:r>
            <a:r>
              <a:rPr lang="en-US" sz="2000" b="1" dirty="0"/>
              <a:t>. 1:9-11):</a:t>
            </a:r>
            <a:endParaRPr lang="en" sz="2000" b="1" noProof="0" dirty="0"/>
          </a:p>
        </p:txBody>
      </p:sp>
      <p:graphicFrame>
        <p:nvGraphicFramePr>
          <p:cNvPr id="4" name="Diagrama 3">
            <a:extLst>
              <a:ext uri="{FF2B5EF4-FFF2-40B4-BE49-F238E27FC236}">
                <a16:creationId xmlns:a16="http://schemas.microsoft.com/office/drawing/2014/main" id="{FDAE372C-A449-E813-E5C4-AFB9D1F027F1}"/>
              </a:ext>
            </a:extLst>
          </p:cNvPr>
          <p:cNvGraphicFramePr/>
          <p:nvPr>
            <p:extLst>
              <p:ext uri="{D42A27DB-BD31-4B8C-83A1-F6EECF244321}">
                <p14:modId xmlns:p14="http://schemas.microsoft.com/office/powerpoint/2010/main" val="688776508"/>
              </p:ext>
            </p:extLst>
          </p:nvPr>
        </p:nvGraphicFramePr>
        <p:xfrm>
          <a:off x="6620078" y="1402764"/>
          <a:ext cx="5447488" cy="275017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8" name="CuadroTexto 7">
            <a:extLst>
              <a:ext uri="{FF2B5EF4-FFF2-40B4-BE49-F238E27FC236}">
                <a16:creationId xmlns:a16="http://schemas.microsoft.com/office/drawing/2014/main" id="{B12F8FD0-54C0-53B6-DC96-4DB8B8929E86}"/>
              </a:ext>
            </a:extLst>
          </p:cNvPr>
          <p:cNvSpPr txBox="1"/>
          <p:nvPr/>
        </p:nvSpPr>
        <p:spPr>
          <a:xfrm>
            <a:off x="4517597" y="2119242"/>
            <a:ext cx="2029118" cy="1631216"/>
          </a:xfrm>
          <a:prstGeom prst="rect">
            <a:avLst/>
          </a:prstGeom>
          <a:noFill/>
        </p:spPr>
        <p:txBody>
          <a:bodyPr wrap="square" rtlCol="0">
            <a:spAutoFit/>
          </a:bodyPr>
          <a:lstStyle/>
          <a:p>
            <a:pPr>
              <a:spcBef>
                <a:spcPts val="600"/>
              </a:spcBef>
            </a:pPr>
            <a:r>
              <a:rPr lang="en-US" sz="2000" b="1" dirty="0" err="1"/>
              <a:t>Alamni</a:t>
            </a:r>
            <a:r>
              <a:rPr lang="en-US" sz="2000" b="1" dirty="0"/>
              <a:t> </a:t>
            </a:r>
            <a:r>
              <a:rPr lang="en-US" sz="2000" b="1" dirty="0" err="1"/>
              <a:t>otimo</a:t>
            </a:r>
            <a:r>
              <a:rPr lang="en-US" sz="2000" b="1" dirty="0"/>
              <a:t> “</a:t>
            </a:r>
            <a:r>
              <a:rPr lang="en-US" sz="2000" b="1" dirty="0" err="1"/>
              <a:t>ka</a:t>
            </a:r>
            <a:r>
              <a:rPr lang="en-US" sz="2000" b="1" dirty="0"/>
              <a:t> </a:t>
            </a:r>
            <a:r>
              <a:rPr lang="en-US" sz="2000" b="1" dirty="0" err="1"/>
              <a:t>idwoko</a:t>
            </a:r>
            <a:r>
              <a:rPr lang="en-US" sz="2000" b="1" dirty="0"/>
              <a:t> </a:t>
            </a:r>
            <a:r>
              <a:rPr lang="en-US" sz="2000" b="1" dirty="0" err="1"/>
              <a:t>erokamano</a:t>
            </a:r>
            <a:r>
              <a:rPr lang="en-US" sz="2000" b="1" dirty="0"/>
              <a:t> </a:t>
            </a:r>
            <a:r>
              <a:rPr lang="en-US" sz="2000" b="1" dirty="0" err="1"/>
              <a:t>gi</a:t>
            </a:r>
            <a:r>
              <a:rPr lang="en-US" sz="2000" b="1" dirty="0"/>
              <a:t> </a:t>
            </a:r>
            <a:r>
              <a:rPr lang="en-US" sz="2000" b="1" dirty="0" err="1"/>
              <a:t>mor</a:t>
            </a:r>
            <a:r>
              <a:rPr lang="en-US" sz="2000" b="1" dirty="0"/>
              <a:t> ne </a:t>
            </a:r>
            <a:r>
              <a:rPr lang="en-US" sz="2000" b="1" dirty="0" err="1"/>
              <a:t>Wuoro</a:t>
            </a:r>
            <a:r>
              <a:rPr lang="en-US" sz="2000" b="1" dirty="0"/>
              <a:t>” (</a:t>
            </a:r>
            <a:r>
              <a:rPr lang="en-US" sz="2000" b="1" dirty="0" err="1"/>
              <a:t>Kol</a:t>
            </a:r>
            <a:r>
              <a:rPr lang="en-US" sz="2000" b="1" dirty="0"/>
              <a:t>. 1:12).</a:t>
            </a:r>
            <a:endParaRPr lang="en" sz="2000" b="1" noProof="0" dirty="0"/>
          </a:p>
        </p:txBody>
      </p:sp>
      <p:graphicFrame>
        <p:nvGraphicFramePr>
          <p:cNvPr id="2" name="Diagrama 1">
            <a:extLst>
              <a:ext uri="{FF2B5EF4-FFF2-40B4-BE49-F238E27FC236}">
                <a16:creationId xmlns:a16="http://schemas.microsoft.com/office/drawing/2014/main" id="{C3A1B8CA-FF81-7183-07B9-37E52BD1E7CB}"/>
              </a:ext>
            </a:extLst>
          </p:cNvPr>
          <p:cNvGraphicFramePr/>
          <p:nvPr>
            <p:extLst>
              <p:ext uri="{D42A27DB-BD31-4B8C-83A1-F6EECF244321}">
                <p14:modId xmlns:p14="http://schemas.microsoft.com/office/powerpoint/2010/main" val="1723174850"/>
              </p:ext>
            </p:extLst>
          </p:nvPr>
        </p:nvGraphicFramePr>
        <p:xfrm>
          <a:off x="957566" y="4319081"/>
          <a:ext cx="11756487" cy="2402732"/>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
        <p:nvSpPr>
          <p:cNvPr id="11" name="CuadroTexto 10">
            <a:extLst>
              <a:ext uri="{FF2B5EF4-FFF2-40B4-BE49-F238E27FC236}">
                <a16:creationId xmlns:a16="http://schemas.microsoft.com/office/drawing/2014/main" id="{5533F411-D2A5-A54E-71C1-140FF8B7E76C}"/>
              </a:ext>
            </a:extLst>
          </p:cNvPr>
          <p:cNvSpPr txBox="1"/>
          <p:nvPr/>
        </p:nvSpPr>
        <p:spPr>
          <a:xfrm>
            <a:off x="19452" y="3735421"/>
            <a:ext cx="1695048" cy="3139321"/>
          </a:xfrm>
          <a:prstGeom prst="rect">
            <a:avLst/>
          </a:prstGeom>
          <a:noFill/>
        </p:spPr>
        <p:txBody>
          <a:bodyPr wrap="square">
            <a:spAutoFit/>
          </a:bodyPr>
          <a:lstStyle/>
          <a:p>
            <a:pPr>
              <a:spcBef>
                <a:spcPts val="600"/>
              </a:spcBef>
            </a:pPr>
            <a:r>
              <a:rPr lang="en-US" b="1" dirty="0" err="1"/>
              <a:t>Nitie</a:t>
            </a:r>
            <a:r>
              <a:rPr lang="en-US" b="1" dirty="0"/>
              <a:t> </a:t>
            </a:r>
            <a:r>
              <a:rPr lang="en-US" b="1" dirty="0" err="1"/>
              <a:t>kuonde</a:t>
            </a:r>
            <a:r>
              <a:rPr lang="en-US" b="1" dirty="0"/>
              <a:t> </a:t>
            </a:r>
            <a:r>
              <a:rPr lang="en-US" b="1" dirty="0" err="1"/>
              <a:t>ang’wen</a:t>
            </a:r>
            <a:r>
              <a:rPr lang="en-US" b="1" dirty="0"/>
              <a:t> </a:t>
            </a:r>
            <a:r>
              <a:rPr lang="en-US" b="1" dirty="0" err="1"/>
              <a:t>madongo</a:t>
            </a:r>
            <a:r>
              <a:rPr lang="en-US" b="1" dirty="0"/>
              <a:t> ma </a:t>
            </a:r>
            <a:r>
              <a:rPr lang="en-US" b="1" dirty="0" err="1"/>
              <a:t>wanyalo</a:t>
            </a:r>
            <a:r>
              <a:rPr lang="en-US" b="1" dirty="0"/>
              <a:t> </a:t>
            </a:r>
            <a:r>
              <a:rPr lang="en-US" b="1" dirty="0" err="1"/>
              <a:t>yudoe</a:t>
            </a:r>
            <a:r>
              <a:rPr lang="en-US" b="1" dirty="0"/>
              <a:t> </a:t>
            </a:r>
            <a:r>
              <a:rPr lang="en-US" b="1" dirty="0" err="1"/>
              <a:t>dwach</a:t>
            </a:r>
            <a:r>
              <a:rPr lang="en-US" b="1" dirty="0"/>
              <a:t> </a:t>
            </a:r>
            <a:r>
              <a:rPr lang="en-US" b="1" dirty="0" err="1"/>
              <a:t>Nyasaye</a:t>
            </a:r>
            <a:r>
              <a:rPr lang="en-US" b="1" dirty="0"/>
              <a:t> </a:t>
            </a:r>
            <a:r>
              <a:rPr lang="en-US" b="1" dirty="0" err="1"/>
              <a:t>mondo</a:t>
            </a:r>
            <a:r>
              <a:rPr lang="en-US" b="1" dirty="0"/>
              <a:t> </a:t>
            </a:r>
            <a:r>
              <a:rPr lang="en-US" b="1" dirty="0" err="1"/>
              <a:t>omi</a:t>
            </a:r>
            <a:r>
              <a:rPr lang="en-US" b="1" dirty="0"/>
              <a:t> </a:t>
            </a:r>
            <a:r>
              <a:rPr lang="en-US" b="1" dirty="0" err="1"/>
              <a:t>lamo</a:t>
            </a:r>
            <a:r>
              <a:rPr lang="en-US" b="1" dirty="0"/>
              <a:t> mar Paulo </a:t>
            </a:r>
            <a:r>
              <a:rPr lang="en-US" b="1" dirty="0" err="1"/>
              <a:t>obed</a:t>
            </a:r>
            <a:r>
              <a:rPr lang="en-US" b="1" dirty="0"/>
              <a:t> </a:t>
            </a:r>
            <a:r>
              <a:rPr lang="en-US" b="1" dirty="0" err="1"/>
              <a:t>adier</a:t>
            </a:r>
            <a:r>
              <a:rPr lang="en-US" b="1" dirty="0"/>
              <a:t> </a:t>
            </a:r>
            <a:r>
              <a:rPr lang="en-US" b="1" dirty="0" err="1"/>
              <a:t>kuomwa</a:t>
            </a:r>
            <a:r>
              <a:rPr lang="en" b="1" noProof="0" dirty="0"/>
              <a:t>:</a:t>
            </a:r>
          </a:p>
        </p:txBody>
      </p:sp>
      <p:pic>
        <p:nvPicPr>
          <p:cNvPr id="21" name="Imagen 20" descr="Un par de hombres sentados en una mesa&#10;&#10;El contenido generado por IA puede ser incorrecto.">
            <a:extLst>
              <a:ext uri="{FF2B5EF4-FFF2-40B4-BE49-F238E27FC236}">
                <a16:creationId xmlns:a16="http://schemas.microsoft.com/office/drawing/2014/main" id="{AB0A5775-E7F0-FD81-5FC1-BA03DE4B7B64}"/>
              </a:ext>
            </a:extLst>
          </p:cNvPr>
          <p:cNvPicPr>
            <a:picLocks noChangeAspect="1"/>
          </p:cNvPicPr>
          <p:nvPr/>
        </p:nvPicPr>
        <p:blipFill rotWithShape="1">
          <a:blip r:embed="rId15" cstate="hqprint">
            <a:extLst>
              <a:ext uri="{28A0092B-C50C-407E-A947-70E740481C1C}">
                <a14:useLocalDpi xmlns:a14="http://schemas.microsoft.com/office/drawing/2010/main"/>
              </a:ext>
            </a:extLst>
          </a:blip>
          <a:srcRect/>
          <a:stretch>
            <a:fillRect/>
          </a:stretch>
        </p:blipFill>
        <p:spPr>
          <a:xfrm>
            <a:off x="29184" y="2119242"/>
            <a:ext cx="4657519" cy="1739110"/>
          </a:xfrm>
          <a:prstGeom prst="ellipse">
            <a:avLst/>
          </a:prstGeom>
          <a:ln>
            <a:noFill/>
          </a:ln>
          <a:effectLst>
            <a:softEdge rad="112500"/>
          </a:effectLst>
        </p:spPr>
      </p:pic>
    </p:spTree>
    <p:extLst>
      <p:ext uri="{BB962C8B-B14F-4D97-AF65-F5344CB8AC3E}">
        <p14:creationId xmlns:p14="http://schemas.microsoft.com/office/powerpoint/2010/main" val="24320796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1" presetClass="entr" presetSubtype="1" fill="hold" nodeType="click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heel(1)">
                                      <p:cBhvr>
                                        <p:cTn id="21" dur="750"/>
                                        <p:tgtEl>
                                          <p:spTgt spid="21"/>
                                        </p:tgtEl>
                                      </p:cBhvr>
                                    </p:animEffect>
                                  </p:childTnLst>
                                </p:cTn>
                              </p:par>
                            </p:childTnLst>
                          </p:cTn>
                        </p:par>
                        <p:par>
                          <p:cTn id="22" fill="hold">
                            <p:stCondLst>
                              <p:cond delay="750"/>
                            </p:stCondLst>
                            <p:childTnLst>
                              <p:par>
                                <p:cTn id="23" presetID="22" presetClass="entr" presetSubtype="8" fill="hold" grpId="0"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left)">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grpId="0" nodeType="clickEffect">
                                  <p:stCondLst>
                                    <p:cond delay="0"/>
                                  </p:stCondLst>
                                  <p:childTnLst>
                                    <p:set>
                                      <p:cBhvr>
                                        <p:cTn id="29" dur="1" fill="hold">
                                          <p:stCondLst>
                                            <p:cond delay="0"/>
                                          </p:stCondLst>
                                        </p:cTn>
                                        <p:tgtEl>
                                          <p:spTgt spid="4">
                                            <p:graphicEl>
                                              <a:dgm id="{C57C976D-F155-46D2-B6B0-AAEC246080DA}"/>
                                            </p:graphicEl>
                                          </p:spTgt>
                                        </p:tgtEl>
                                        <p:attrNameLst>
                                          <p:attrName>style.visibility</p:attrName>
                                        </p:attrNameLst>
                                      </p:cBhvr>
                                      <p:to>
                                        <p:strVal val="visible"/>
                                      </p:to>
                                    </p:set>
                                    <p:anim calcmode="lin" valueType="num">
                                      <p:cBhvr>
                                        <p:cTn id="30" dur="500" fill="hold"/>
                                        <p:tgtEl>
                                          <p:spTgt spid="4">
                                            <p:graphicEl>
                                              <a:dgm id="{C57C976D-F155-46D2-B6B0-AAEC246080DA}"/>
                                            </p:graphicEl>
                                          </p:spTgt>
                                        </p:tgtEl>
                                        <p:attrNameLst>
                                          <p:attrName>ppt_w</p:attrName>
                                        </p:attrNameLst>
                                      </p:cBhvr>
                                      <p:tavLst>
                                        <p:tav tm="0">
                                          <p:val>
                                            <p:fltVal val="0"/>
                                          </p:val>
                                        </p:tav>
                                        <p:tav tm="100000">
                                          <p:val>
                                            <p:strVal val="#ppt_w"/>
                                          </p:val>
                                        </p:tav>
                                      </p:tavLst>
                                    </p:anim>
                                    <p:anim calcmode="lin" valueType="num">
                                      <p:cBhvr>
                                        <p:cTn id="31" dur="500" fill="hold"/>
                                        <p:tgtEl>
                                          <p:spTgt spid="4">
                                            <p:graphicEl>
                                              <a:dgm id="{C57C976D-F155-46D2-B6B0-AAEC246080DA}"/>
                                            </p:graphicEl>
                                          </p:spTgt>
                                        </p:tgtEl>
                                        <p:attrNameLst>
                                          <p:attrName>ppt_h</p:attrName>
                                        </p:attrNameLst>
                                      </p:cBhvr>
                                      <p:tavLst>
                                        <p:tav tm="0">
                                          <p:val>
                                            <p:fltVal val="0"/>
                                          </p:val>
                                        </p:tav>
                                        <p:tav tm="100000">
                                          <p:val>
                                            <p:strVal val="#ppt_h"/>
                                          </p:val>
                                        </p:tav>
                                      </p:tavLst>
                                    </p:anim>
                                    <p:animEffect transition="in" filter="fade">
                                      <p:cBhvr>
                                        <p:cTn id="32" dur="500"/>
                                        <p:tgtEl>
                                          <p:spTgt spid="4">
                                            <p:graphicEl>
                                              <a:dgm id="{C57C976D-F155-46D2-B6B0-AAEC246080DA}"/>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grpId="0" nodeType="clickEffect">
                                  <p:stCondLst>
                                    <p:cond delay="0"/>
                                  </p:stCondLst>
                                  <p:childTnLst>
                                    <p:set>
                                      <p:cBhvr>
                                        <p:cTn id="36" dur="1" fill="hold">
                                          <p:stCondLst>
                                            <p:cond delay="0"/>
                                          </p:stCondLst>
                                        </p:cTn>
                                        <p:tgtEl>
                                          <p:spTgt spid="4">
                                            <p:graphicEl>
                                              <a:dgm id="{8ED814D4-24A7-4EE6-98D6-F5EF96E58A5E}"/>
                                            </p:graphicEl>
                                          </p:spTgt>
                                        </p:tgtEl>
                                        <p:attrNameLst>
                                          <p:attrName>style.visibility</p:attrName>
                                        </p:attrNameLst>
                                      </p:cBhvr>
                                      <p:to>
                                        <p:strVal val="visible"/>
                                      </p:to>
                                    </p:set>
                                    <p:anim calcmode="lin" valueType="num">
                                      <p:cBhvr>
                                        <p:cTn id="37" dur="500" fill="hold"/>
                                        <p:tgtEl>
                                          <p:spTgt spid="4">
                                            <p:graphicEl>
                                              <a:dgm id="{8ED814D4-24A7-4EE6-98D6-F5EF96E58A5E}"/>
                                            </p:graphicEl>
                                          </p:spTgt>
                                        </p:tgtEl>
                                        <p:attrNameLst>
                                          <p:attrName>ppt_w</p:attrName>
                                        </p:attrNameLst>
                                      </p:cBhvr>
                                      <p:tavLst>
                                        <p:tav tm="0">
                                          <p:val>
                                            <p:fltVal val="0"/>
                                          </p:val>
                                        </p:tav>
                                        <p:tav tm="100000">
                                          <p:val>
                                            <p:strVal val="#ppt_w"/>
                                          </p:val>
                                        </p:tav>
                                      </p:tavLst>
                                    </p:anim>
                                    <p:anim calcmode="lin" valueType="num">
                                      <p:cBhvr>
                                        <p:cTn id="38" dur="500" fill="hold"/>
                                        <p:tgtEl>
                                          <p:spTgt spid="4">
                                            <p:graphicEl>
                                              <a:dgm id="{8ED814D4-24A7-4EE6-98D6-F5EF96E58A5E}"/>
                                            </p:graphicEl>
                                          </p:spTgt>
                                        </p:tgtEl>
                                        <p:attrNameLst>
                                          <p:attrName>ppt_h</p:attrName>
                                        </p:attrNameLst>
                                      </p:cBhvr>
                                      <p:tavLst>
                                        <p:tav tm="0">
                                          <p:val>
                                            <p:fltVal val="0"/>
                                          </p:val>
                                        </p:tav>
                                        <p:tav tm="100000">
                                          <p:val>
                                            <p:strVal val="#ppt_h"/>
                                          </p:val>
                                        </p:tav>
                                      </p:tavLst>
                                    </p:anim>
                                    <p:animEffect transition="in" filter="fade">
                                      <p:cBhvr>
                                        <p:cTn id="39" dur="500"/>
                                        <p:tgtEl>
                                          <p:spTgt spid="4">
                                            <p:graphicEl>
                                              <a:dgm id="{8ED814D4-24A7-4EE6-98D6-F5EF96E58A5E}"/>
                                            </p:graphicEl>
                                          </p:spTgt>
                                        </p:tgtEl>
                                      </p:cBhvr>
                                    </p:animEffect>
                                  </p:childTnLst>
                                </p:cTn>
                              </p:par>
                            </p:childTnLst>
                          </p:cTn>
                        </p:par>
                      </p:childTnLst>
                    </p:cTn>
                  </p:par>
                  <p:par>
                    <p:cTn id="40" fill="hold">
                      <p:stCondLst>
                        <p:cond delay="indefinite"/>
                      </p:stCondLst>
                      <p:childTnLst>
                        <p:par>
                          <p:cTn id="41" fill="hold">
                            <p:stCondLst>
                              <p:cond delay="0"/>
                            </p:stCondLst>
                            <p:childTnLst>
                              <p:par>
                                <p:cTn id="42" presetID="53" presetClass="entr" presetSubtype="16" fill="hold" grpId="0" nodeType="clickEffect">
                                  <p:stCondLst>
                                    <p:cond delay="0"/>
                                  </p:stCondLst>
                                  <p:childTnLst>
                                    <p:set>
                                      <p:cBhvr>
                                        <p:cTn id="43" dur="1" fill="hold">
                                          <p:stCondLst>
                                            <p:cond delay="0"/>
                                          </p:stCondLst>
                                        </p:cTn>
                                        <p:tgtEl>
                                          <p:spTgt spid="4">
                                            <p:graphicEl>
                                              <a:dgm id="{D6B98BC7-4DD1-46DD-9A75-7E74C926B220}"/>
                                            </p:graphicEl>
                                          </p:spTgt>
                                        </p:tgtEl>
                                        <p:attrNameLst>
                                          <p:attrName>style.visibility</p:attrName>
                                        </p:attrNameLst>
                                      </p:cBhvr>
                                      <p:to>
                                        <p:strVal val="visible"/>
                                      </p:to>
                                    </p:set>
                                    <p:anim calcmode="lin" valueType="num">
                                      <p:cBhvr>
                                        <p:cTn id="44" dur="500" fill="hold"/>
                                        <p:tgtEl>
                                          <p:spTgt spid="4">
                                            <p:graphicEl>
                                              <a:dgm id="{D6B98BC7-4DD1-46DD-9A75-7E74C926B220}"/>
                                            </p:graphicEl>
                                          </p:spTgt>
                                        </p:tgtEl>
                                        <p:attrNameLst>
                                          <p:attrName>ppt_w</p:attrName>
                                        </p:attrNameLst>
                                      </p:cBhvr>
                                      <p:tavLst>
                                        <p:tav tm="0">
                                          <p:val>
                                            <p:fltVal val="0"/>
                                          </p:val>
                                        </p:tav>
                                        <p:tav tm="100000">
                                          <p:val>
                                            <p:strVal val="#ppt_w"/>
                                          </p:val>
                                        </p:tav>
                                      </p:tavLst>
                                    </p:anim>
                                    <p:anim calcmode="lin" valueType="num">
                                      <p:cBhvr>
                                        <p:cTn id="45" dur="500" fill="hold"/>
                                        <p:tgtEl>
                                          <p:spTgt spid="4">
                                            <p:graphicEl>
                                              <a:dgm id="{D6B98BC7-4DD1-46DD-9A75-7E74C926B220}"/>
                                            </p:graphicEl>
                                          </p:spTgt>
                                        </p:tgtEl>
                                        <p:attrNameLst>
                                          <p:attrName>ppt_h</p:attrName>
                                        </p:attrNameLst>
                                      </p:cBhvr>
                                      <p:tavLst>
                                        <p:tav tm="0">
                                          <p:val>
                                            <p:fltVal val="0"/>
                                          </p:val>
                                        </p:tav>
                                        <p:tav tm="100000">
                                          <p:val>
                                            <p:strVal val="#ppt_h"/>
                                          </p:val>
                                        </p:tav>
                                      </p:tavLst>
                                    </p:anim>
                                    <p:animEffect transition="in" filter="fade">
                                      <p:cBhvr>
                                        <p:cTn id="46" dur="500"/>
                                        <p:tgtEl>
                                          <p:spTgt spid="4">
                                            <p:graphicEl>
                                              <a:dgm id="{D6B98BC7-4DD1-46DD-9A75-7E74C926B220}"/>
                                            </p:graphicEl>
                                          </p:spTgt>
                                        </p:tgtEl>
                                      </p:cBhvr>
                                    </p:animEffect>
                                  </p:childTnLst>
                                </p:cTn>
                              </p:par>
                            </p:childTnLst>
                          </p:cTn>
                        </p:par>
                      </p:childTnLst>
                    </p:cTn>
                  </p:par>
                  <p:par>
                    <p:cTn id="47" fill="hold">
                      <p:stCondLst>
                        <p:cond delay="indefinite"/>
                      </p:stCondLst>
                      <p:childTnLst>
                        <p:par>
                          <p:cTn id="48" fill="hold">
                            <p:stCondLst>
                              <p:cond delay="0"/>
                            </p:stCondLst>
                            <p:childTnLst>
                              <p:par>
                                <p:cTn id="49" presetID="53" presetClass="entr" presetSubtype="16" fill="hold" grpId="0" nodeType="clickEffect">
                                  <p:stCondLst>
                                    <p:cond delay="0"/>
                                  </p:stCondLst>
                                  <p:childTnLst>
                                    <p:set>
                                      <p:cBhvr>
                                        <p:cTn id="50" dur="1" fill="hold">
                                          <p:stCondLst>
                                            <p:cond delay="0"/>
                                          </p:stCondLst>
                                        </p:cTn>
                                        <p:tgtEl>
                                          <p:spTgt spid="4">
                                            <p:graphicEl>
                                              <a:dgm id="{51C553D5-6DF9-4050-9DE4-1DCE1A8DC5FD}"/>
                                            </p:graphicEl>
                                          </p:spTgt>
                                        </p:tgtEl>
                                        <p:attrNameLst>
                                          <p:attrName>style.visibility</p:attrName>
                                        </p:attrNameLst>
                                      </p:cBhvr>
                                      <p:to>
                                        <p:strVal val="visible"/>
                                      </p:to>
                                    </p:set>
                                    <p:anim calcmode="lin" valueType="num">
                                      <p:cBhvr>
                                        <p:cTn id="51" dur="500" fill="hold"/>
                                        <p:tgtEl>
                                          <p:spTgt spid="4">
                                            <p:graphicEl>
                                              <a:dgm id="{51C553D5-6DF9-4050-9DE4-1DCE1A8DC5FD}"/>
                                            </p:graphicEl>
                                          </p:spTgt>
                                        </p:tgtEl>
                                        <p:attrNameLst>
                                          <p:attrName>ppt_w</p:attrName>
                                        </p:attrNameLst>
                                      </p:cBhvr>
                                      <p:tavLst>
                                        <p:tav tm="0">
                                          <p:val>
                                            <p:fltVal val="0"/>
                                          </p:val>
                                        </p:tav>
                                        <p:tav tm="100000">
                                          <p:val>
                                            <p:strVal val="#ppt_w"/>
                                          </p:val>
                                        </p:tav>
                                      </p:tavLst>
                                    </p:anim>
                                    <p:anim calcmode="lin" valueType="num">
                                      <p:cBhvr>
                                        <p:cTn id="52" dur="500" fill="hold"/>
                                        <p:tgtEl>
                                          <p:spTgt spid="4">
                                            <p:graphicEl>
                                              <a:dgm id="{51C553D5-6DF9-4050-9DE4-1DCE1A8DC5FD}"/>
                                            </p:graphicEl>
                                          </p:spTgt>
                                        </p:tgtEl>
                                        <p:attrNameLst>
                                          <p:attrName>ppt_h</p:attrName>
                                        </p:attrNameLst>
                                      </p:cBhvr>
                                      <p:tavLst>
                                        <p:tav tm="0">
                                          <p:val>
                                            <p:fltVal val="0"/>
                                          </p:val>
                                        </p:tav>
                                        <p:tav tm="100000">
                                          <p:val>
                                            <p:strVal val="#ppt_h"/>
                                          </p:val>
                                        </p:tav>
                                      </p:tavLst>
                                    </p:anim>
                                    <p:animEffect transition="in" filter="fade">
                                      <p:cBhvr>
                                        <p:cTn id="53" dur="500"/>
                                        <p:tgtEl>
                                          <p:spTgt spid="4">
                                            <p:graphicEl>
                                              <a:dgm id="{51C553D5-6DF9-4050-9DE4-1DCE1A8DC5FD}"/>
                                            </p:graphicEl>
                                          </p:spTgt>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grpId="0" nodeType="clickEffect">
                                  <p:stCondLst>
                                    <p:cond delay="0"/>
                                  </p:stCondLst>
                                  <p:childTnLst>
                                    <p:set>
                                      <p:cBhvr>
                                        <p:cTn id="57" dur="1" fill="hold">
                                          <p:stCondLst>
                                            <p:cond delay="0"/>
                                          </p:stCondLst>
                                        </p:cTn>
                                        <p:tgtEl>
                                          <p:spTgt spid="8"/>
                                        </p:tgtEl>
                                        <p:attrNameLst>
                                          <p:attrName>style.visibility</p:attrName>
                                        </p:attrNameLst>
                                      </p:cBhvr>
                                      <p:to>
                                        <p:strVal val="visible"/>
                                      </p:to>
                                    </p:set>
                                    <p:animEffect transition="in" filter="wipe(left)">
                                      <p:cBhvr>
                                        <p:cTn id="58" dur="500"/>
                                        <p:tgtEl>
                                          <p:spTgt spid="8"/>
                                        </p:tgtEl>
                                      </p:cBhvr>
                                    </p:animEffect>
                                  </p:childTnLst>
                                </p:cTn>
                              </p:par>
                            </p:childTnLst>
                          </p:cTn>
                        </p:par>
                      </p:childTnLst>
                    </p:cTn>
                  </p:par>
                  <p:par>
                    <p:cTn id="59" fill="hold">
                      <p:stCondLst>
                        <p:cond delay="indefinite"/>
                      </p:stCondLst>
                      <p:childTnLst>
                        <p:par>
                          <p:cTn id="60" fill="hold">
                            <p:stCondLst>
                              <p:cond delay="0"/>
                            </p:stCondLst>
                            <p:childTnLst>
                              <p:par>
                                <p:cTn id="61" presetID="37" presetClass="entr" presetSubtype="0" fill="hold" grpId="0" nodeType="clickEffect">
                                  <p:stCondLst>
                                    <p:cond delay="0"/>
                                  </p:stCondLst>
                                  <p:childTnLst>
                                    <p:set>
                                      <p:cBhvr>
                                        <p:cTn id="62" dur="1" fill="hold">
                                          <p:stCondLst>
                                            <p:cond delay="0"/>
                                          </p:stCondLst>
                                        </p:cTn>
                                        <p:tgtEl>
                                          <p:spTgt spid="11"/>
                                        </p:tgtEl>
                                        <p:attrNameLst>
                                          <p:attrName>style.visibility</p:attrName>
                                        </p:attrNameLst>
                                      </p:cBhvr>
                                      <p:to>
                                        <p:strVal val="visible"/>
                                      </p:to>
                                    </p:set>
                                    <p:animEffect transition="in" filter="fade">
                                      <p:cBhvr>
                                        <p:cTn id="63" dur="1000"/>
                                        <p:tgtEl>
                                          <p:spTgt spid="11"/>
                                        </p:tgtEl>
                                      </p:cBhvr>
                                    </p:animEffect>
                                    <p:anim calcmode="lin" valueType="num">
                                      <p:cBhvr>
                                        <p:cTn id="64" dur="1000" fill="hold"/>
                                        <p:tgtEl>
                                          <p:spTgt spid="11"/>
                                        </p:tgtEl>
                                        <p:attrNameLst>
                                          <p:attrName>ppt_x</p:attrName>
                                        </p:attrNameLst>
                                      </p:cBhvr>
                                      <p:tavLst>
                                        <p:tav tm="0">
                                          <p:val>
                                            <p:strVal val="#ppt_x"/>
                                          </p:val>
                                        </p:tav>
                                        <p:tav tm="100000">
                                          <p:val>
                                            <p:strVal val="#ppt_x"/>
                                          </p:val>
                                        </p:tav>
                                      </p:tavLst>
                                    </p:anim>
                                    <p:anim calcmode="lin" valueType="num">
                                      <p:cBhvr>
                                        <p:cTn id="65" dur="900" decel="100000" fill="hold"/>
                                        <p:tgtEl>
                                          <p:spTgt spid="11"/>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53" presetClass="entr" presetSubtype="528" fill="hold" grpId="0" nodeType="clickEffect">
                                  <p:stCondLst>
                                    <p:cond delay="0"/>
                                  </p:stCondLst>
                                  <p:childTnLst>
                                    <p:set>
                                      <p:cBhvr>
                                        <p:cTn id="70" dur="1" fill="hold">
                                          <p:stCondLst>
                                            <p:cond delay="0"/>
                                          </p:stCondLst>
                                        </p:cTn>
                                        <p:tgtEl>
                                          <p:spTgt spid="2">
                                            <p:graphicEl>
                                              <a:dgm id="{E8EB9D21-3E30-45C2-BD9E-5320BDAEAB30}"/>
                                            </p:graphicEl>
                                          </p:spTgt>
                                        </p:tgtEl>
                                        <p:attrNameLst>
                                          <p:attrName>style.visibility</p:attrName>
                                        </p:attrNameLst>
                                      </p:cBhvr>
                                      <p:to>
                                        <p:strVal val="visible"/>
                                      </p:to>
                                    </p:set>
                                    <p:anim calcmode="lin" valueType="num">
                                      <p:cBhvr>
                                        <p:cTn id="71" dur="500" fill="hold"/>
                                        <p:tgtEl>
                                          <p:spTgt spid="2">
                                            <p:graphicEl>
                                              <a:dgm id="{E8EB9D21-3E30-45C2-BD9E-5320BDAEAB30}"/>
                                            </p:graphicEl>
                                          </p:spTgt>
                                        </p:tgtEl>
                                        <p:attrNameLst>
                                          <p:attrName>ppt_w</p:attrName>
                                        </p:attrNameLst>
                                      </p:cBhvr>
                                      <p:tavLst>
                                        <p:tav tm="0">
                                          <p:val>
                                            <p:fltVal val="0"/>
                                          </p:val>
                                        </p:tav>
                                        <p:tav tm="100000">
                                          <p:val>
                                            <p:strVal val="#ppt_w"/>
                                          </p:val>
                                        </p:tav>
                                      </p:tavLst>
                                    </p:anim>
                                    <p:anim calcmode="lin" valueType="num">
                                      <p:cBhvr>
                                        <p:cTn id="72" dur="500" fill="hold"/>
                                        <p:tgtEl>
                                          <p:spTgt spid="2">
                                            <p:graphicEl>
                                              <a:dgm id="{E8EB9D21-3E30-45C2-BD9E-5320BDAEAB30}"/>
                                            </p:graphicEl>
                                          </p:spTgt>
                                        </p:tgtEl>
                                        <p:attrNameLst>
                                          <p:attrName>ppt_h</p:attrName>
                                        </p:attrNameLst>
                                      </p:cBhvr>
                                      <p:tavLst>
                                        <p:tav tm="0">
                                          <p:val>
                                            <p:fltVal val="0"/>
                                          </p:val>
                                        </p:tav>
                                        <p:tav tm="100000">
                                          <p:val>
                                            <p:strVal val="#ppt_h"/>
                                          </p:val>
                                        </p:tav>
                                      </p:tavLst>
                                    </p:anim>
                                    <p:animEffect transition="in" filter="fade">
                                      <p:cBhvr>
                                        <p:cTn id="73" dur="500"/>
                                        <p:tgtEl>
                                          <p:spTgt spid="2">
                                            <p:graphicEl>
                                              <a:dgm id="{E8EB9D21-3E30-45C2-BD9E-5320BDAEAB30}"/>
                                            </p:graphicEl>
                                          </p:spTgt>
                                        </p:tgtEl>
                                      </p:cBhvr>
                                    </p:animEffect>
                                    <p:anim calcmode="lin" valueType="num">
                                      <p:cBhvr>
                                        <p:cTn id="74" dur="500" fill="hold"/>
                                        <p:tgtEl>
                                          <p:spTgt spid="2">
                                            <p:graphicEl>
                                              <a:dgm id="{E8EB9D21-3E30-45C2-BD9E-5320BDAEAB30}"/>
                                            </p:graphicEl>
                                          </p:spTgt>
                                        </p:tgtEl>
                                        <p:attrNameLst>
                                          <p:attrName>ppt_x</p:attrName>
                                        </p:attrNameLst>
                                      </p:cBhvr>
                                      <p:tavLst>
                                        <p:tav tm="0">
                                          <p:val>
                                            <p:fltVal val="0.5"/>
                                          </p:val>
                                        </p:tav>
                                        <p:tav tm="100000">
                                          <p:val>
                                            <p:strVal val="#ppt_x"/>
                                          </p:val>
                                        </p:tav>
                                      </p:tavLst>
                                    </p:anim>
                                    <p:anim calcmode="lin" valueType="num">
                                      <p:cBhvr>
                                        <p:cTn id="75" dur="500" fill="hold"/>
                                        <p:tgtEl>
                                          <p:spTgt spid="2">
                                            <p:graphicEl>
                                              <a:dgm id="{E8EB9D21-3E30-45C2-BD9E-5320BDAEAB30}"/>
                                            </p:graphicEl>
                                          </p:spTgt>
                                        </p:tgtEl>
                                        <p:attrNameLst>
                                          <p:attrName>ppt_y</p:attrName>
                                        </p:attrNameLst>
                                      </p:cBhvr>
                                      <p:tavLst>
                                        <p:tav tm="0">
                                          <p:val>
                                            <p:fltVal val="0.5"/>
                                          </p:val>
                                        </p:tav>
                                        <p:tav tm="100000">
                                          <p:val>
                                            <p:strVal val="#ppt_y"/>
                                          </p:val>
                                        </p:tav>
                                      </p:tavLst>
                                    </p:anim>
                                  </p:childTnLst>
                                </p:cTn>
                              </p:par>
                              <p:par>
                                <p:cTn id="76" presetID="53" presetClass="entr" presetSubtype="528" fill="hold" grpId="0" nodeType="withEffect">
                                  <p:stCondLst>
                                    <p:cond delay="0"/>
                                  </p:stCondLst>
                                  <p:childTnLst>
                                    <p:set>
                                      <p:cBhvr>
                                        <p:cTn id="77" dur="1" fill="hold">
                                          <p:stCondLst>
                                            <p:cond delay="0"/>
                                          </p:stCondLst>
                                        </p:cTn>
                                        <p:tgtEl>
                                          <p:spTgt spid="2">
                                            <p:graphicEl>
                                              <a:dgm id="{A1311745-2858-4BE4-ADF3-C3D9A7386CF5}"/>
                                            </p:graphicEl>
                                          </p:spTgt>
                                        </p:tgtEl>
                                        <p:attrNameLst>
                                          <p:attrName>style.visibility</p:attrName>
                                        </p:attrNameLst>
                                      </p:cBhvr>
                                      <p:to>
                                        <p:strVal val="visible"/>
                                      </p:to>
                                    </p:set>
                                    <p:anim calcmode="lin" valueType="num">
                                      <p:cBhvr>
                                        <p:cTn id="78" dur="500" fill="hold"/>
                                        <p:tgtEl>
                                          <p:spTgt spid="2">
                                            <p:graphicEl>
                                              <a:dgm id="{A1311745-2858-4BE4-ADF3-C3D9A7386CF5}"/>
                                            </p:graphicEl>
                                          </p:spTgt>
                                        </p:tgtEl>
                                        <p:attrNameLst>
                                          <p:attrName>ppt_w</p:attrName>
                                        </p:attrNameLst>
                                      </p:cBhvr>
                                      <p:tavLst>
                                        <p:tav tm="0">
                                          <p:val>
                                            <p:fltVal val="0"/>
                                          </p:val>
                                        </p:tav>
                                        <p:tav tm="100000">
                                          <p:val>
                                            <p:strVal val="#ppt_w"/>
                                          </p:val>
                                        </p:tav>
                                      </p:tavLst>
                                    </p:anim>
                                    <p:anim calcmode="lin" valueType="num">
                                      <p:cBhvr>
                                        <p:cTn id="79" dur="500" fill="hold"/>
                                        <p:tgtEl>
                                          <p:spTgt spid="2">
                                            <p:graphicEl>
                                              <a:dgm id="{A1311745-2858-4BE4-ADF3-C3D9A7386CF5}"/>
                                            </p:graphicEl>
                                          </p:spTgt>
                                        </p:tgtEl>
                                        <p:attrNameLst>
                                          <p:attrName>ppt_h</p:attrName>
                                        </p:attrNameLst>
                                      </p:cBhvr>
                                      <p:tavLst>
                                        <p:tav tm="0">
                                          <p:val>
                                            <p:fltVal val="0"/>
                                          </p:val>
                                        </p:tav>
                                        <p:tav tm="100000">
                                          <p:val>
                                            <p:strVal val="#ppt_h"/>
                                          </p:val>
                                        </p:tav>
                                      </p:tavLst>
                                    </p:anim>
                                    <p:animEffect transition="in" filter="fade">
                                      <p:cBhvr>
                                        <p:cTn id="80" dur="500"/>
                                        <p:tgtEl>
                                          <p:spTgt spid="2">
                                            <p:graphicEl>
                                              <a:dgm id="{A1311745-2858-4BE4-ADF3-C3D9A7386CF5}"/>
                                            </p:graphicEl>
                                          </p:spTgt>
                                        </p:tgtEl>
                                      </p:cBhvr>
                                    </p:animEffect>
                                    <p:anim calcmode="lin" valueType="num">
                                      <p:cBhvr>
                                        <p:cTn id="81" dur="500" fill="hold"/>
                                        <p:tgtEl>
                                          <p:spTgt spid="2">
                                            <p:graphicEl>
                                              <a:dgm id="{A1311745-2858-4BE4-ADF3-C3D9A7386CF5}"/>
                                            </p:graphicEl>
                                          </p:spTgt>
                                        </p:tgtEl>
                                        <p:attrNameLst>
                                          <p:attrName>ppt_x</p:attrName>
                                        </p:attrNameLst>
                                      </p:cBhvr>
                                      <p:tavLst>
                                        <p:tav tm="0">
                                          <p:val>
                                            <p:fltVal val="0.5"/>
                                          </p:val>
                                        </p:tav>
                                        <p:tav tm="100000">
                                          <p:val>
                                            <p:strVal val="#ppt_x"/>
                                          </p:val>
                                        </p:tav>
                                      </p:tavLst>
                                    </p:anim>
                                    <p:anim calcmode="lin" valueType="num">
                                      <p:cBhvr>
                                        <p:cTn id="82" dur="500" fill="hold"/>
                                        <p:tgtEl>
                                          <p:spTgt spid="2">
                                            <p:graphicEl>
                                              <a:dgm id="{A1311745-2858-4BE4-ADF3-C3D9A7386CF5}"/>
                                            </p:graphicEl>
                                          </p:spTgt>
                                        </p:tgtEl>
                                        <p:attrNameLst>
                                          <p:attrName>ppt_y</p:attrName>
                                        </p:attrNameLst>
                                      </p:cBhvr>
                                      <p:tavLst>
                                        <p:tav tm="0">
                                          <p:val>
                                            <p:fltVal val="0.5"/>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53" presetClass="entr" presetSubtype="528" fill="hold" grpId="0" nodeType="clickEffect">
                                  <p:stCondLst>
                                    <p:cond delay="0"/>
                                  </p:stCondLst>
                                  <p:childTnLst>
                                    <p:set>
                                      <p:cBhvr>
                                        <p:cTn id="86" dur="1" fill="hold">
                                          <p:stCondLst>
                                            <p:cond delay="0"/>
                                          </p:stCondLst>
                                        </p:cTn>
                                        <p:tgtEl>
                                          <p:spTgt spid="2">
                                            <p:graphicEl>
                                              <a:dgm id="{68A2714C-A2A2-4460-842C-53874DC714E7}"/>
                                            </p:graphicEl>
                                          </p:spTgt>
                                        </p:tgtEl>
                                        <p:attrNameLst>
                                          <p:attrName>style.visibility</p:attrName>
                                        </p:attrNameLst>
                                      </p:cBhvr>
                                      <p:to>
                                        <p:strVal val="visible"/>
                                      </p:to>
                                    </p:set>
                                    <p:anim calcmode="lin" valueType="num">
                                      <p:cBhvr>
                                        <p:cTn id="87" dur="500" fill="hold"/>
                                        <p:tgtEl>
                                          <p:spTgt spid="2">
                                            <p:graphicEl>
                                              <a:dgm id="{68A2714C-A2A2-4460-842C-53874DC714E7}"/>
                                            </p:graphicEl>
                                          </p:spTgt>
                                        </p:tgtEl>
                                        <p:attrNameLst>
                                          <p:attrName>ppt_w</p:attrName>
                                        </p:attrNameLst>
                                      </p:cBhvr>
                                      <p:tavLst>
                                        <p:tav tm="0">
                                          <p:val>
                                            <p:fltVal val="0"/>
                                          </p:val>
                                        </p:tav>
                                        <p:tav tm="100000">
                                          <p:val>
                                            <p:strVal val="#ppt_w"/>
                                          </p:val>
                                        </p:tav>
                                      </p:tavLst>
                                    </p:anim>
                                    <p:anim calcmode="lin" valueType="num">
                                      <p:cBhvr>
                                        <p:cTn id="88" dur="500" fill="hold"/>
                                        <p:tgtEl>
                                          <p:spTgt spid="2">
                                            <p:graphicEl>
                                              <a:dgm id="{68A2714C-A2A2-4460-842C-53874DC714E7}"/>
                                            </p:graphicEl>
                                          </p:spTgt>
                                        </p:tgtEl>
                                        <p:attrNameLst>
                                          <p:attrName>ppt_h</p:attrName>
                                        </p:attrNameLst>
                                      </p:cBhvr>
                                      <p:tavLst>
                                        <p:tav tm="0">
                                          <p:val>
                                            <p:fltVal val="0"/>
                                          </p:val>
                                        </p:tav>
                                        <p:tav tm="100000">
                                          <p:val>
                                            <p:strVal val="#ppt_h"/>
                                          </p:val>
                                        </p:tav>
                                      </p:tavLst>
                                    </p:anim>
                                    <p:animEffect transition="in" filter="fade">
                                      <p:cBhvr>
                                        <p:cTn id="89" dur="500"/>
                                        <p:tgtEl>
                                          <p:spTgt spid="2">
                                            <p:graphicEl>
                                              <a:dgm id="{68A2714C-A2A2-4460-842C-53874DC714E7}"/>
                                            </p:graphicEl>
                                          </p:spTgt>
                                        </p:tgtEl>
                                      </p:cBhvr>
                                    </p:animEffect>
                                    <p:anim calcmode="lin" valueType="num">
                                      <p:cBhvr>
                                        <p:cTn id="90" dur="500" fill="hold"/>
                                        <p:tgtEl>
                                          <p:spTgt spid="2">
                                            <p:graphicEl>
                                              <a:dgm id="{68A2714C-A2A2-4460-842C-53874DC714E7}"/>
                                            </p:graphicEl>
                                          </p:spTgt>
                                        </p:tgtEl>
                                        <p:attrNameLst>
                                          <p:attrName>ppt_x</p:attrName>
                                        </p:attrNameLst>
                                      </p:cBhvr>
                                      <p:tavLst>
                                        <p:tav tm="0">
                                          <p:val>
                                            <p:fltVal val="0.5"/>
                                          </p:val>
                                        </p:tav>
                                        <p:tav tm="100000">
                                          <p:val>
                                            <p:strVal val="#ppt_x"/>
                                          </p:val>
                                        </p:tav>
                                      </p:tavLst>
                                    </p:anim>
                                    <p:anim calcmode="lin" valueType="num">
                                      <p:cBhvr>
                                        <p:cTn id="91" dur="500" fill="hold"/>
                                        <p:tgtEl>
                                          <p:spTgt spid="2">
                                            <p:graphicEl>
                                              <a:dgm id="{68A2714C-A2A2-4460-842C-53874DC714E7}"/>
                                            </p:graphicEl>
                                          </p:spTgt>
                                        </p:tgtEl>
                                        <p:attrNameLst>
                                          <p:attrName>ppt_y</p:attrName>
                                        </p:attrNameLst>
                                      </p:cBhvr>
                                      <p:tavLst>
                                        <p:tav tm="0">
                                          <p:val>
                                            <p:fltVal val="0.5"/>
                                          </p:val>
                                        </p:tav>
                                        <p:tav tm="100000">
                                          <p:val>
                                            <p:strVal val="#ppt_y"/>
                                          </p:val>
                                        </p:tav>
                                      </p:tavLst>
                                    </p:anim>
                                  </p:childTnLst>
                                </p:cTn>
                              </p:par>
                              <p:par>
                                <p:cTn id="92" presetID="53" presetClass="entr" presetSubtype="528" fill="hold" grpId="0" nodeType="withEffect">
                                  <p:stCondLst>
                                    <p:cond delay="0"/>
                                  </p:stCondLst>
                                  <p:childTnLst>
                                    <p:set>
                                      <p:cBhvr>
                                        <p:cTn id="93" dur="1" fill="hold">
                                          <p:stCondLst>
                                            <p:cond delay="0"/>
                                          </p:stCondLst>
                                        </p:cTn>
                                        <p:tgtEl>
                                          <p:spTgt spid="2">
                                            <p:graphicEl>
                                              <a:dgm id="{8EC401FB-C870-4B4F-AA1C-64DC475DF4D6}"/>
                                            </p:graphicEl>
                                          </p:spTgt>
                                        </p:tgtEl>
                                        <p:attrNameLst>
                                          <p:attrName>style.visibility</p:attrName>
                                        </p:attrNameLst>
                                      </p:cBhvr>
                                      <p:to>
                                        <p:strVal val="visible"/>
                                      </p:to>
                                    </p:set>
                                    <p:anim calcmode="lin" valueType="num">
                                      <p:cBhvr>
                                        <p:cTn id="94" dur="500" fill="hold"/>
                                        <p:tgtEl>
                                          <p:spTgt spid="2">
                                            <p:graphicEl>
                                              <a:dgm id="{8EC401FB-C870-4B4F-AA1C-64DC475DF4D6}"/>
                                            </p:graphicEl>
                                          </p:spTgt>
                                        </p:tgtEl>
                                        <p:attrNameLst>
                                          <p:attrName>ppt_w</p:attrName>
                                        </p:attrNameLst>
                                      </p:cBhvr>
                                      <p:tavLst>
                                        <p:tav tm="0">
                                          <p:val>
                                            <p:fltVal val="0"/>
                                          </p:val>
                                        </p:tav>
                                        <p:tav tm="100000">
                                          <p:val>
                                            <p:strVal val="#ppt_w"/>
                                          </p:val>
                                        </p:tav>
                                      </p:tavLst>
                                    </p:anim>
                                    <p:anim calcmode="lin" valueType="num">
                                      <p:cBhvr>
                                        <p:cTn id="95" dur="500" fill="hold"/>
                                        <p:tgtEl>
                                          <p:spTgt spid="2">
                                            <p:graphicEl>
                                              <a:dgm id="{8EC401FB-C870-4B4F-AA1C-64DC475DF4D6}"/>
                                            </p:graphicEl>
                                          </p:spTgt>
                                        </p:tgtEl>
                                        <p:attrNameLst>
                                          <p:attrName>ppt_h</p:attrName>
                                        </p:attrNameLst>
                                      </p:cBhvr>
                                      <p:tavLst>
                                        <p:tav tm="0">
                                          <p:val>
                                            <p:fltVal val="0"/>
                                          </p:val>
                                        </p:tav>
                                        <p:tav tm="100000">
                                          <p:val>
                                            <p:strVal val="#ppt_h"/>
                                          </p:val>
                                        </p:tav>
                                      </p:tavLst>
                                    </p:anim>
                                    <p:animEffect transition="in" filter="fade">
                                      <p:cBhvr>
                                        <p:cTn id="96" dur="500"/>
                                        <p:tgtEl>
                                          <p:spTgt spid="2">
                                            <p:graphicEl>
                                              <a:dgm id="{8EC401FB-C870-4B4F-AA1C-64DC475DF4D6}"/>
                                            </p:graphicEl>
                                          </p:spTgt>
                                        </p:tgtEl>
                                      </p:cBhvr>
                                    </p:animEffect>
                                    <p:anim calcmode="lin" valueType="num">
                                      <p:cBhvr>
                                        <p:cTn id="97" dur="500" fill="hold"/>
                                        <p:tgtEl>
                                          <p:spTgt spid="2">
                                            <p:graphicEl>
                                              <a:dgm id="{8EC401FB-C870-4B4F-AA1C-64DC475DF4D6}"/>
                                            </p:graphicEl>
                                          </p:spTgt>
                                        </p:tgtEl>
                                        <p:attrNameLst>
                                          <p:attrName>ppt_x</p:attrName>
                                        </p:attrNameLst>
                                      </p:cBhvr>
                                      <p:tavLst>
                                        <p:tav tm="0">
                                          <p:val>
                                            <p:fltVal val="0.5"/>
                                          </p:val>
                                        </p:tav>
                                        <p:tav tm="100000">
                                          <p:val>
                                            <p:strVal val="#ppt_x"/>
                                          </p:val>
                                        </p:tav>
                                      </p:tavLst>
                                    </p:anim>
                                    <p:anim calcmode="lin" valueType="num">
                                      <p:cBhvr>
                                        <p:cTn id="98" dur="500" fill="hold"/>
                                        <p:tgtEl>
                                          <p:spTgt spid="2">
                                            <p:graphicEl>
                                              <a:dgm id="{8EC401FB-C870-4B4F-AA1C-64DC475DF4D6}"/>
                                            </p:graphicEl>
                                          </p:spTgt>
                                        </p:tgtEl>
                                        <p:attrNameLst>
                                          <p:attrName>ppt_y</p:attrName>
                                        </p:attrNameLst>
                                      </p:cBhvr>
                                      <p:tavLst>
                                        <p:tav tm="0">
                                          <p:val>
                                            <p:fltVal val="0.5"/>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53" presetClass="entr" presetSubtype="528" fill="hold" grpId="0" nodeType="clickEffect">
                                  <p:stCondLst>
                                    <p:cond delay="0"/>
                                  </p:stCondLst>
                                  <p:childTnLst>
                                    <p:set>
                                      <p:cBhvr>
                                        <p:cTn id="102" dur="1" fill="hold">
                                          <p:stCondLst>
                                            <p:cond delay="0"/>
                                          </p:stCondLst>
                                        </p:cTn>
                                        <p:tgtEl>
                                          <p:spTgt spid="2">
                                            <p:graphicEl>
                                              <a:dgm id="{29760ED7-9D83-46E7-BA8F-3196B005E7F3}"/>
                                            </p:graphicEl>
                                          </p:spTgt>
                                        </p:tgtEl>
                                        <p:attrNameLst>
                                          <p:attrName>style.visibility</p:attrName>
                                        </p:attrNameLst>
                                      </p:cBhvr>
                                      <p:to>
                                        <p:strVal val="visible"/>
                                      </p:to>
                                    </p:set>
                                    <p:anim calcmode="lin" valueType="num">
                                      <p:cBhvr>
                                        <p:cTn id="103" dur="500" fill="hold"/>
                                        <p:tgtEl>
                                          <p:spTgt spid="2">
                                            <p:graphicEl>
                                              <a:dgm id="{29760ED7-9D83-46E7-BA8F-3196B005E7F3}"/>
                                            </p:graphicEl>
                                          </p:spTgt>
                                        </p:tgtEl>
                                        <p:attrNameLst>
                                          <p:attrName>ppt_w</p:attrName>
                                        </p:attrNameLst>
                                      </p:cBhvr>
                                      <p:tavLst>
                                        <p:tav tm="0">
                                          <p:val>
                                            <p:fltVal val="0"/>
                                          </p:val>
                                        </p:tav>
                                        <p:tav tm="100000">
                                          <p:val>
                                            <p:strVal val="#ppt_w"/>
                                          </p:val>
                                        </p:tav>
                                      </p:tavLst>
                                    </p:anim>
                                    <p:anim calcmode="lin" valueType="num">
                                      <p:cBhvr>
                                        <p:cTn id="104" dur="500" fill="hold"/>
                                        <p:tgtEl>
                                          <p:spTgt spid="2">
                                            <p:graphicEl>
                                              <a:dgm id="{29760ED7-9D83-46E7-BA8F-3196B005E7F3}"/>
                                            </p:graphicEl>
                                          </p:spTgt>
                                        </p:tgtEl>
                                        <p:attrNameLst>
                                          <p:attrName>ppt_h</p:attrName>
                                        </p:attrNameLst>
                                      </p:cBhvr>
                                      <p:tavLst>
                                        <p:tav tm="0">
                                          <p:val>
                                            <p:fltVal val="0"/>
                                          </p:val>
                                        </p:tav>
                                        <p:tav tm="100000">
                                          <p:val>
                                            <p:strVal val="#ppt_h"/>
                                          </p:val>
                                        </p:tav>
                                      </p:tavLst>
                                    </p:anim>
                                    <p:animEffect transition="in" filter="fade">
                                      <p:cBhvr>
                                        <p:cTn id="105" dur="500"/>
                                        <p:tgtEl>
                                          <p:spTgt spid="2">
                                            <p:graphicEl>
                                              <a:dgm id="{29760ED7-9D83-46E7-BA8F-3196B005E7F3}"/>
                                            </p:graphicEl>
                                          </p:spTgt>
                                        </p:tgtEl>
                                      </p:cBhvr>
                                    </p:animEffect>
                                    <p:anim calcmode="lin" valueType="num">
                                      <p:cBhvr>
                                        <p:cTn id="106" dur="500" fill="hold"/>
                                        <p:tgtEl>
                                          <p:spTgt spid="2">
                                            <p:graphicEl>
                                              <a:dgm id="{29760ED7-9D83-46E7-BA8F-3196B005E7F3}"/>
                                            </p:graphicEl>
                                          </p:spTgt>
                                        </p:tgtEl>
                                        <p:attrNameLst>
                                          <p:attrName>ppt_x</p:attrName>
                                        </p:attrNameLst>
                                      </p:cBhvr>
                                      <p:tavLst>
                                        <p:tav tm="0">
                                          <p:val>
                                            <p:fltVal val="0.5"/>
                                          </p:val>
                                        </p:tav>
                                        <p:tav tm="100000">
                                          <p:val>
                                            <p:strVal val="#ppt_x"/>
                                          </p:val>
                                        </p:tav>
                                      </p:tavLst>
                                    </p:anim>
                                    <p:anim calcmode="lin" valueType="num">
                                      <p:cBhvr>
                                        <p:cTn id="107" dur="500" fill="hold"/>
                                        <p:tgtEl>
                                          <p:spTgt spid="2">
                                            <p:graphicEl>
                                              <a:dgm id="{29760ED7-9D83-46E7-BA8F-3196B005E7F3}"/>
                                            </p:graphicEl>
                                          </p:spTgt>
                                        </p:tgtEl>
                                        <p:attrNameLst>
                                          <p:attrName>ppt_y</p:attrName>
                                        </p:attrNameLst>
                                      </p:cBhvr>
                                      <p:tavLst>
                                        <p:tav tm="0">
                                          <p:val>
                                            <p:fltVal val="0.5"/>
                                          </p:val>
                                        </p:tav>
                                        <p:tav tm="100000">
                                          <p:val>
                                            <p:strVal val="#ppt_y"/>
                                          </p:val>
                                        </p:tav>
                                      </p:tavLst>
                                    </p:anim>
                                  </p:childTnLst>
                                </p:cTn>
                              </p:par>
                              <p:par>
                                <p:cTn id="108" presetID="53" presetClass="entr" presetSubtype="528" fill="hold" grpId="0" nodeType="withEffect">
                                  <p:stCondLst>
                                    <p:cond delay="0"/>
                                  </p:stCondLst>
                                  <p:childTnLst>
                                    <p:set>
                                      <p:cBhvr>
                                        <p:cTn id="109" dur="1" fill="hold">
                                          <p:stCondLst>
                                            <p:cond delay="0"/>
                                          </p:stCondLst>
                                        </p:cTn>
                                        <p:tgtEl>
                                          <p:spTgt spid="2">
                                            <p:graphicEl>
                                              <a:dgm id="{EDB16F35-AA2D-44E9-ABD8-EE0FFF5BB64A}"/>
                                            </p:graphicEl>
                                          </p:spTgt>
                                        </p:tgtEl>
                                        <p:attrNameLst>
                                          <p:attrName>style.visibility</p:attrName>
                                        </p:attrNameLst>
                                      </p:cBhvr>
                                      <p:to>
                                        <p:strVal val="visible"/>
                                      </p:to>
                                    </p:set>
                                    <p:anim calcmode="lin" valueType="num">
                                      <p:cBhvr>
                                        <p:cTn id="110" dur="500" fill="hold"/>
                                        <p:tgtEl>
                                          <p:spTgt spid="2">
                                            <p:graphicEl>
                                              <a:dgm id="{EDB16F35-AA2D-44E9-ABD8-EE0FFF5BB64A}"/>
                                            </p:graphicEl>
                                          </p:spTgt>
                                        </p:tgtEl>
                                        <p:attrNameLst>
                                          <p:attrName>ppt_w</p:attrName>
                                        </p:attrNameLst>
                                      </p:cBhvr>
                                      <p:tavLst>
                                        <p:tav tm="0">
                                          <p:val>
                                            <p:fltVal val="0"/>
                                          </p:val>
                                        </p:tav>
                                        <p:tav tm="100000">
                                          <p:val>
                                            <p:strVal val="#ppt_w"/>
                                          </p:val>
                                        </p:tav>
                                      </p:tavLst>
                                    </p:anim>
                                    <p:anim calcmode="lin" valueType="num">
                                      <p:cBhvr>
                                        <p:cTn id="111" dur="500" fill="hold"/>
                                        <p:tgtEl>
                                          <p:spTgt spid="2">
                                            <p:graphicEl>
                                              <a:dgm id="{EDB16F35-AA2D-44E9-ABD8-EE0FFF5BB64A}"/>
                                            </p:graphicEl>
                                          </p:spTgt>
                                        </p:tgtEl>
                                        <p:attrNameLst>
                                          <p:attrName>ppt_h</p:attrName>
                                        </p:attrNameLst>
                                      </p:cBhvr>
                                      <p:tavLst>
                                        <p:tav tm="0">
                                          <p:val>
                                            <p:fltVal val="0"/>
                                          </p:val>
                                        </p:tav>
                                        <p:tav tm="100000">
                                          <p:val>
                                            <p:strVal val="#ppt_h"/>
                                          </p:val>
                                        </p:tav>
                                      </p:tavLst>
                                    </p:anim>
                                    <p:animEffect transition="in" filter="fade">
                                      <p:cBhvr>
                                        <p:cTn id="112" dur="500"/>
                                        <p:tgtEl>
                                          <p:spTgt spid="2">
                                            <p:graphicEl>
                                              <a:dgm id="{EDB16F35-AA2D-44E9-ABD8-EE0FFF5BB64A}"/>
                                            </p:graphicEl>
                                          </p:spTgt>
                                        </p:tgtEl>
                                      </p:cBhvr>
                                    </p:animEffect>
                                    <p:anim calcmode="lin" valueType="num">
                                      <p:cBhvr>
                                        <p:cTn id="113" dur="500" fill="hold"/>
                                        <p:tgtEl>
                                          <p:spTgt spid="2">
                                            <p:graphicEl>
                                              <a:dgm id="{EDB16F35-AA2D-44E9-ABD8-EE0FFF5BB64A}"/>
                                            </p:graphicEl>
                                          </p:spTgt>
                                        </p:tgtEl>
                                        <p:attrNameLst>
                                          <p:attrName>ppt_x</p:attrName>
                                        </p:attrNameLst>
                                      </p:cBhvr>
                                      <p:tavLst>
                                        <p:tav tm="0">
                                          <p:val>
                                            <p:fltVal val="0.5"/>
                                          </p:val>
                                        </p:tav>
                                        <p:tav tm="100000">
                                          <p:val>
                                            <p:strVal val="#ppt_x"/>
                                          </p:val>
                                        </p:tav>
                                      </p:tavLst>
                                    </p:anim>
                                    <p:anim calcmode="lin" valueType="num">
                                      <p:cBhvr>
                                        <p:cTn id="114" dur="500" fill="hold"/>
                                        <p:tgtEl>
                                          <p:spTgt spid="2">
                                            <p:graphicEl>
                                              <a:dgm id="{EDB16F35-AA2D-44E9-ABD8-EE0FFF5BB64A}"/>
                                            </p:graphicEl>
                                          </p:spTgt>
                                        </p:tgtEl>
                                        <p:attrNameLst>
                                          <p:attrName>ppt_y</p:attrName>
                                        </p:attrNameLst>
                                      </p:cBhvr>
                                      <p:tavLst>
                                        <p:tav tm="0">
                                          <p:val>
                                            <p:fltVal val="0.5"/>
                                          </p:val>
                                        </p:tav>
                                        <p:tav tm="100000">
                                          <p:val>
                                            <p:strVal val="#ppt_y"/>
                                          </p:val>
                                        </p:tav>
                                      </p:tavLst>
                                    </p:anim>
                                  </p:childTnLst>
                                </p:cTn>
                              </p:par>
                            </p:childTnLst>
                          </p:cTn>
                        </p:par>
                      </p:childTnLst>
                    </p:cTn>
                  </p:par>
                  <p:par>
                    <p:cTn id="115" fill="hold">
                      <p:stCondLst>
                        <p:cond delay="indefinite"/>
                      </p:stCondLst>
                      <p:childTnLst>
                        <p:par>
                          <p:cTn id="116" fill="hold">
                            <p:stCondLst>
                              <p:cond delay="0"/>
                            </p:stCondLst>
                            <p:childTnLst>
                              <p:par>
                                <p:cTn id="117" presetID="53" presetClass="entr" presetSubtype="528" fill="hold" grpId="0" nodeType="clickEffect">
                                  <p:stCondLst>
                                    <p:cond delay="0"/>
                                  </p:stCondLst>
                                  <p:childTnLst>
                                    <p:set>
                                      <p:cBhvr>
                                        <p:cTn id="118" dur="1" fill="hold">
                                          <p:stCondLst>
                                            <p:cond delay="0"/>
                                          </p:stCondLst>
                                        </p:cTn>
                                        <p:tgtEl>
                                          <p:spTgt spid="2">
                                            <p:graphicEl>
                                              <a:dgm id="{43E7D701-2AE7-4034-B6A7-FEDA8EBADCE7}"/>
                                            </p:graphicEl>
                                          </p:spTgt>
                                        </p:tgtEl>
                                        <p:attrNameLst>
                                          <p:attrName>style.visibility</p:attrName>
                                        </p:attrNameLst>
                                      </p:cBhvr>
                                      <p:to>
                                        <p:strVal val="visible"/>
                                      </p:to>
                                    </p:set>
                                    <p:anim calcmode="lin" valueType="num">
                                      <p:cBhvr>
                                        <p:cTn id="119" dur="500" fill="hold"/>
                                        <p:tgtEl>
                                          <p:spTgt spid="2">
                                            <p:graphicEl>
                                              <a:dgm id="{43E7D701-2AE7-4034-B6A7-FEDA8EBADCE7}"/>
                                            </p:graphicEl>
                                          </p:spTgt>
                                        </p:tgtEl>
                                        <p:attrNameLst>
                                          <p:attrName>ppt_w</p:attrName>
                                        </p:attrNameLst>
                                      </p:cBhvr>
                                      <p:tavLst>
                                        <p:tav tm="0">
                                          <p:val>
                                            <p:fltVal val="0"/>
                                          </p:val>
                                        </p:tav>
                                        <p:tav tm="100000">
                                          <p:val>
                                            <p:strVal val="#ppt_w"/>
                                          </p:val>
                                        </p:tav>
                                      </p:tavLst>
                                    </p:anim>
                                    <p:anim calcmode="lin" valueType="num">
                                      <p:cBhvr>
                                        <p:cTn id="120" dur="500" fill="hold"/>
                                        <p:tgtEl>
                                          <p:spTgt spid="2">
                                            <p:graphicEl>
                                              <a:dgm id="{43E7D701-2AE7-4034-B6A7-FEDA8EBADCE7}"/>
                                            </p:graphicEl>
                                          </p:spTgt>
                                        </p:tgtEl>
                                        <p:attrNameLst>
                                          <p:attrName>ppt_h</p:attrName>
                                        </p:attrNameLst>
                                      </p:cBhvr>
                                      <p:tavLst>
                                        <p:tav tm="0">
                                          <p:val>
                                            <p:fltVal val="0"/>
                                          </p:val>
                                        </p:tav>
                                        <p:tav tm="100000">
                                          <p:val>
                                            <p:strVal val="#ppt_h"/>
                                          </p:val>
                                        </p:tav>
                                      </p:tavLst>
                                    </p:anim>
                                    <p:animEffect transition="in" filter="fade">
                                      <p:cBhvr>
                                        <p:cTn id="121" dur="500"/>
                                        <p:tgtEl>
                                          <p:spTgt spid="2">
                                            <p:graphicEl>
                                              <a:dgm id="{43E7D701-2AE7-4034-B6A7-FEDA8EBADCE7}"/>
                                            </p:graphicEl>
                                          </p:spTgt>
                                        </p:tgtEl>
                                      </p:cBhvr>
                                    </p:animEffect>
                                    <p:anim calcmode="lin" valueType="num">
                                      <p:cBhvr>
                                        <p:cTn id="122" dur="500" fill="hold"/>
                                        <p:tgtEl>
                                          <p:spTgt spid="2">
                                            <p:graphicEl>
                                              <a:dgm id="{43E7D701-2AE7-4034-B6A7-FEDA8EBADCE7}"/>
                                            </p:graphicEl>
                                          </p:spTgt>
                                        </p:tgtEl>
                                        <p:attrNameLst>
                                          <p:attrName>ppt_x</p:attrName>
                                        </p:attrNameLst>
                                      </p:cBhvr>
                                      <p:tavLst>
                                        <p:tav tm="0">
                                          <p:val>
                                            <p:fltVal val="0.5"/>
                                          </p:val>
                                        </p:tav>
                                        <p:tav tm="100000">
                                          <p:val>
                                            <p:strVal val="#ppt_x"/>
                                          </p:val>
                                        </p:tav>
                                      </p:tavLst>
                                    </p:anim>
                                    <p:anim calcmode="lin" valueType="num">
                                      <p:cBhvr>
                                        <p:cTn id="123" dur="500" fill="hold"/>
                                        <p:tgtEl>
                                          <p:spTgt spid="2">
                                            <p:graphicEl>
                                              <a:dgm id="{43E7D701-2AE7-4034-B6A7-FEDA8EBADCE7}"/>
                                            </p:graphicEl>
                                          </p:spTgt>
                                        </p:tgtEl>
                                        <p:attrNameLst>
                                          <p:attrName>ppt_y</p:attrName>
                                        </p:attrNameLst>
                                      </p:cBhvr>
                                      <p:tavLst>
                                        <p:tav tm="0">
                                          <p:val>
                                            <p:fltVal val="0.5"/>
                                          </p:val>
                                        </p:tav>
                                        <p:tav tm="100000">
                                          <p:val>
                                            <p:strVal val="#ppt_y"/>
                                          </p:val>
                                        </p:tav>
                                      </p:tavLst>
                                    </p:anim>
                                  </p:childTnLst>
                                </p:cTn>
                              </p:par>
                              <p:par>
                                <p:cTn id="124" presetID="53" presetClass="entr" presetSubtype="528" fill="hold" grpId="0" nodeType="withEffect">
                                  <p:stCondLst>
                                    <p:cond delay="0"/>
                                  </p:stCondLst>
                                  <p:childTnLst>
                                    <p:set>
                                      <p:cBhvr>
                                        <p:cTn id="125" dur="1" fill="hold">
                                          <p:stCondLst>
                                            <p:cond delay="0"/>
                                          </p:stCondLst>
                                        </p:cTn>
                                        <p:tgtEl>
                                          <p:spTgt spid="2">
                                            <p:graphicEl>
                                              <a:dgm id="{9F74229B-F2E1-4902-A560-A64009464455}"/>
                                            </p:graphicEl>
                                          </p:spTgt>
                                        </p:tgtEl>
                                        <p:attrNameLst>
                                          <p:attrName>style.visibility</p:attrName>
                                        </p:attrNameLst>
                                      </p:cBhvr>
                                      <p:to>
                                        <p:strVal val="visible"/>
                                      </p:to>
                                    </p:set>
                                    <p:anim calcmode="lin" valueType="num">
                                      <p:cBhvr>
                                        <p:cTn id="126" dur="500" fill="hold"/>
                                        <p:tgtEl>
                                          <p:spTgt spid="2">
                                            <p:graphicEl>
                                              <a:dgm id="{9F74229B-F2E1-4902-A560-A64009464455}"/>
                                            </p:graphicEl>
                                          </p:spTgt>
                                        </p:tgtEl>
                                        <p:attrNameLst>
                                          <p:attrName>ppt_w</p:attrName>
                                        </p:attrNameLst>
                                      </p:cBhvr>
                                      <p:tavLst>
                                        <p:tav tm="0">
                                          <p:val>
                                            <p:fltVal val="0"/>
                                          </p:val>
                                        </p:tav>
                                        <p:tav tm="100000">
                                          <p:val>
                                            <p:strVal val="#ppt_w"/>
                                          </p:val>
                                        </p:tav>
                                      </p:tavLst>
                                    </p:anim>
                                    <p:anim calcmode="lin" valueType="num">
                                      <p:cBhvr>
                                        <p:cTn id="127" dur="500" fill="hold"/>
                                        <p:tgtEl>
                                          <p:spTgt spid="2">
                                            <p:graphicEl>
                                              <a:dgm id="{9F74229B-F2E1-4902-A560-A64009464455}"/>
                                            </p:graphicEl>
                                          </p:spTgt>
                                        </p:tgtEl>
                                        <p:attrNameLst>
                                          <p:attrName>ppt_h</p:attrName>
                                        </p:attrNameLst>
                                      </p:cBhvr>
                                      <p:tavLst>
                                        <p:tav tm="0">
                                          <p:val>
                                            <p:fltVal val="0"/>
                                          </p:val>
                                        </p:tav>
                                        <p:tav tm="100000">
                                          <p:val>
                                            <p:strVal val="#ppt_h"/>
                                          </p:val>
                                        </p:tav>
                                      </p:tavLst>
                                    </p:anim>
                                    <p:animEffect transition="in" filter="fade">
                                      <p:cBhvr>
                                        <p:cTn id="128" dur="500"/>
                                        <p:tgtEl>
                                          <p:spTgt spid="2">
                                            <p:graphicEl>
                                              <a:dgm id="{9F74229B-F2E1-4902-A560-A64009464455}"/>
                                            </p:graphicEl>
                                          </p:spTgt>
                                        </p:tgtEl>
                                      </p:cBhvr>
                                    </p:animEffect>
                                    <p:anim calcmode="lin" valueType="num">
                                      <p:cBhvr>
                                        <p:cTn id="129" dur="500" fill="hold"/>
                                        <p:tgtEl>
                                          <p:spTgt spid="2">
                                            <p:graphicEl>
                                              <a:dgm id="{9F74229B-F2E1-4902-A560-A64009464455}"/>
                                            </p:graphicEl>
                                          </p:spTgt>
                                        </p:tgtEl>
                                        <p:attrNameLst>
                                          <p:attrName>ppt_x</p:attrName>
                                        </p:attrNameLst>
                                      </p:cBhvr>
                                      <p:tavLst>
                                        <p:tav tm="0">
                                          <p:val>
                                            <p:fltVal val="0.5"/>
                                          </p:val>
                                        </p:tav>
                                        <p:tav tm="100000">
                                          <p:val>
                                            <p:strVal val="#ppt_x"/>
                                          </p:val>
                                        </p:tav>
                                      </p:tavLst>
                                    </p:anim>
                                    <p:anim calcmode="lin" valueType="num">
                                      <p:cBhvr>
                                        <p:cTn id="130" dur="500" fill="hold"/>
                                        <p:tgtEl>
                                          <p:spTgt spid="2">
                                            <p:graphicEl>
                                              <a:dgm id="{9F74229B-F2E1-4902-A560-A64009464455}"/>
                                            </p:graphicEl>
                                          </p:spTgt>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4" grpId="0">
        <p:bldSub>
          <a:bldDgm bld="one"/>
        </p:bldSub>
      </p:bldGraphic>
      <p:bldP spid="8" grpId="0"/>
      <p:bldGraphic spid="2" grpId="0">
        <p:bldSub>
          <a:bldDgm bld="one"/>
        </p:bldSub>
      </p:bldGraphic>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485F8A81-8FF0-77F5-EE6B-A0A5174A18CA}"/>
              </a:ext>
            </a:extLst>
          </p:cNvPr>
          <p:cNvSpPr txBox="1"/>
          <p:nvPr/>
        </p:nvSpPr>
        <p:spPr>
          <a:xfrm>
            <a:off x="810378" y="899661"/>
            <a:ext cx="10772775" cy="4524315"/>
          </a:xfrm>
          <a:prstGeom prst="rect">
            <a:avLst/>
          </a:prstGeom>
          <a:noFill/>
        </p:spPr>
        <p:txBody>
          <a:bodyPr wrap="square">
            <a:spAutoFit/>
          </a:bodyPr>
          <a:lstStyle/>
          <a:p>
            <a:pPr>
              <a:spcBef>
                <a:spcPts val="600"/>
              </a:spcBef>
            </a:pPr>
            <a:r>
              <a:rPr lang="en" sz="2400" b="1" noProof="0" dirty="0">
                <a:latin typeface="Constantia" panose="02030602050306030303" pitchFamily="18" charset="0"/>
              </a:rPr>
              <a:t>“</a:t>
            </a:r>
            <a:r>
              <a:rPr lang="en-US" sz="2400" b="1" dirty="0" err="1">
                <a:latin typeface="Constantia" panose="02030602050306030303" pitchFamily="18" charset="0"/>
              </a:rPr>
              <a:t>Ngimawa</a:t>
            </a:r>
            <a:r>
              <a:rPr lang="en-US" sz="2400" b="1" dirty="0">
                <a:latin typeface="Constantia" panose="02030602050306030303" pitchFamily="18" charset="0"/>
              </a:rPr>
              <a:t> </a:t>
            </a:r>
            <a:r>
              <a:rPr lang="en-US" sz="2400" b="1" dirty="0" err="1">
                <a:latin typeface="Constantia" panose="02030602050306030303" pitchFamily="18" charset="0"/>
              </a:rPr>
              <a:t>otudore</a:t>
            </a:r>
            <a:r>
              <a:rPr lang="en-US" sz="2400" b="1" dirty="0">
                <a:latin typeface="Constantia" panose="02030602050306030303" pitchFamily="18" charset="0"/>
              </a:rPr>
              <a:t> </a:t>
            </a:r>
            <a:r>
              <a:rPr lang="en-US" sz="2400" b="1" dirty="0" err="1">
                <a:latin typeface="Constantia" panose="02030602050306030303" pitchFamily="18" charset="0"/>
              </a:rPr>
              <a:t>gi</a:t>
            </a:r>
            <a:r>
              <a:rPr lang="en-US" sz="2400" b="1" dirty="0">
                <a:latin typeface="Constantia" panose="02030602050306030303" pitchFamily="18" charset="0"/>
              </a:rPr>
              <a:t> </a:t>
            </a:r>
            <a:r>
              <a:rPr lang="en-US" sz="2400" b="1" dirty="0" err="1">
                <a:latin typeface="Constantia" panose="02030602050306030303" pitchFamily="18" charset="0"/>
              </a:rPr>
              <a:t>ngima</a:t>
            </a:r>
            <a:r>
              <a:rPr lang="en-US" sz="2400" b="1" dirty="0">
                <a:latin typeface="Constantia" panose="02030602050306030303" pitchFamily="18" charset="0"/>
              </a:rPr>
              <a:t> mar </a:t>
            </a:r>
            <a:r>
              <a:rPr lang="en-US" sz="2400" b="1" dirty="0" err="1">
                <a:latin typeface="Constantia" panose="02030602050306030303" pitchFamily="18" charset="0"/>
              </a:rPr>
              <a:t>Kristo</a:t>
            </a:r>
            <a:r>
              <a:rPr lang="en-US" sz="2400" b="1" dirty="0">
                <a:latin typeface="Constantia" panose="02030602050306030303" pitchFamily="18" charset="0"/>
              </a:rPr>
              <a:t>; </a:t>
            </a:r>
            <a:r>
              <a:rPr lang="en-US" sz="2400" b="1" dirty="0" err="1">
                <a:latin typeface="Constantia" panose="02030602050306030303" pitchFamily="18" charset="0"/>
              </a:rPr>
              <a:t>onego</a:t>
            </a:r>
            <a:r>
              <a:rPr lang="en-US" sz="2400" b="1" dirty="0">
                <a:latin typeface="Constantia" panose="02030602050306030303" pitchFamily="18" charset="0"/>
              </a:rPr>
              <a:t> </a:t>
            </a:r>
            <a:r>
              <a:rPr lang="en-US" sz="2400" b="1" dirty="0" err="1">
                <a:latin typeface="Constantia" panose="02030602050306030303" pitchFamily="18" charset="0"/>
              </a:rPr>
              <a:t>wayud</a:t>
            </a:r>
            <a:r>
              <a:rPr lang="en-US" sz="2400" b="1" dirty="0">
                <a:latin typeface="Constantia" panose="02030602050306030303" pitchFamily="18" charset="0"/>
              </a:rPr>
              <a:t> </a:t>
            </a:r>
            <a:r>
              <a:rPr lang="en-US" sz="2400" b="1" dirty="0" err="1">
                <a:latin typeface="Constantia" panose="02030602050306030303" pitchFamily="18" charset="0"/>
              </a:rPr>
              <a:t>koa</a:t>
            </a:r>
            <a:r>
              <a:rPr lang="en-US" sz="2400" b="1" dirty="0">
                <a:latin typeface="Constantia" panose="02030602050306030303" pitchFamily="18" charset="0"/>
              </a:rPr>
              <a:t> </a:t>
            </a:r>
            <a:r>
              <a:rPr lang="en-US" sz="2400" b="1" dirty="0" err="1">
                <a:latin typeface="Constantia" panose="02030602050306030303" pitchFamily="18" charset="0"/>
              </a:rPr>
              <a:t>kuome</a:t>
            </a:r>
            <a:r>
              <a:rPr lang="en-US" sz="2400" b="1" dirty="0">
                <a:latin typeface="Constantia" panose="02030602050306030303" pitchFamily="18" charset="0"/>
              </a:rPr>
              <a:t> </a:t>
            </a:r>
            <a:r>
              <a:rPr lang="en-US" sz="2400" b="1" dirty="0" err="1">
                <a:latin typeface="Constantia" panose="02030602050306030303" pitchFamily="18" charset="0"/>
              </a:rPr>
              <a:t>kinde</a:t>
            </a:r>
            <a:r>
              <a:rPr lang="en-US" sz="2400" b="1" dirty="0">
                <a:latin typeface="Constantia" panose="02030602050306030303" pitchFamily="18" charset="0"/>
              </a:rPr>
              <a:t> </a:t>
            </a:r>
            <a:r>
              <a:rPr lang="en-US" sz="2400" b="1" dirty="0" err="1">
                <a:latin typeface="Constantia" panose="02030602050306030303" pitchFamily="18" charset="0"/>
              </a:rPr>
              <a:t>duto</a:t>
            </a:r>
            <a:r>
              <a:rPr lang="en-US" sz="2400" b="1" dirty="0">
                <a:latin typeface="Constantia" panose="02030602050306030303" pitchFamily="18" charset="0"/>
              </a:rPr>
              <a:t>, </a:t>
            </a:r>
            <a:r>
              <a:rPr lang="en-US" sz="2400" b="1" dirty="0" err="1">
                <a:latin typeface="Constantia" panose="02030602050306030303" pitchFamily="18" charset="0"/>
              </a:rPr>
              <a:t>ka</a:t>
            </a:r>
            <a:r>
              <a:rPr lang="en-US" sz="2400" b="1" dirty="0">
                <a:latin typeface="Constantia" panose="02030602050306030303" pitchFamily="18" charset="0"/>
              </a:rPr>
              <a:t> </a:t>
            </a:r>
            <a:r>
              <a:rPr lang="en-US" sz="2400" b="1" dirty="0" err="1">
                <a:latin typeface="Constantia" panose="02030602050306030303" pitchFamily="18" charset="0"/>
              </a:rPr>
              <a:t>wachame</a:t>
            </a:r>
            <a:r>
              <a:rPr lang="en-US" sz="2400" b="1" dirty="0">
                <a:latin typeface="Constantia" panose="02030602050306030303" pitchFamily="18" charset="0"/>
              </a:rPr>
              <a:t>, </a:t>
            </a:r>
            <a:r>
              <a:rPr lang="en-US" sz="2400" b="1" dirty="0" err="1">
                <a:latin typeface="Constantia" panose="02030602050306030303" pitchFamily="18" charset="0"/>
              </a:rPr>
              <a:t>Mkate</a:t>
            </a:r>
            <a:r>
              <a:rPr lang="en-US" sz="2400" b="1" dirty="0">
                <a:latin typeface="Constantia" panose="02030602050306030303" pitchFamily="18" charset="0"/>
              </a:rPr>
              <a:t> </a:t>
            </a:r>
            <a:r>
              <a:rPr lang="en-US" sz="2400" b="1" dirty="0" err="1">
                <a:latin typeface="Constantia" panose="02030602050306030303" pitchFamily="18" charset="0"/>
              </a:rPr>
              <a:t>mangima</a:t>
            </a:r>
            <a:r>
              <a:rPr lang="en-US" sz="2400" b="1" dirty="0">
                <a:latin typeface="Constantia" panose="02030602050306030303" pitchFamily="18" charset="0"/>
              </a:rPr>
              <a:t> mane </a:t>
            </a:r>
            <a:r>
              <a:rPr lang="en-US" sz="2400" b="1" dirty="0" err="1">
                <a:latin typeface="Constantia" panose="02030602050306030303" pitchFamily="18" charset="0"/>
              </a:rPr>
              <a:t>oa</a:t>
            </a:r>
            <a:r>
              <a:rPr lang="en-US" sz="2400" b="1" dirty="0">
                <a:latin typeface="Constantia" panose="02030602050306030303" pitchFamily="18" charset="0"/>
              </a:rPr>
              <a:t> e polo, </a:t>
            </a:r>
            <a:r>
              <a:rPr lang="en-US" sz="2400" b="1" dirty="0" err="1">
                <a:latin typeface="Constantia" panose="02030602050306030303" pitchFamily="18" charset="0"/>
              </a:rPr>
              <a:t>watuomb</a:t>
            </a:r>
            <a:r>
              <a:rPr lang="en-US" sz="2400" dirty="0">
                <a:latin typeface="Constantia" panose="02030602050306030303" pitchFamily="18" charset="0"/>
              </a:rPr>
              <a:t> </a:t>
            </a:r>
            <a:r>
              <a:rPr lang="en-US" sz="2400" b="1" dirty="0">
                <a:latin typeface="Constantia" panose="02030602050306030303" pitchFamily="18" charset="0"/>
              </a:rPr>
              <a:t>e </a:t>
            </a:r>
            <a:r>
              <a:rPr lang="en-US" sz="2400" b="1" dirty="0" err="1">
                <a:latin typeface="Constantia" panose="02030602050306030303" pitchFamily="18" charset="0"/>
              </a:rPr>
              <a:t>soko</a:t>
            </a:r>
            <a:r>
              <a:rPr lang="en-US" sz="2400" b="1" dirty="0">
                <a:latin typeface="Constantia" panose="02030602050306030303" pitchFamily="18" charset="0"/>
              </a:rPr>
              <a:t> </a:t>
            </a:r>
            <a:r>
              <a:rPr lang="en-US" sz="2400" b="1" dirty="0" err="1">
                <a:latin typeface="Constantia" panose="02030602050306030303" pitchFamily="18" charset="0"/>
              </a:rPr>
              <a:t>maler</a:t>
            </a:r>
            <a:r>
              <a:rPr lang="en-US" sz="2400" b="1" dirty="0">
                <a:latin typeface="Constantia" panose="02030602050306030303" pitchFamily="18" charset="0"/>
              </a:rPr>
              <a:t> </a:t>
            </a:r>
            <a:r>
              <a:rPr lang="en-US" sz="2400" b="1" dirty="0" err="1">
                <a:latin typeface="Constantia" panose="02030602050306030303" pitchFamily="18" charset="0"/>
              </a:rPr>
              <a:t>kinde</a:t>
            </a:r>
            <a:r>
              <a:rPr lang="en-US" sz="2400" b="1" dirty="0">
                <a:latin typeface="Constantia" panose="02030602050306030303" pitchFamily="18" charset="0"/>
              </a:rPr>
              <a:t> </a:t>
            </a:r>
            <a:r>
              <a:rPr lang="en-US" sz="2400" b="1" dirty="0" err="1">
                <a:latin typeface="Constantia" panose="02030602050306030303" pitchFamily="18" charset="0"/>
              </a:rPr>
              <a:t>duto</a:t>
            </a:r>
            <a:r>
              <a:rPr lang="en-US" sz="2400" b="1" dirty="0">
                <a:latin typeface="Constantia" panose="02030602050306030303" pitchFamily="18" charset="0"/>
              </a:rPr>
              <a:t>, ma </a:t>
            </a:r>
            <a:r>
              <a:rPr lang="en-US" sz="2400" b="1" dirty="0" err="1">
                <a:latin typeface="Constantia" panose="02030602050306030303" pitchFamily="18" charset="0"/>
              </a:rPr>
              <a:t>chiwo</a:t>
            </a:r>
            <a:r>
              <a:rPr lang="en-US" sz="2400" b="1" dirty="0">
                <a:latin typeface="Constantia" panose="02030602050306030303" pitchFamily="18" charset="0"/>
              </a:rPr>
              <a:t> </a:t>
            </a:r>
            <a:r>
              <a:rPr lang="en-US" sz="2400" b="1" dirty="0" err="1">
                <a:latin typeface="Constantia" panose="02030602050306030303" pitchFamily="18" charset="0"/>
              </a:rPr>
              <a:t>mwandune</a:t>
            </a:r>
            <a:r>
              <a:rPr lang="en-US" sz="2400" b="1" dirty="0">
                <a:latin typeface="Constantia" panose="02030602050306030303" pitchFamily="18" charset="0"/>
              </a:rPr>
              <a:t> </a:t>
            </a:r>
            <a:r>
              <a:rPr lang="en-US" sz="2400" b="1" dirty="0" err="1">
                <a:latin typeface="Constantia" panose="02030602050306030303" pitchFamily="18" charset="0"/>
              </a:rPr>
              <a:t>modhuro</a:t>
            </a:r>
            <a:r>
              <a:rPr lang="en-US" sz="2400" b="1" dirty="0">
                <a:latin typeface="Constantia" panose="02030602050306030303" pitchFamily="18" charset="0"/>
              </a:rPr>
              <a:t> </a:t>
            </a:r>
            <a:r>
              <a:rPr lang="en-US" sz="2400" b="1" dirty="0" err="1">
                <a:latin typeface="Constantia" panose="02030602050306030303" pitchFamily="18" charset="0"/>
              </a:rPr>
              <a:t>kinde</a:t>
            </a:r>
            <a:r>
              <a:rPr lang="en-US" sz="2400" b="1" dirty="0">
                <a:latin typeface="Constantia" panose="02030602050306030303" pitchFamily="18" charset="0"/>
              </a:rPr>
              <a:t> </a:t>
            </a:r>
            <a:r>
              <a:rPr lang="en-US" sz="2400" b="1" dirty="0" err="1">
                <a:latin typeface="Constantia" panose="02030602050306030303" pitchFamily="18" charset="0"/>
              </a:rPr>
              <a:t>duto</a:t>
            </a:r>
            <a:r>
              <a:rPr lang="en-US" sz="2400" b="1" dirty="0">
                <a:latin typeface="Constantia" panose="02030602050306030303" pitchFamily="18" charset="0"/>
              </a:rPr>
              <a:t>. </a:t>
            </a:r>
            <a:r>
              <a:rPr lang="en-US" sz="2400" b="1" dirty="0" err="1">
                <a:latin typeface="Constantia" panose="02030602050306030303" pitchFamily="18" charset="0"/>
              </a:rPr>
              <a:t>Ka</a:t>
            </a:r>
            <a:r>
              <a:rPr lang="en-US" sz="2400" b="1" dirty="0">
                <a:latin typeface="Constantia" panose="02030602050306030303" pitchFamily="18" charset="0"/>
              </a:rPr>
              <a:t> </a:t>
            </a:r>
            <a:r>
              <a:rPr lang="en-US" sz="2400" b="1" dirty="0" err="1">
                <a:latin typeface="Constantia" panose="02030602050306030303" pitchFamily="18" charset="0"/>
              </a:rPr>
              <a:t>waketo</a:t>
            </a:r>
            <a:r>
              <a:rPr lang="en-US" sz="2400" b="1" dirty="0">
                <a:latin typeface="Constantia" panose="02030602050306030303" pitchFamily="18" charset="0"/>
              </a:rPr>
              <a:t> </a:t>
            </a:r>
            <a:r>
              <a:rPr lang="en-US" sz="2400" b="1" dirty="0" err="1">
                <a:latin typeface="Constantia" panose="02030602050306030303" pitchFamily="18" charset="0"/>
              </a:rPr>
              <a:t>Ruoth</a:t>
            </a:r>
            <a:r>
              <a:rPr lang="en-US" sz="2400" b="1" dirty="0">
                <a:latin typeface="Constantia" panose="02030602050306030303" pitchFamily="18" charset="0"/>
              </a:rPr>
              <a:t> e </a:t>
            </a:r>
            <a:r>
              <a:rPr lang="en-US" sz="2400" b="1" dirty="0" err="1">
                <a:latin typeface="Constantia" panose="02030602050306030303" pitchFamily="18" charset="0"/>
              </a:rPr>
              <a:t>nyimwa</a:t>
            </a:r>
            <a:r>
              <a:rPr lang="en-US" sz="2400" b="1" dirty="0">
                <a:latin typeface="Constantia" panose="02030602050306030303" pitchFamily="18" charset="0"/>
              </a:rPr>
              <a:t> </a:t>
            </a:r>
            <a:r>
              <a:rPr lang="en-US" sz="2400" b="1" dirty="0" err="1">
                <a:latin typeface="Constantia" panose="02030602050306030303" pitchFamily="18" charset="0"/>
              </a:rPr>
              <a:t>kinde</a:t>
            </a:r>
            <a:r>
              <a:rPr lang="en-US" sz="2400" b="1" dirty="0">
                <a:latin typeface="Constantia" panose="02030602050306030303" pitchFamily="18" charset="0"/>
              </a:rPr>
              <a:t> </a:t>
            </a:r>
            <a:r>
              <a:rPr lang="en-US" sz="2400" b="1" dirty="0" err="1">
                <a:latin typeface="Constantia" panose="02030602050306030303" pitchFamily="18" charset="0"/>
              </a:rPr>
              <a:t>duto</a:t>
            </a:r>
            <a:r>
              <a:rPr lang="en-US" sz="2400" b="1" dirty="0">
                <a:latin typeface="Constantia" panose="02030602050306030303" pitchFamily="18" charset="0"/>
              </a:rPr>
              <a:t>, </a:t>
            </a:r>
            <a:r>
              <a:rPr lang="en-US" sz="2400" b="1" dirty="0" err="1">
                <a:latin typeface="Constantia" panose="02030602050306030303" pitchFamily="18" charset="0"/>
              </a:rPr>
              <a:t>ka</a:t>
            </a:r>
            <a:r>
              <a:rPr lang="en-US" sz="2400" b="1" dirty="0">
                <a:latin typeface="Constantia" panose="02030602050306030303" pitchFamily="18" charset="0"/>
              </a:rPr>
              <a:t> </a:t>
            </a:r>
            <a:r>
              <a:rPr lang="en-US" sz="2400" b="1" dirty="0" err="1">
                <a:latin typeface="Constantia" panose="02030602050306030303" pitchFamily="18" charset="0"/>
              </a:rPr>
              <a:t>wagone</a:t>
            </a:r>
            <a:r>
              <a:rPr lang="en-US" sz="2400" b="1" dirty="0">
                <a:latin typeface="Constantia" panose="02030602050306030303" pitchFamily="18" charset="0"/>
              </a:rPr>
              <a:t> </a:t>
            </a:r>
            <a:r>
              <a:rPr lang="en-US" sz="2400" b="1" dirty="0" err="1">
                <a:latin typeface="Constantia" panose="02030602050306030303" pitchFamily="18" charset="0"/>
              </a:rPr>
              <a:t>erokamano</a:t>
            </a:r>
            <a:r>
              <a:rPr lang="en-US" sz="2400" b="1" dirty="0">
                <a:latin typeface="Constantia" panose="02030602050306030303" pitchFamily="18" charset="0"/>
              </a:rPr>
              <a:t> kendo </a:t>
            </a:r>
            <a:r>
              <a:rPr lang="en-US" sz="2400" b="1" dirty="0" err="1">
                <a:latin typeface="Constantia" panose="02030602050306030303" pitchFamily="18" charset="0"/>
              </a:rPr>
              <a:t>wapake</a:t>
            </a:r>
            <a:r>
              <a:rPr lang="en-US" sz="2400" b="1" dirty="0">
                <a:latin typeface="Constantia" panose="02030602050306030303" pitchFamily="18" charset="0"/>
              </a:rPr>
              <a:t> </a:t>
            </a:r>
            <a:r>
              <a:rPr lang="en-US" sz="2400" b="1" dirty="0" err="1">
                <a:latin typeface="Constantia" panose="02030602050306030303" pitchFamily="18" charset="0"/>
              </a:rPr>
              <a:t>gi</a:t>
            </a:r>
            <a:r>
              <a:rPr lang="en-US" sz="2400" b="1" dirty="0">
                <a:latin typeface="Constantia" panose="02030602050306030303" pitchFamily="18" charset="0"/>
              </a:rPr>
              <a:t> </a:t>
            </a:r>
            <a:r>
              <a:rPr lang="en-US" sz="2400" b="1" dirty="0" err="1">
                <a:latin typeface="Constantia" panose="02030602050306030303" pitchFamily="18" charset="0"/>
              </a:rPr>
              <a:t>chunywa</a:t>
            </a:r>
            <a:r>
              <a:rPr lang="en-US" sz="2400" b="1" dirty="0">
                <a:latin typeface="Constantia" panose="02030602050306030303" pitchFamily="18" charset="0"/>
              </a:rPr>
              <a:t>, </a:t>
            </a:r>
            <a:r>
              <a:rPr lang="en-US" sz="2400" b="1" dirty="0" err="1">
                <a:latin typeface="Constantia" panose="02030602050306030303" pitchFamily="18" charset="0"/>
              </a:rPr>
              <a:t>ngimawa</a:t>
            </a:r>
            <a:r>
              <a:rPr lang="en-US" sz="2400" b="1" dirty="0">
                <a:latin typeface="Constantia" panose="02030602050306030303" pitchFamily="18" charset="0"/>
              </a:rPr>
              <a:t> e </a:t>
            </a:r>
            <a:r>
              <a:rPr lang="en-US" sz="2400" b="1" dirty="0" err="1">
                <a:latin typeface="Constantia" panose="02030602050306030303" pitchFamily="18" charset="0"/>
              </a:rPr>
              <a:t>yor</a:t>
            </a:r>
            <a:r>
              <a:rPr lang="en-US" sz="2400" b="1" dirty="0">
                <a:latin typeface="Constantia" panose="02030602050306030303" pitchFamily="18" charset="0"/>
              </a:rPr>
              <a:t> </a:t>
            </a:r>
            <a:r>
              <a:rPr lang="en-US" sz="2400" b="1" dirty="0" err="1">
                <a:latin typeface="Constantia" panose="02030602050306030303" pitchFamily="18" charset="0"/>
              </a:rPr>
              <a:t>lamo</a:t>
            </a:r>
            <a:r>
              <a:rPr lang="en-US" sz="2400" b="1" dirty="0">
                <a:latin typeface="Constantia" panose="02030602050306030303" pitchFamily="18" charset="0"/>
              </a:rPr>
              <a:t> biro </a:t>
            </a:r>
            <a:r>
              <a:rPr lang="en-US" sz="2400" b="1" dirty="0" err="1">
                <a:latin typeface="Constantia" panose="02030602050306030303" pitchFamily="18" charset="0"/>
              </a:rPr>
              <a:t>siko</a:t>
            </a:r>
            <a:r>
              <a:rPr lang="en-US" sz="2400" b="1" dirty="0">
                <a:latin typeface="Constantia" panose="02030602050306030303" pitchFamily="18" charset="0"/>
              </a:rPr>
              <a:t> mana </a:t>
            </a:r>
            <a:r>
              <a:rPr lang="en-US" sz="2400" b="1" dirty="0" err="1">
                <a:latin typeface="Constantia" panose="02030602050306030303" pitchFamily="18" charset="0"/>
              </a:rPr>
              <a:t>ka</a:t>
            </a:r>
            <a:r>
              <a:rPr lang="en-US" sz="2400" b="1" dirty="0">
                <a:latin typeface="Constantia" panose="02030602050306030303" pitchFamily="18" charset="0"/>
              </a:rPr>
              <a:t> </a:t>
            </a:r>
            <a:r>
              <a:rPr lang="en-US" sz="2400" b="1" dirty="0" err="1">
                <a:latin typeface="Constantia" panose="02030602050306030303" pitchFamily="18" charset="0"/>
              </a:rPr>
              <a:t>pichni</a:t>
            </a:r>
            <a:r>
              <a:rPr lang="en-US" sz="2400" b="1" dirty="0">
                <a:latin typeface="Constantia" panose="02030602050306030303" pitchFamily="18" charset="0"/>
              </a:rPr>
              <a:t>. </a:t>
            </a:r>
            <a:r>
              <a:rPr lang="en-US" sz="2400" b="1" dirty="0" err="1">
                <a:latin typeface="Constantia" panose="02030602050306030303" pitchFamily="18" charset="0"/>
              </a:rPr>
              <a:t>Alam</a:t>
            </a:r>
            <a:r>
              <a:rPr lang="en-US" sz="2400" b="1" dirty="0">
                <a:latin typeface="Constantia" panose="02030602050306030303" pitchFamily="18" charset="0"/>
              </a:rPr>
              <a:t> </a:t>
            </a:r>
            <a:r>
              <a:rPr lang="en-US" sz="2400" b="1" dirty="0" err="1">
                <a:latin typeface="Constantia" panose="02030602050306030303" pitchFamily="18" charset="0"/>
              </a:rPr>
              <a:t>magwa</a:t>
            </a:r>
            <a:r>
              <a:rPr lang="en-US" sz="2400" b="1" dirty="0">
                <a:latin typeface="Constantia" panose="02030602050306030303" pitchFamily="18" charset="0"/>
              </a:rPr>
              <a:t> biro </a:t>
            </a:r>
            <a:r>
              <a:rPr lang="en-US" sz="2400" b="1" dirty="0" err="1">
                <a:latin typeface="Constantia" panose="02030602050306030303" pitchFamily="18" charset="0"/>
              </a:rPr>
              <a:t>bedo</a:t>
            </a:r>
            <a:r>
              <a:rPr lang="en-US" sz="2400" b="1" dirty="0">
                <a:latin typeface="Constantia" panose="02030602050306030303" pitchFamily="18" charset="0"/>
              </a:rPr>
              <a:t> </a:t>
            </a:r>
            <a:r>
              <a:rPr lang="en-US" sz="2400" b="1" dirty="0" err="1">
                <a:latin typeface="Constantia" panose="02030602050306030303" pitchFamily="18" charset="0"/>
              </a:rPr>
              <a:t>ka</a:t>
            </a:r>
            <a:r>
              <a:rPr lang="en-US" sz="2400" b="1" dirty="0">
                <a:latin typeface="Constantia" panose="02030602050306030303" pitchFamily="18" charset="0"/>
              </a:rPr>
              <a:t> </a:t>
            </a:r>
            <a:r>
              <a:rPr lang="en-US" sz="2400" b="1" dirty="0" err="1">
                <a:latin typeface="Constantia" panose="02030602050306030303" pitchFamily="18" charset="0"/>
              </a:rPr>
              <a:t>goyo</a:t>
            </a:r>
            <a:r>
              <a:rPr lang="en-US" sz="2400" b="1" dirty="0">
                <a:latin typeface="Constantia" panose="02030602050306030303" pitchFamily="18" charset="0"/>
              </a:rPr>
              <a:t> </a:t>
            </a:r>
            <a:r>
              <a:rPr lang="en-US" sz="2400" b="1" dirty="0" err="1">
                <a:latin typeface="Constantia" panose="02030602050306030303" pitchFamily="18" charset="0"/>
              </a:rPr>
              <a:t>mbaka</a:t>
            </a:r>
            <a:r>
              <a:rPr lang="en-US" sz="2400" b="1" dirty="0">
                <a:latin typeface="Constantia" panose="02030602050306030303" pitchFamily="18" charset="0"/>
              </a:rPr>
              <a:t> </a:t>
            </a:r>
            <a:r>
              <a:rPr lang="en-US" sz="2400" b="1" dirty="0" err="1">
                <a:latin typeface="Constantia" panose="02030602050306030303" pitchFamily="18" charset="0"/>
              </a:rPr>
              <a:t>gi</a:t>
            </a:r>
            <a:r>
              <a:rPr lang="en-US" sz="2400" b="1" dirty="0">
                <a:latin typeface="Constantia" panose="02030602050306030303" pitchFamily="18" charset="0"/>
              </a:rPr>
              <a:t> </a:t>
            </a:r>
            <a:r>
              <a:rPr lang="en-US" sz="2400" b="1" dirty="0" err="1">
                <a:latin typeface="Constantia" panose="02030602050306030303" pitchFamily="18" charset="0"/>
              </a:rPr>
              <a:t>Nyasaye</a:t>
            </a:r>
            <a:r>
              <a:rPr lang="en-US" sz="2400" b="1" dirty="0">
                <a:latin typeface="Constantia" panose="02030602050306030303" pitchFamily="18" charset="0"/>
              </a:rPr>
              <a:t> mana kaka </a:t>
            </a:r>
            <a:r>
              <a:rPr lang="en-US" sz="2400" b="1" dirty="0" err="1">
                <a:latin typeface="Constantia" panose="02030602050306030303" pitchFamily="18" charset="0"/>
              </a:rPr>
              <a:t>wawuoyo</a:t>
            </a:r>
            <a:r>
              <a:rPr lang="en-US" sz="2400" b="1" dirty="0">
                <a:latin typeface="Constantia" panose="02030602050306030303" pitchFamily="18" charset="0"/>
              </a:rPr>
              <a:t> </a:t>
            </a:r>
            <a:r>
              <a:rPr lang="en-US" sz="2400" b="1" dirty="0" err="1">
                <a:latin typeface="Constantia" panose="02030602050306030303" pitchFamily="18" charset="0"/>
              </a:rPr>
              <a:t>gi</a:t>
            </a:r>
            <a:r>
              <a:rPr lang="en-US" sz="2400" b="1" dirty="0">
                <a:latin typeface="Constantia" panose="02030602050306030303" pitchFamily="18" charset="0"/>
              </a:rPr>
              <a:t> </a:t>
            </a:r>
            <a:r>
              <a:rPr lang="en-US" sz="2400" b="1" dirty="0" err="1">
                <a:latin typeface="Constantia" panose="02030602050306030303" pitchFamily="18" charset="0"/>
              </a:rPr>
              <a:t>osiepwa</a:t>
            </a:r>
            <a:r>
              <a:rPr lang="en-US" sz="2400" b="1" dirty="0">
                <a:latin typeface="Constantia" panose="02030602050306030303" pitchFamily="18" charset="0"/>
              </a:rPr>
              <a:t>. </a:t>
            </a:r>
            <a:r>
              <a:rPr lang="en-US" sz="2400" b="1" dirty="0" err="1">
                <a:latin typeface="Constantia" panose="02030602050306030303" pitchFamily="18" charset="0"/>
              </a:rPr>
              <a:t>Obiro</a:t>
            </a:r>
            <a:r>
              <a:rPr lang="en-US" sz="2400" b="1" dirty="0">
                <a:latin typeface="Constantia" panose="02030602050306030303" pitchFamily="18" charset="0"/>
              </a:rPr>
              <a:t> </a:t>
            </a:r>
            <a:r>
              <a:rPr lang="en-US" sz="2400" b="1" dirty="0" err="1">
                <a:latin typeface="Constantia" panose="02030602050306030303" pitchFamily="18" charset="0"/>
              </a:rPr>
              <a:t>wachonwa</a:t>
            </a:r>
            <a:r>
              <a:rPr lang="en-US" sz="2400" b="1" dirty="0">
                <a:latin typeface="Constantia" panose="02030602050306030303" pitchFamily="18" charset="0"/>
              </a:rPr>
              <a:t> </a:t>
            </a:r>
            <a:r>
              <a:rPr lang="en-US" sz="2400" b="1" dirty="0" err="1">
                <a:latin typeface="Constantia" panose="02030602050306030303" pitchFamily="18" charset="0"/>
              </a:rPr>
              <a:t>wechene</a:t>
            </a:r>
            <a:r>
              <a:rPr lang="en-US" sz="2400" b="1" dirty="0">
                <a:latin typeface="Constantia" panose="02030602050306030303" pitchFamily="18" charset="0"/>
              </a:rPr>
              <a:t> ma </a:t>
            </a:r>
            <a:r>
              <a:rPr lang="en-US" sz="2400" b="1" dirty="0" err="1">
                <a:latin typeface="Constantia" panose="02030602050306030303" pitchFamily="18" charset="0"/>
              </a:rPr>
              <a:t>ling’ling</a:t>
            </a:r>
            <a:r>
              <a:rPr lang="en-US" sz="2400" b="1" dirty="0">
                <a:latin typeface="Constantia" panose="02030602050306030303" pitchFamily="18" charset="0"/>
              </a:rPr>
              <a:t>’ </a:t>
            </a:r>
            <a:r>
              <a:rPr lang="en-US" sz="2400" b="1" dirty="0" err="1">
                <a:latin typeface="Constantia" panose="02030602050306030303" pitchFamily="18" charset="0"/>
              </a:rPr>
              <a:t>en</a:t>
            </a:r>
            <a:r>
              <a:rPr lang="en-US" sz="2400" b="1" dirty="0">
                <a:latin typeface="Constantia" panose="02030602050306030303" pitchFamily="18" charset="0"/>
              </a:rPr>
              <a:t> </a:t>
            </a:r>
            <a:r>
              <a:rPr lang="en-US" sz="2400" b="1" dirty="0" err="1">
                <a:latin typeface="Constantia" panose="02030602050306030303" pitchFamily="18" charset="0"/>
              </a:rPr>
              <a:t>owuon</a:t>
            </a:r>
            <a:r>
              <a:rPr lang="en-US" sz="2400" b="1" dirty="0">
                <a:latin typeface="Constantia" panose="02030602050306030303" pitchFamily="18" charset="0"/>
              </a:rPr>
              <a:t>. </a:t>
            </a:r>
            <a:r>
              <a:rPr lang="en-US" sz="2400" b="1" dirty="0" err="1">
                <a:latin typeface="Constantia" panose="02030602050306030303" pitchFamily="18" charset="0"/>
              </a:rPr>
              <a:t>Kinde</a:t>
            </a:r>
            <a:r>
              <a:rPr lang="en-US" sz="2400" b="1" dirty="0">
                <a:latin typeface="Constantia" panose="02030602050306030303" pitchFamily="18" charset="0"/>
              </a:rPr>
              <a:t> </a:t>
            </a:r>
            <a:r>
              <a:rPr lang="en-US" sz="2400" dirty="0" err="1">
                <a:latin typeface="Constantia" panose="02030602050306030303" pitchFamily="18" charset="0"/>
              </a:rPr>
              <a:t>m</a:t>
            </a:r>
            <a:r>
              <a:rPr lang="en-US" sz="2400" b="1" dirty="0" err="1">
                <a:latin typeface="Constantia" panose="02030602050306030303" pitchFamily="18" charset="0"/>
              </a:rPr>
              <a:t>ang’eny</a:t>
            </a:r>
            <a:r>
              <a:rPr lang="en-US" sz="2400" b="1" dirty="0">
                <a:latin typeface="Constantia" panose="02030602050306030303" pitchFamily="18" charset="0"/>
              </a:rPr>
              <a:t> </a:t>
            </a:r>
            <a:r>
              <a:rPr lang="en-US" sz="2400" b="1" dirty="0" err="1">
                <a:latin typeface="Constantia" panose="02030602050306030303" pitchFamily="18" charset="0"/>
              </a:rPr>
              <a:t>mor</a:t>
            </a:r>
            <a:r>
              <a:rPr lang="en-US" sz="2400" b="1" dirty="0">
                <a:latin typeface="Constantia" panose="02030602050306030303" pitchFamily="18" charset="0"/>
              </a:rPr>
              <a:t> </a:t>
            </a:r>
            <a:r>
              <a:rPr lang="en-US" sz="2400" b="1" dirty="0" err="1">
                <a:latin typeface="Constantia" panose="02030602050306030303" pitchFamily="18" charset="0"/>
              </a:rPr>
              <a:t>mamit</a:t>
            </a:r>
            <a:r>
              <a:rPr lang="en-US" sz="2400" b="1" dirty="0">
                <a:latin typeface="Constantia" panose="02030602050306030303" pitchFamily="18" charset="0"/>
              </a:rPr>
              <a:t> biro </a:t>
            </a:r>
            <a:r>
              <a:rPr lang="en-US" sz="2400" b="1" dirty="0" err="1">
                <a:latin typeface="Constantia" panose="02030602050306030303" pitchFamily="18" charset="0"/>
              </a:rPr>
              <a:t>bironwa</a:t>
            </a:r>
            <a:r>
              <a:rPr lang="en-US" sz="2400" b="1" dirty="0">
                <a:latin typeface="Constantia" panose="02030602050306030303" pitchFamily="18" charset="0"/>
              </a:rPr>
              <a:t> </a:t>
            </a:r>
            <a:r>
              <a:rPr lang="en-US" sz="2400" b="1" dirty="0" err="1">
                <a:latin typeface="Constantia" panose="02030602050306030303" pitchFamily="18" charset="0"/>
              </a:rPr>
              <a:t>manyiso</a:t>
            </a:r>
            <a:r>
              <a:rPr lang="en-US" sz="2400" b="1" dirty="0">
                <a:latin typeface="Constantia" panose="02030602050306030303" pitchFamily="18" charset="0"/>
              </a:rPr>
              <a:t> </a:t>
            </a:r>
            <a:r>
              <a:rPr lang="en-US" sz="2400" b="1" dirty="0" err="1">
                <a:latin typeface="Constantia" panose="02030602050306030303" pitchFamily="18" charset="0"/>
              </a:rPr>
              <a:t>ni</a:t>
            </a:r>
            <a:r>
              <a:rPr lang="en-US" sz="2400" b="1" dirty="0">
                <a:latin typeface="Constantia" panose="02030602050306030303" pitchFamily="18" charset="0"/>
              </a:rPr>
              <a:t> </a:t>
            </a:r>
            <a:r>
              <a:rPr lang="en-US" sz="2400" b="1" dirty="0" err="1">
                <a:latin typeface="Constantia" panose="02030602050306030303" pitchFamily="18" charset="0"/>
              </a:rPr>
              <a:t>Yesu</a:t>
            </a:r>
            <a:r>
              <a:rPr lang="en-US" sz="2400" b="1" dirty="0">
                <a:latin typeface="Constantia" panose="02030602050306030303" pitchFamily="18" charset="0"/>
              </a:rPr>
              <a:t> </a:t>
            </a:r>
            <a:r>
              <a:rPr lang="en-US" sz="2400" b="1" dirty="0" err="1">
                <a:latin typeface="Constantia" panose="02030602050306030303" pitchFamily="18" charset="0"/>
              </a:rPr>
              <a:t>nitie</a:t>
            </a:r>
            <a:r>
              <a:rPr lang="en-US" sz="2400" b="1" dirty="0">
                <a:latin typeface="Constantia" panose="02030602050306030303" pitchFamily="18" charset="0"/>
              </a:rPr>
              <a:t>. </a:t>
            </a:r>
            <a:r>
              <a:rPr lang="en-US" sz="2400" b="1" dirty="0" err="1">
                <a:latin typeface="Constantia" panose="02030602050306030303" pitchFamily="18" charset="0"/>
              </a:rPr>
              <a:t>Kinde</a:t>
            </a:r>
            <a:r>
              <a:rPr lang="en-US" sz="2400" b="1" dirty="0">
                <a:latin typeface="Constantia" panose="02030602050306030303" pitchFamily="18" charset="0"/>
              </a:rPr>
              <a:t> </a:t>
            </a:r>
            <a:r>
              <a:rPr lang="en-US" sz="2400" b="1" dirty="0" err="1">
                <a:latin typeface="Constantia" panose="02030602050306030303" pitchFamily="18" charset="0"/>
              </a:rPr>
              <a:t>duto</a:t>
            </a:r>
            <a:r>
              <a:rPr lang="en-US" sz="2400" b="1" dirty="0">
                <a:latin typeface="Constantia" panose="02030602050306030303" pitchFamily="18" charset="0"/>
              </a:rPr>
              <a:t> </a:t>
            </a:r>
            <a:r>
              <a:rPr lang="en-US" sz="2400" b="1" dirty="0" err="1">
                <a:latin typeface="Constantia" panose="02030602050306030303" pitchFamily="18" charset="0"/>
              </a:rPr>
              <a:t>chunywa</a:t>
            </a:r>
            <a:r>
              <a:rPr lang="en-US" sz="2400" b="1" dirty="0">
                <a:latin typeface="Constantia" panose="02030602050306030303" pitchFamily="18" charset="0"/>
              </a:rPr>
              <a:t> </a:t>
            </a:r>
            <a:r>
              <a:rPr lang="en-US" sz="2400" b="1" dirty="0" err="1">
                <a:latin typeface="Constantia" panose="02030602050306030303" pitchFamily="18" charset="0"/>
              </a:rPr>
              <a:t>nobed</a:t>
            </a:r>
            <a:r>
              <a:rPr lang="en-US" sz="2400" b="1" dirty="0">
                <a:latin typeface="Constantia" panose="02030602050306030303" pitchFamily="18" charset="0"/>
              </a:rPr>
              <a:t> </a:t>
            </a:r>
            <a:r>
              <a:rPr lang="en-US" sz="2400" b="1" dirty="0" err="1">
                <a:latin typeface="Constantia" panose="02030602050306030303" pitchFamily="18" charset="0"/>
              </a:rPr>
              <a:t>mamor</a:t>
            </a:r>
            <a:r>
              <a:rPr lang="en-US" sz="2400" b="1" dirty="0">
                <a:latin typeface="Constantia" panose="02030602050306030303" pitchFamily="18" charset="0"/>
              </a:rPr>
              <a:t>  </a:t>
            </a:r>
            <a:r>
              <a:rPr lang="en-US" sz="2400" b="1" dirty="0" err="1">
                <a:latin typeface="Constantia" panose="02030602050306030303" pitchFamily="18" charset="0"/>
              </a:rPr>
              <a:t>ka</a:t>
            </a:r>
            <a:r>
              <a:rPr lang="en-US" sz="2400" b="1" dirty="0">
                <a:latin typeface="Constantia" panose="02030602050306030303" pitchFamily="18" charset="0"/>
              </a:rPr>
              <a:t> </a:t>
            </a:r>
            <a:r>
              <a:rPr lang="en-US" sz="2400" b="1" dirty="0" err="1">
                <a:latin typeface="Constantia" panose="02030602050306030303" pitchFamily="18" charset="0"/>
              </a:rPr>
              <a:t>ochopo</a:t>
            </a:r>
            <a:r>
              <a:rPr lang="en-US" sz="2400" b="1" dirty="0">
                <a:latin typeface="Constantia" panose="02030602050306030303" pitchFamily="18" charset="0"/>
              </a:rPr>
              <a:t> </a:t>
            </a:r>
            <a:r>
              <a:rPr lang="en-US" sz="2400" b="1" dirty="0" err="1">
                <a:latin typeface="Constantia" panose="02030602050306030303" pitchFamily="18" charset="0"/>
              </a:rPr>
              <a:t>machiegni</a:t>
            </a:r>
            <a:r>
              <a:rPr lang="en-US" sz="2400" b="1" dirty="0">
                <a:latin typeface="Constantia" panose="02030602050306030303" pitchFamily="18" charset="0"/>
              </a:rPr>
              <a:t> </a:t>
            </a:r>
            <a:r>
              <a:rPr lang="en-US" sz="2400" b="1" dirty="0" err="1">
                <a:latin typeface="Constantia" panose="02030602050306030303" pitchFamily="18" charset="0"/>
              </a:rPr>
              <a:t>mondo</a:t>
            </a:r>
            <a:r>
              <a:rPr lang="en-US" sz="2400" b="1" dirty="0">
                <a:latin typeface="Constantia" panose="02030602050306030303" pitchFamily="18" charset="0"/>
              </a:rPr>
              <a:t> </a:t>
            </a:r>
            <a:r>
              <a:rPr lang="en-US" sz="2400" b="1" dirty="0" err="1">
                <a:latin typeface="Constantia" panose="02030602050306030303" pitchFamily="18" charset="0"/>
              </a:rPr>
              <a:t>owuo</a:t>
            </a:r>
            <a:r>
              <a:rPr lang="en-US" sz="2400" b="1" dirty="0">
                <a:latin typeface="Constantia" panose="02030602050306030303" pitchFamily="18" charset="0"/>
              </a:rPr>
              <a:t> </a:t>
            </a:r>
            <a:r>
              <a:rPr lang="en-US" sz="2400" b="1" dirty="0" err="1">
                <a:latin typeface="Constantia" panose="02030602050306030303" pitchFamily="18" charset="0"/>
              </a:rPr>
              <a:t>kodwa</a:t>
            </a:r>
            <a:r>
              <a:rPr lang="en-US" sz="2400" b="1" dirty="0">
                <a:latin typeface="Constantia" panose="02030602050306030303" pitchFamily="18" charset="0"/>
              </a:rPr>
              <a:t> kaka </a:t>
            </a:r>
            <a:r>
              <a:rPr lang="en-US" sz="2400" b="1" dirty="0" err="1">
                <a:latin typeface="Constantia" panose="02030602050306030303" pitchFamily="18" charset="0"/>
              </a:rPr>
              <a:t>notimo</a:t>
            </a:r>
            <a:r>
              <a:rPr lang="en-US" sz="2400" b="1" dirty="0">
                <a:latin typeface="Constantia" panose="02030602050306030303" pitchFamily="18" charset="0"/>
              </a:rPr>
              <a:t> </a:t>
            </a:r>
            <a:r>
              <a:rPr lang="en-US" sz="2400" b="1" dirty="0" err="1">
                <a:latin typeface="Constantia" panose="02030602050306030303" pitchFamily="18" charset="0"/>
              </a:rPr>
              <a:t>gi</a:t>
            </a:r>
            <a:r>
              <a:rPr lang="en-US" sz="2400" b="1" dirty="0">
                <a:latin typeface="Constantia" panose="02030602050306030303" pitchFamily="18" charset="0"/>
              </a:rPr>
              <a:t> </a:t>
            </a:r>
            <a:r>
              <a:rPr lang="en-US" sz="2400" b="1" dirty="0" err="1">
                <a:latin typeface="Constantia" panose="02030602050306030303" pitchFamily="18" charset="0"/>
              </a:rPr>
              <a:t>Enoka</a:t>
            </a:r>
            <a:r>
              <a:rPr lang="en-US" sz="2400" b="1" dirty="0">
                <a:latin typeface="Constantia" panose="02030602050306030303" pitchFamily="18" charset="0"/>
              </a:rPr>
              <a:t>. </a:t>
            </a:r>
            <a:r>
              <a:rPr lang="en-US" sz="2400" b="1" dirty="0" err="1">
                <a:latin typeface="Constantia" panose="02030602050306030303" pitchFamily="18" charset="0"/>
              </a:rPr>
              <a:t>Ka</a:t>
            </a:r>
            <a:r>
              <a:rPr lang="en-US" sz="2400" b="1" dirty="0">
                <a:latin typeface="Constantia" panose="02030602050306030303" pitchFamily="18" charset="0"/>
              </a:rPr>
              <a:t> </a:t>
            </a:r>
            <a:r>
              <a:rPr lang="en-US" sz="2400" b="1" dirty="0" err="1">
                <a:latin typeface="Constantia" panose="02030602050306030303" pitchFamily="18" charset="0"/>
              </a:rPr>
              <a:t>Jakristo</a:t>
            </a:r>
            <a:r>
              <a:rPr lang="en-US" sz="2400" b="1" dirty="0">
                <a:latin typeface="Constantia" panose="02030602050306030303" pitchFamily="18" charset="0"/>
              </a:rPr>
              <a:t> </a:t>
            </a:r>
            <a:r>
              <a:rPr lang="en-US" sz="2400" b="1" dirty="0" err="1">
                <a:latin typeface="Constantia" panose="02030602050306030303" pitchFamily="18" charset="0"/>
              </a:rPr>
              <a:t>obedo</a:t>
            </a:r>
            <a:r>
              <a:rPr lang="en-US" sz="2400" b="1" dirty="0">
                <a:latin typeface="Constantia" panose="02030602050306030303" pitchFamily="18" charset="0"/>
              </a:rPr>
              <a:t> </a:t>
            </a:r>
            <a:r>
              <a:rPr lang="en-US" sz="2400" b="1" dirty="0" err="1">
                <a:latin typeface="Constantia" panose="02030602050306030303" pitchFamily="18" charset="0"/>
              </a:rPr>
              <a:t>kamano</a:t>
            </a:r>
            <a:r>
              <a:rPr lang="en-US" sz="2400" b="1" dirty="0">
                <a:latin typeface="Constantia" panose="02030602050306030303" pitchFamily="18" charset="0"/>
              </a:rPr>
              <a:t> </a:t>
            </a:r>
            <a:r>
              <a:rPr lang="en-US" sz="2400" b="1" dirty="0" err="1">
                <a:latin typeface="Constantia" panose="02030602050306030303" pitchFamily="18" charset="0"/>
              </a:rPr>
              <a:t>adiera</a:t>
            </a:r>
            <a:r>
              <a:rPr lang="en-US" sz="2400" b="1" dirty="0">
                <a:latin typeface="Constantia" panose="02030602050306030303" pitchFamily="18" charset="0"/>
              </a:rPr>
              <a:t>, </a:t>
            </a:r>
            <a:r>
              <a:rPr lang="en-US" sz="2400" b="1" dirty="0" err="1">
                <a:latin typeface="Constantia" panose="02030602050306030303" pitchFamily="18" charset="0"/>
              </a:rPr>
              <a:t>ngimane</a:t>
            </a:r>
            <a:r>
              <a:rPr lang="en-US" sz="2400" b="1" dirty="0">
                <a:latin typeface="Constantia" panose="02030602050306030303" pitchFamily="18" charset="0"/>
              </a:rPr>
              <a:t> </a:t>
            </a:r>
            <a:r>
              <a:rPr lang="en-US" sz="2400" b="1" dirty="0" err="1">
                <a:latin typeface="Constantia" panose="02030602050306030303" pitchFamily="18" charset="0"/>
              </a:rPr>
              <a:t>bedo</a:t>
            </a:r>
            <a:r>
              <a:rPr lang="en-US" sz="2400" b="1" dirty="0">
                <a:latin typeface="Constantia" panose="02030602050306030303" pitchFamily="18" charset="0"/>
              </a:rPr>
              <a:t> </a:t>
            </a:r>
            <a:r>
              <a:rPr lang="en-US" sz="2400" b="1" dirty="0" err="1">
                <a:latin typeface="Constantia" panose="02030602050306030303" pitchFamily="18" charset="0"/>
              </a:rPr>
              <a:t>mayot</a:t>
            </a:r>
            <a:r>
              <a:rPr lang="en-US" sz="2400" b="1" dirty="0">
                <a:latin typeface="Constantia" panose="02030602050306030303" pitchFamily="18" charset="0"/>
              </a:rPr>
              <a:t>, </a:t>
            </a:r>
            <a:r>
              <a:rPr lang="en-US" sz="2400" b="1" dirty="0" err="1">
                <a:latin typeface="Constantia" panose="02030602050306030303" pitchFamily="18" charset="0"/>
              </a:rPr>
              <a:t>mayom</a:t>
            </a:r>
            <a:r>
              <a:rPr lang="en-US" sz="2400" b="1" dirty="0">
                <a:latin typeface="Constantia" panose="02030602050306030303" pitchFamily="18" charset="0"/>
              </a:rPr>
              <a:t>, </a:t>
            </a:r>
            <a:r>
              <a:rPr lang="en-US" sz="2400" b="1" dirty="0" err="1">
                <a:latin typeface="Constantia" panose="02030602050306030303" pitchFamily="18" charset="0"/>
              </a:rPr>
              <a:t>mamuol</a:t>
            </a:r>
            <a:r>
              <a:rPr lang="en-US" sz="2400" b="1" dirty="0">
                <a:latin typeface="Constantia" panose="02030602050306030303" pitchFamily="18" charset="0"/>
              </a:rPr>
              <a:t>, </a:t>
            </a:r>
            <a:r>
              <a:rPr lang="en-US" sz="2400" b="1" dirty="0" err="1">
                <a:latin typeface="Constantia" panose="02030602050306030303" pitchFamily="18" charset="0"/>
              </a:rPr>
              <a:t>kod</a:t>
            </a:r>
            <a:r>
              <a:rPr lang="en-US" sz="2400" b="1" dirty="0">
                <a:latin typeface="Constantia" panose="02030602050306030303" pitchFamily="18" charset="0"/>
              </a:rPr>
              <a:t> </a:t>
            </a:r>
            <a:r>
              <a:rPr lang="en-US" sz="2400" b="1" dirty="0" err="1">
                <a:latin typeface="Constantia" panose="02030602050306030303" pitchFamily="18" charset="0"/>
              </a:rPr>
              <a:t>yueyo</a:t>
            </a:r>
            <a:r>
              <a:rPr lang="en-US" sz="2400" b="1" dirty="0">
                <a:latin typeface="Constantia" panose="02030602050306030303" pitchFamily="18" charset="0"/>
              </a:rPr>
              <a:t> mar </a:t>
            </a:r>
            <a:r>
              <a:rPr lang="en-US" sz="2400" b="1" dirty="0" err="1">
                <a:latin typeface="Constantia" panose="02030602050306030303" pitchFamily="18" charset="0"/>
              </a:rPr>
              <a:t>chuny</a:t>
            </a:r>
            <a:r>
              <a:rPr lang="en-US" sz="2400" b="1" dirty="0">
                <a:latin typeface="Constantia" panose="02030602050306030303" pitchFamily="18" charset="0"/>
              </a:rPr>
              <a:t>, ma </a:t>
            </a:r>
            <a:r>
              <a:rPr lang="en-US" sz="2400" b="1" dirty="0" err="1">
                <a:latin typeface="Constantia" panose="02030602050306030303" pitchFamily="18" charset="0"/>
              </a:rPr>
              <a:t>nyiso</a:t>
            </a:r>
            <a:r>
              <a:rPr lang="en-US" sz="2400" b="1" dirty="0">
                <a:latin typeface="Constantia" panose="02030602050306030303" pitchFamily="18" charset="0"/>
              </a:rPr>
              <a:t> </a:t>
            </a:r>
            <a:r>
              <a:rPr lang="en-US" sz="2400" b="1" dirty="0" err="1">
                <a:latin typeface="Constantia" panose="02030602050306030303" pitchFamily="18" charset="0"/>
              </a:rPr>
              <a:t>ji</a:t>
            </a:r>
            <a:r>
              <a:rPr lang="en-US" sz="2400" b="1" dirty="0">
                <a:latin typeface="Constantia" panose="02030602050306030303" pitchFamily="18" charset="0"/>
              </a:rPr>
              <a:t> </a:t>
            </a:r>
            <a:r>
              <a:rPr lang="en-US" sz="2400" b="1" dirty="0" err="1">
                <a:latin typeface="Constantia" panose="02030602050306030303" pitchFamily="18" charset="0"/>
              </a:rPr>
              <a:t>duto</a:t>
            </a:r>
            <a:r>
              <a:rPr lang="en-US" sz="2400" b="1" dirty="0">
                <a:latin typeface="Constantia" panose="02030602050306030303" pitchFamily="18" charset="0"/>
              </a:rPr>
              <a:t> ma </a:t>
            </a:r>
            <a:r>
              <a:rPr lang="en-US" sz="2400" b="1" dirty="0" err="1">
                <a:latin typeface="Constantia" panose="02030602050306030303" pitchFamily="18" charset="0"/>
              </a:rPr>
              <a:t>olosogo</a:t>
            </a:r>
            <a:r>
              <a:rPr lang="en-US" sz="2400" b="1" dirty="0">
                <a:latin typeface="Constantia" panose="02030602050306030303" pitchFamily="18" charset="0"/>
              </a:rPr>
              <a:t> </a:t>
            </a:r>
            <a:r>
              <a:rPr lang="en-US" sz="2400" b="1" dirty="0" err="1">
                <a:latin typeface="Constantia" panose="02030602050306030303" pitchFamily="18" charset="0"/>
              </a:rPr>
              <a:t>ni</a:t>
            </a:r>
            <a:r>
              <a:rPr lang="en-US" sz="2400" b="1" dirty="0">
                <a:latin typeface="Constantia" panose="02030602050306030303" pitchFamily="18" charset="0"/>
              </a:rPr>
              <a:t> </a:t>
            </a:r>
            <a:r>
              <a:rPr lang="en-US" sz="2400" b="1" dirty="0" err="1">
                <a:latin typeface="Constantia" panose="02030602050306030303" pitchFamily="18" charset="0"/>
              </a:rPr>
              <a:t>osebedo</a:t>
            </a:r>
            <a:r>
              <a:rPr lang="en-US" sz="2400" b="1" dirty="0">
                <a:latin typeface="Constantia" panose="02030602050306030303" pitchFamily="18" charset="0"/>
              </a:rPr>
              <a:t> </a:t>
            </a:r>
            <a:r>
              <a:rPr lang="en-US" sz="2400" b="1" dirty="0" err="1">
                <a:latin typeface="Constantia" panose="02030602050306030303" pitchFamily="18" charset="0"/>
              </a:rPr>
              <a:t>gi</a:t>
            </a:r>
            <a:r>
              <a:rPr lang="en-US" sz="2400" b="1" dirty="0">
                <a:latin typeface="Constantia" panose="02030602050306030303" pitchFamily="18" charset="0"/>
              </a:rPr>
              <a:t> </a:t>
            </a:r>
            <a:r>
              <a:rPr lang="en-US" sz="2400" b="1" dirty="0" err="1">
                <a:latin typeface="Constantia" panose="02030602050306030303" pitchFamily="18" charset="0"/>
              </a:rPr>
              <a:t>Yesu</a:t>
            </a:r>
            <a:r>
              <a:rPr lang="en-US" sz="2400" b="1" dirty="0">
                <a:latin typeface="Constantia" panose="02030602050306030303" pitchFamily="18" charset="0"/>
              </a:rPr>
              <a:t> kendo </a:t>
            </a:r>
            <a:r>
              <a:rPr lang="en-US" sz="2400" b="1" dirty="0" err="1">
                <a:latin typeface="Constantia" panose="02030602050306030303" pitchFamily="18" charset="0"/>
              </a:rPr>
              <a:t>opuonjore</a:t>
            </a:r>
            <a:r>
              <a:rPr lang="en-US" sz="2400" b="1" dirty="0">
                <a:latin typeface="Constantia" panose="02030602050306030303" pitchFamily="18" charset="0"/>
              </a:rPr>
              <a:t> </a:t>
            </a:r>
            <a:r>
              <a:rPr lang="en-US" sz="2400" b="1" dirty="0" err="1">
                <a:latin typeface="Constantia" panose="02030602050306030303" pitchFamily="18" charset="0"/>
              </a:rPr>
              <a:t>kuome</a:t>
            </a:r>
            <a:r>
              <a:rPr lang="en" sz="2400" b="1" noProof="0" dirty="0">
                <a:latin typeface="Constantia" panose="02030602050306030303" pitchFamily="18" charset="0"/>
              </a:rPr>
              <a:t>.”</a:t>
            </a:r>
          </a:p>
        </p:txBody>
      </p:sp>
      <p:sp>
        <p:nvSpPr>
          <p:cNvPr id="4" name="CuadroTexto 3">
            <a:extLst>
              <a:ext uri="{FF2B5EF4-FFF2-40B4-BE49-F238E27FC236}">
                <a16:creationId xmlns:a16="http://schemas.microsoft.com/office/drawing/2014/main" id="{9E3123D6-5231-E355-4E6C-B9157863F64C}"/>
              </a:ext>
            </a:extLst>
          </p:cNvPr>
          <p:cNvSpPr txBox="1"/>
          <p:nvPr/>
        </p:nvSpPr>
        <p:spPr>
          <a:xfrm>
            <a:off x="8668984" y="6215971"/>
            <a:ext cx="3523016" cy="338554"/>
          </a:xfrm>
          <a:prstGeom prst="rect">
            <a:avLst/>
          </a:prstGeom>
          <a:noFill/>
        </p:spPr>
        <p:txBody>
          <a:bodyPr wrap="none" rtlCol="0">
            <a:spAutoFit/>
          </a:bodyPr>
          <a:lstStyle/>
          <a:p>
            <a:pPr algn="r"/>
            <a:r>
              <a:rPr lang="en" sz="1600" b="1" noProof="0" dirty="0"/>
              <a:t>EGW (Christ’s Object Lessons, p. 129)</a:t>
            </a:r>
          </a:p>
        </p:txBody>
      </p:sp>
    </p:spTree>
    <p:extLst>
      <p:ext uri="{BB962C8B-B14F-4D97-AF65-F5344CB8AC3E}">
        <p14:creationId xmlns:p14="http://schemas.microsoft.com/office/powerpoint/2010/main" val="2780102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Imagen 3" descr="Mujer con la mano en la noche&#10;&#10;El contenido generado por IA puede ser incorrecto.">
            <a:extLst>
              <a:ext uri="{FF2B5EF4-FFF2-40B4-BE49-F238E27FC236}">
                <a16:creationId xmlns:a16="http://schemas.microsoft.com/office/drawing/2014/main" id="{FB9CCCCC-0471-E94E-11B8-0835DB22D8D5}"/>
              </a:ext>
            </a:extLst>
          </p:cNvPr>
          <p:cNvPicPr>
            <a:picLocks noGrp="1" noRot="1" noChangeAspect="1" noMove="1" noResize="1" noEditPoints="1" noAdjustHandles="1" noChangeArrowheads="1" noChangeShapeType="1" noCrop="1"/>
          </p:cNvPicPr>
          <p:nvPr/>
        </p:nvPicPr>
        <p:blipFill rotWithShape="1">
          <a:blip r:embed="rId4">
            <a:extLst>
              <a:ext uri="{28A0092B-C50C-407E-A947-70E740481C1C}">
                <a14:useLocalDpi xmlns:a14="http://schemas.microsoft.com/office/drawing/2010/main" val="0"/>
              </a:ext>
            </a:extLst>
          </a:blip>
          <a:srcRect l="2026" r="7102"/>
          <a:stretch>
            <a:fillRect/>
          </a:stretch>
        </p:blipFill>
        <p:spPr>
          <a:xfrm>
            <a:off x="3882570" y="10"/>
            <a:ext cx="8309429" cy="6857990"/>
          </a:xfrm>
          <a:custGeom>
            <a:avLst/>
            <a:gdLst/>
            <a:ahLst/>
            <a:cxnLst/>
            <a:rect l="l" t="t" r="r" b="b"/>
            <a:pathLst>
              <a:path w="12192000" h="6858000">
                <a:moveTo>
                  <a:pt x="0" y="0"/>
                </a:moveTo>
                <a:lnTo>
                  <a:pt x="12192000" y="0"/>
                </a:lnTo>
                <a:lnTo>
                  <a:pt x="12192000" y="6858000"/>
                </a:lnTo>
                <a:lnTo>
                  <a:pt x="0" y="6858000"/>
                </a:lnTo>
                <a:close/>
              </a:path>
            </a:pathLst>
          </a:custGeom>
        </p:spPr>
      </p:pic>
      <p:grpSp>
        <p:nvGrpSpPr>
          <p:cNvPr id="6" name="Group 8">
            <a:extLst>
              <a:ext uri="{FF2B5EF4-FFF2-40B4-BE49-F238E27FC236}">
                <a16:creationId xmlns:a16="http://schemas.microsoft.com/office/drawing/2014/main" id="{63737881-458F-40AD-B72B-B57D267DC42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
            <a:ext cx="4581527" cy="6858002"/>
            <a:chOff x="-2" y="-1"/>
            <a:chExt cx="4581527" cy="6858002"/>
          </a:xfrm>
          <a:effectLst>
            <a:outerShdw blurRad="381000" dist="50800" algn="ctr" rotWithShape="0">
              <a:srgbClr val="000000">
                <a:alpha val="10000"/>
              </a:srgbClr>
            </a:outerShdw>
          </a:effectLst>
        </p:grpSpPr>
        <p:sp>
          <p:nvSpPr>
            <p:cNvPr id="10" name="Freeform: Shape 9">
              <a:extLst>
                <a:ext uri="{FF2B5EF4-FFF2-40B4-BE49-F238E27FC236}">
                  <a16:creationId xmlns:a16="http://schemas.microsoft.com/office/drawing/2014/main" id="{C2967126-346F-41EA-982D-63D8EBB60D1C}"/>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2" y="-1"/>
              <a:ext cx="4572002" cy="6858002"/>
            </a:xfrm>
            <a:custGeom>
              <a:avLst/>
              <a:gdLst>
                <a:gd name="connsiteX0" fmla="*/ 4214994 w 4572002"/>
                <a:gd name="connsiteY0" fmla="*/ 6564620 h 6858002"/>
                <a:gd name="connsiteX1" fmla="*/ 4214994 w 4572002"/>
                <a:gd name="connsiteY1" fmla="*/ 6564621 h 6858002"/>
                <a:gd name="connsiteX2" fmla="*/ 4237474 w 4572002"/>
                <a:gd name="connsiteY2" fmla="*/ 6588626 h 6858002"/>
                <a:gd name="connsiteX3" fmla="*/ 4254096 w 4572002"/>
                <a:gd name="connsiteY3" fmla="*/ 6625225 h 6858002"/>
                <a:gd name="connsiteX4" fmla="*/ 4247001 w 4572002"/>
                <a:gd name="connsiteY4" fmla="*/ 6662540 h 6858002"/>
                <a:gd name="connsiteX5" fmla="*/ 4247000 w 4572002"/>
                <a:gd name="connsiteY5" fmla="*/ 6662541 h 6858002"/>
                <a:gd name="connsiteX6" fmla="*/ 4246999 w 4572002"/>
                <a:gd name="connsiteY6" fmla="*/ 6662544 h 6858002"/>
                <a:gd name="connsiteX7" fmla="*/ 4235550 w 4572002"/>
                <a:gd name="connsiteY7" fmla="*/ 6683027 h 6858002"/>
                <a:gd name="connsiteX8" fmla="*/ 4232403 w 4572002"/>
                <a:gd name="connsiteY8" fmla="*/ 6702976 h 6858002"/>
                <a:gd name="connsiteX9" fmla="*/ 4232403 w 4572002"/>
                <a:gd name="connsiteY9" fmla="*/ 6702977 h 6858002"/>
                <a:gd name="connsiteX10" fmla="*/ 4246238 w 4572002"/>
                <a:gd name="connsiteY10" fmla="*/ 6742553 h 6858002"/>
                <a:gd name="connsiteX11" fmla="*/ 4246239 w 4572002"/>
                <a:gd name="connsiteY11" fmla="*/ 6742555 h 6858002"/>
                <a:gd name="connsiteX12" fmla="*/ 4265716 w 4572002"/>
                <a:gd name="connsiteY12" fmla="*/ 6812062 h 6858002"/>
                <a:gd name="connsiteX13" fmla="*/ 4265717 w 4572002"/>
                <a:gd name="connsiteY13" fmla="*/ 6812064 h 6858002"/>
                <a:gd name="connsiteX14" fmla="*/ 4265717 w 4572002"/>
                <a:gd name="connsiteY14" fmla="*/ 6812063 h 6858002"/>
                <a:gd name="connsiteX15" fmla="*/ 4265716 w 4572002"/>
                <a:gd name="connsiteY15" fmla="*/ 6812062 h 6858002"/>
                <a:gd name="connsiteX16" fmla="*/ 4260942 w 4572002"/>
                <a:gd name="connsiteY16" fmla="*/ 6776800 h 6858002"/>
                <a:gd name="connsiteX17" fmla="*/ 4246239 w 4572002"/>
                <a:gd name="connsiteY17" fmla="*/ 6742555 h 6858002"/>
                <a:gd name="connsiteX18" fmla="*/ 4246238 w 4572002"/>
                <a:gd name="connsiteY18" fmla="*/ 6742552 h 6858002"/>
                <a:gd name="connsiteX19" fmla="*/ 4232403 w 4572002"/>
                <a:gd name="connsiteY19" fmla="*/ 6702976 h 6858002"/>
                <a:gd name="connsiteX20" fmla="*/ 4246999 w 4572002"/>
                <a:gd name="connsiteY20" fmla="*/ 6662544 h 6858002"/>
                <a:gd name="connsiteX21" fmla="*/ 4247000 w 4572002"/>
                <a:gd name="connsiteY21" fmla="*/ 6662542 h 6858002"/>
                <a:gd name="connsiteX22" fmla="*/ 4247001 w 4572002"/>
                <a:gd name="connsiteY22" fmla="*/ 6662540 h 6858002"/>
                <a:gd name="connsiteX23" fmla="*/ 4254084 w 4572002"/>
                <a:gd name="connsiteY23" fmla="*/ 6645552 h 6858002"/>
                <a:gd name="connsiteX24" fmla="*/ 4254096 w 4572002"/>
                <a:gd name="connsiteY24" fmla="*/ 6625225 h 6858002"/>
                <a:gd name="connsiteX25" fmla="*/ 4254096 w 4572002"/>
                <a:gd name="connsiteY25" fmla="*/ 6625224 h 6858002"/>
                <a:gd name="connsiteX26" fmla="*/ 4237474 w 4572002"/>
                <a:gd name="connsiteY26" fmla="*/ 6588625 h 6858002"/>
                <a:gd name="connsiteX27" fmla="*/ 4295315 w 4572002"/>
                <a:gd name="connsiteY27" fmla="*/ 6438981 h 6858002"/>
                <a:gd name="connsiteX28" fmla="*/ 4275385 w 4572002"/>
                <a:gd name="connsiteY28" fmla="*/ 6463840 h 6858002"/>
                <a:gd name="connsiteX29" fmla="*/ 4275382 w 4572002"/>
                <a:gd name="connsiteY29" fmla="*/ 6463849 h 6858002"/>
                <a:gd name="connsiteX30" fmla="*/ 4261587 w 4572002"/>
                <a:gd name="connsiteY30" fmla="*/ 6513012 h 6858002"/>
                <a:gd name="connsiteX31" fmla="*/ 4242781 w 4572002"/>
                <a:gd name="connsiteY31" fmla="*/ 6546194 h 6858002"/>
                <a:gd name="connsiteX32" fmla="*/ 4242781 w 4572002"/>
                <a:gd name="connsiteY32" fmla="*/ 6546195 h 6858002"/>
                <a:gd name="connsiteX33" fmla="*/ 4259120 w 4572002"/>
                <a:gd name="connsiteY33" fmla="*/ 6521804 h 6858002"/>
                <a:gd name="connsiteX34" fmla="*/ 4261587 w 4572002"/>
                <a:gd name="connsiteY34" fmla="*/ 6513012 h 6858002"/>
                <a:gd name="connsiteX35" fmla="*/ 4264398 w 4572002"/>
                <a:gd name="connsiteY35" fmla="*/ 6508052 h 6858002"/>
                <a:gd name="connsiteX36" fmla="*/ 4275382 w 4572002"/>
                <a:gd name="connsiteY36" fmla="*/ 6463849 h 6858002"/>
                <a:gd name="connsiteX37" fmla="*/ 4275385 w 4572002"/>
                <a:gd name="connsiteY37" fmla="*/ 6463841 h 6858002"/>
                <a:gd name="connsiteX38" fmla="*/ 4295315 w 4572002"/>
                <a:gd name="connsiteY38" fmla="*/ 6438981 h 6858002"/>
                <a:gd name="connsiteX39" fmla="*/ 4381289 w 4572002"/>
                <a:gd name="connsiteY39" fmla="*/ 6365204 h 6858002"/>
                <a:gd name="connsiteX40" fmla="*/ 4380008 w 4572002"/>
                <a:gd name="connsiteY40" fmla="*/ 6387910 h 6858002"/>
                <a:gd name="connsiteX41" fmla="*/ 4378243 w 4572002"/>
                <a:gd name="connsiteY41" fmla="*/ 6391549 h 6858002"/>
                <a:gd name="connsiteX42" fmla="*/ 4370589 w 4572002"/>
                <a:gd name="connsiteY42" fmla="*/ 6407332 h 6858002"/>
                <a:gd name="connsiteX43" fmla="*/ 4370589 w 4572002"/>
                <a:gd name="connsiteY43" fmla="*/ 6407333 h 6858002"/>
                <a:gd name="connsiteX44" fmla="*/ 4378243 w 4572002"/>
                <a:gd name="connsiteY44" fmla="*/ 6391549 h 6858002"/>
                <a:gd name="connsiteX45" fmla="*/ 4380008 w 4572002"/>
                <a:gd name="connsiteY45" fmla="*/ 6387910 h 6858002"/>
                <a:gd name="connsiteX46" fmla="*/ 4142220 w 4572002"/>
                <a:gd name="connsiteY46" fmla="*/ 4221391 h 6858002"/>
                <a:gd name="connsiteX47" fmla="*/ 4142220 w 4572002"/>
                <a:gd name="connsiteY47" fmla="*/ 4221392 h 6858002"/>
                <a:gd name="connsiteX48" fmla="*/ 4147936 w 4572002"/>
                <a:gd name="connsiteY48" fmla="*/ 4253015 h 6858002"/>
                <a:gd name="connsiteX49" fmla="*/ 4187752 w 4572002"/>
                <a:gd name="connsiteY49" fmla="*/ 4324646 h 6858002"/>
                <a:gd name="connsiteX50" fmla="*/ 4196706 w 4572002"/>
                <a:gd name="connsiteY50" fmla="*/ 4363891 h 6858002"/>
                <a:gd name="connsiteX51" fmla="*/ 4195944 w 4572002"/>
                <a:gd name="connsiteY51" fmla="*/ 4482004 h 6858002"/>
                <a:gd name="connsiteX52" fmla="*/ 4135934 w 4572002"/>
                <a:gd name="connsiteY52" fmla="*/ 4659174 h 6858002"/>
                <a:gd name="connsiteX53" fmla="*/ 4127932 w 4572002"/>
                <a:gd name="connsiteY53" fmla="*/ 4677655 h 6858002"/>
                <a:gd name="connsiteX54" fmla="*/ 4118025 w 4572002"/>
                <a:gd name="connsiteY54" fmla="*/ 4767764 h 6858002"/>
                <a:gd name="connsiteX55" fmla="*/ 4116716 w 4572002"/>
                <a:gd name="connsiteY55" fmla="*/ 4800483 h 6858002"/>
                <a:gd name="connsiteX56" fmla="*/ 4116716 w 4572002"/>
                <a:gd name="connsiteY56" fmla="*/ 4800484 h 6858002"/>
                <a:gd name="connsiteX57" fmla="*/ 4131552 w 4572002"/>
                <a:gd name="connsiteY57" fmla="*/ 4828917 h 6858002"/>
                <a:gd name="connsiteX58" fmla="*/ 4153733 w 4572002"/>
                <a:gd name="connsiteY58" fmla="*/ 4863343 h 6858002"/>
                <a:gd name="connsiteX59" fmla="*/ 4161262 w 4572002"/>
                <a:gd name="connsiteY59" fmla="*/ 4889275 h 6858002"/>
                <a:gd name="connsiteX60" fmla="*/ 4159557 w 4572002"/>
                <a:gd name="connsiteY60" fmla="*/ 4912168 h 6858002"/>
                <a:gd name="connsiteX61" fmla="*/ 4158155 w 4572002"/>
                <a:gd name="connsiteY61" fmla="*/ 4933804 h 6858002"/>
                <a:gd name="connsiteX62" fmla="*/ 4158155 w 4572002"/>
                <a:gd name="connsiteY62" fmla="*/ 4933805 h 6858002"/>
                <a:gd name="connsiteX63" fmla="*/ 4162914 w 4572002"/>
                <a:gd name="connsiteY63" fmla="*/ 4952673 h 6858002"/>
                <a:gd name="connsiteX64" fmla="*/ 4165707 w 4572002"/>
                <a:gd name="connsiteY64" fmla="*/ 4957454 h 6858002"/>
                <a:gd name="connsiteX65" fmla="*/ 4166985 w 4572002"/>
                <a:gd name="connsiteY65" fmla="*/ 4961456 h 6858002"/>
                <a:gd name="connsiteX66" fmla="*/ 4182989 w 4572002"/>
                <a:gd name="connsiteY66" fmla="*/ 4987038 h 6858002"/>
                <a:gd name="connsiteX67" fmla="*/ 4209468 w 4572002"/>
                <a:gd name="connsiteY67" fmla="*/ 5041522 h 6858002"/>
                <a:gd name="connsiteX68" fmla="*/ 4216684 w 4572002"/>
                <a:gd name="connsiteY68" fmla="*/ 5072376 h 6858002"/>
                <a:gd name="connsiteX69" fmla="*/ 4222587 w 4572002"/>
                <a:gd name="connsiteY69" fmla="*/ 5087441 h 6858002"/>
                <a:gd name="connsiteX70" fmla="*/ 4235615 w 4572002"/>
                <a:gd name="connsiteY70" fmla="*/ 5133220 h 6858002"/>
                <a:gd name="connsiteX71" fmla="*/ 4235616 w 4572002"/>
                <a:gd name="connsiteY71" fmla="*/ 5133225 h 6858002"/>
                <a:gd name="connsiteX72" fmla="*/ 4228901 w 4572002"/>
                <a:gd name="connsiteY72" fmla="*/ 5166113 h 6858002"/>
                <a:gd name="connsiteX73" fmla="*/ 4228901 w 4572002"/>
                <a:gd name="connsiteY73" fmla="*/ 5166114 h 6858002"/>
                <a:gd name="connsiteX74" fmla="*/ 4229593 w 4572002"/>
                <a:gd name="connsiteY74" fmla="*/ 5172091 h 6858002"/>
                <a:gd name="connsiteX75" fmla="*/ 4232139 w 4572002"/>
                <a:gd name="connsiteY75" fmla="*/ 5179068 h 6858002"/>
                <a:gd name="connsiteX76" fmla="*/ 4231973 w 4572002"/>
                <a:gd name="connsiteY76" fmla="*/ 5229434 h 6858002"/>
                <a:gd name="connsiteX77" fmla="*/ 4225669 w 4572002"/>
                <a:gd name="connsiteY77" fmla="*/ 5241089 h 6858002"/>
                <a:gd name="connsiteX78" fmla="*/ 4208517 w 4572002"/>
                <a:gd name="connsiteY78" fmla="*/ 5272796 h 6858002"/>
                <a:gd name="connsiteX79" fmla="*/ 4184613 w 4572002"/>
                <a:gd name="connsiteY79" fmla="*/ 5312288 h 6858002"/>
                <a:gd name="connsiteX80" fmla="*/ 4183557 w 4572002"/>
                <a:gd name="connsiteY80" fmla="*/ 5321350 h 6858002"/>
                <a:gd name="connsiteX81" fmla="*/ 4181083 w 4572002"/>
                <a:gd name="connsiteY81" fmla="*/ 5326163 h 6858002"/>
                <a:gd name="connsiteX82" fmla="*/ 4179637 w 4572002"/>
                <a:gd name="connsiteY82" fmla="*/ 5355014 h 6858002"/>
                <a:gd name="connsiteX83" fmla="*/ 4179637 w 4572002"/>
                <a:gd name="connsiteY83" fmla="*/ 5355015 h 6858002"/>
                <a:gd name="connsiteX84" fmla="*/ 4184513 w 4572002"/>
                <a:gd name="connsiteY84" fmla="*/ 5385385 h 6858002"/>
                <a:gd name="connsiteX85" fmla="*/ 4192704 w 4572002"/>
                <a:gd name="connsiteY85" fmla="*/ 5425583 h 6858002"/>
                <a:gd name="connsiteX86" fmla="*/ 4204327 w 4572002"/>
                <a:gd name="connsiteY86" fmla="*/ 5480638 h 6858002"/>
                <a:gd name="connsiteX87" fmla="*/ 4208850 w 4572002"/>
                <a:gd name="connsiteY87" fmla="*/ 5507668 h 6858002"/>
                <a:gd name="connsiteX88" fmla="*/ 4198232 w 4572002"/>
                <a:gd name="connsiteY88" fmla="*/ 5531692 h 6858002"/>
                <a:gd name="connsiteX89" fmla="*/ 4198231 w 4572002"/>
                <a:gd name="connsiteY89" fmla="*/ 5531693 h 6858002"/>
                <a:gd name="connsiteX90" fmla="*/ 4188085 w 4572002"/>
                <a:gd name="connsiteY90" fmla="*/ 5547578 h 6858002"/>
                <a:gd name="connsiteX91" fmla="*/ 4188085 w 4572002"/>
                <a:gd name="connsiteY91" fmla="*/ 5547579 h 6858002"/>
                <a:gd name="connsiteX92" fmla="*/ 4197659 w 4572002"/>
                <a:gd name="connsiteY92" fmla="*/ 5562747 h 6858002"/>
                <a:gd name="connsiteX93" fmla="*/ 4268907 w 4572002"/>
                <a:gd name="connsiteY93" fmla="*/ 5704484 h 6858002"/>
                <a:gd name="connsiteX94" fmla="*/ 4274812 w 4572002"/>
                <a:gd name="connsiteY94" fmla="*/ 5740489 h 6858002"/>
                <a:gd name="connsiteX95" fmla="*/ 4283578 w 4572002"/>
                <a:gd name="connsiteY95" fmla="*/ 5760874 h 6858002"/>
                <a:gd name="connsiteX96" fmla="*/ 4371973 w 4572002"/>
                <a:gd name="connsiteY96" fmla="*/ 5883752 h 6858002"/>
                <a:gd name="connsiteX97" fmla="*/ 4371974 w 4572002"/>
                <a:gd name="connsiteY97" fmla="*/ 5883757 h 6858002"/>
                <a:gd name="connsiteX98" fmla="*/ 4389877 w 4572002"/>
                <a:gd name="connsiteY98" fmla="*/ 5935946 h 6858002"/>
                <a:gd name="connsiteX99" fmla="*/ 4389878 w 4572002"/>
                <a:gd name="connsiteY99" fmla="*/ 5935950 h 6858002"/>
                <a:gd name="connsiteX100" fmla="*/ 4386259 w 4572002"/>
                <a:gd name="connsiteY100" fmla="*/ 5993290 h 6858002"/>
                <a:gd name="connsiteX101" fmla="*/ 4386259 w 4572002"/>
                <a:gd name="connsiteY101" fmla="*/ 5993291 h 6858002"/>
                <a:gd name="connsiteX102" fmla="*/ 4379782 w 4572002"/>
                <a:gd name="connsiteY102" fmla="*/ 6026440 h 6858002"/>
                <a:gd name="connsiteX103" fmla="*/ 4323583 w 4572002"/>
                <a:gd name="connsiteY103" fmla="*/ 6108738 h 6858002"/>
                <a:gd name="connsiteX104" fmla="*/ 4309890 w 4572002"/>
                <a:gd name="connsiteY104" fmla="*/ 6133314 h 6858002"/>
                <a:gd name="connsiteX105" fmla="*/ 4309890 w 4572002"/>
                <a:gd name="connsiteY105" fmla="*/ 6133315 h 6858002"/>
                <a:gd name="connsiteX106" fmla="*/ 4313591 w 4572002"/>
                <a:gd name="connsiteY106" fmla="*/ 6143190 h 6858002"/>
                <a:gd name="connsiteX107" fmla="*/ 4325486 w 4572002"/>
                <a:gd name="connsiteY107" fmla="*/ 6155600 h 6858002"/>
                <a:gd name="connsiteX108" fmla="*/ 4325488 w 4572002"/>
                <a:gd name="connsiteY108" fmla="*/ 6155603 h 6858002"/>
                <a:gd name="connsiteX109" fmla="*/ 4364160 w 4572002"/>
                <a:gd name="connsiteY109" fmla="*/ 6228757 h 6858002"/>
                <a:gd name="connsiteX110" fmla="*/ 4381497 w 4572002"/>
                <a:gd name="connsiteY110" fmla="*/ 6361540 h 6858002"/>
                <a:gd name="connsiteX111" fmla="*/ 4381497 w 4572002"/>
                <a:gd name="connsiteY111" fmla="*/ 6361539 h 6858002"/>
                <a:gd name="connsiteX112" fmla="*/ 4364160 w 4572002"/>
                <a:gd name="connsiteY112" fmla="*/ 6228756 h 6858002"/>
                <a:gd name="connsiteX113" fmla="*/ 4325488 w 4572002"/>
                <a:gd name="connsiteY113" fmla="*/ 6155602 h 6858002"/>
                <a:gd name="connsiteX114" fmla="*/ 4325486 w 4572002"/>
                <a:gd name="connsiteY114" fmla="*/ 6155600 h 6858002"/>
                <a:gd name="connsiteX115" fmla="*/ 4309890 w 4572002"/>
                <a:gd name="connsiteY115" fmla="*/ 6133315 h 6858002"/>
                <a:gd name="connsiteX116" fmla="*/ 4323583 w 4572002"/>
                <a:gd name="connsiteY116" fmla="*/ 6108739 h 6858002"/>
                <a:gd name="connsiteX117" fmla="*/ 4379782 w 4572002"/>
                <a:gd name="connsiteY117" fmla="*/ 6026441 h 6858002"/>
                <a:gd name="connsiteX118" fmla="*/ 4386259 w 4572002"/>
                <a:gd name="connsiteY118" fmla="*/ 5993292 h 6858002"/>
                <a:gd name="connsiteX119" fmla="*/ 4386259 w 4572002"/>
                <a:gd name="connsiteY119" fmla="*/ 5993290 h 6858002"/>
                <a:gd name="connsiteX120" fmla="*/ 4389712 w 4572002"/>
                <a:gd name="connsiteY120" fmla="*/ 5964477 h 6858002"/>
                <a:gd name="connsiteX121" fmla="*/ 4389878 w 4572002"/>
                <a:gd name="connsiteY121" fmla="*/ 5935950 h 6858002"/>
                <a:gd name="connsiteX122" fmla="*/ 4389878 w 4572002"/>
                <a:gd name="connsiteY122" fmla="*/ 5935949 h 6858002"/>
                <a:gd name="connsiteX123" fmla="*/ 4389877 w 4572002"/>
                <a:gd name="connsiteY123" fmla="*/ 5935946 h 6858002"/>
                <a:gd name="connsiteX124" fmla="*/ 4382997 w 4572002"/>
                <a:gd name="connsiteY124" fmla="*/ 5909351 h 6858002"/>
                <a:gd name="connsiteX125" fmla="*/ 4371974 w 4572002"/>
                <a:gd name="connsiteY125" fmla="*/ 5883757 h 6858002"/>
                <a:gd name="connsiteX126" fmla="*/ 4371973 w 4572002"/>
                <a:gd name="connsiteY126" fmla="*/ 5883751 h 6858002"/>
                <a:gd name="connsiteX127" fmla="*/ 4283578 w 4572002"/>
                <a:gd name="connsiteY127" fmla="*/ 5760873 h 6858002"/>
                <a:gd name="connsiteX128" fmla="*/ 4274812 w 4572002"/>
                <a:gd name="connsiteY128" fmla="*/ 5740488 h 6858002"/>
                <a:gd name="connsiteX129" fmla="*/ 4268907 w 4572002"/>
                <a:gd name="connsiteY129" fmla="*/ 5704483 h 6858002"/>
                <a:gd name="connsiteX130" fmla="*/ 4197659 w 4572002"/>
                <a:gd name="connsiteY130" fmla="*/ 5562746 h 6858002"/>
                <a:gd name="connsiteX131" fmla="*/ 4188085 w 4572002"/>
                <a:gd name="connsiteY131" fmla="*/ 5547578 h 6858002"/>
                <a:gd name="connsiteX132" fmla="*/ 4198231 w 4572002"/>
                <a:gd name="connsiteY132" fmla="*/ 5531694 h 6858002"/>
                <a:gd name="connsiteX133" fmla="*/ 4198232 w 4572002"/>
                <a:gd name="connsiteY133" fmla="*/ 5531692 h 6858002"/>
                <a:gd name="connsiteX134" fmla="*/ 4206630 w 4572002"/>
                <a:gd name="connsiteY134" fmla="*/ 5520422 h 6858002"/>
                <a:gd name="connsiteX135" fmla="*/ 4208850 w 4572002"/>
                <a:gd name="connsiteY135" fmla="*/ 5507668 h 6858002"/>
                <a:gd name="connsiteX136" fmla="*/ 4208850 w 4572002"/>
                <a:gd name="connsiteY136" fmla="*/ 5507667 h 6858002"/>
                <a:gd name="connsiteX137" fmla="*/ 4204327 w 4572002"/>
                <a:gd name="connsiteY137" fmla="*/ 5480637 h 6858002"/>
                <a:gd name="connsiteX138" fmla="*/ 4192704 w 4572002"/>
                <a:gd name="connsiteY138" fmla="*/ 5425582 h 6858002"/>
                <a:gd name="connsiteX139" fmla="*/ 4184513 w 4572002"/>
                <a:gd name="connsiteY139" fmla="*/ 5385384 h 6858002"/>
                <a:gd name="connsiteX140" fmla="*/ 4179637 w 4572002"/>
                <a:gd name="connsiteY140" fmla="*/ 5355014 h 6858002"/>
                <a:gd name="connsiteX141" fmla="*/ 4183557 w 4572002"/>
                <a:gd name="connsiteY141" fmla="*/ 5321350 h 6858002"/>
                <a:gd name="connsiteX142" fmla="*/ 4208517 w 4572002"/>
                <a:gd name="connsiteY142" fmla="*/ 5272797 h 6858002"/>
                <a:gd name="connsiteX143" fmla="*/ 4225669 w 4572002"/>
                <a:gd name="connsiteY143" fmla="*/ 5241089 h 6858002"/>
                <a:gd name="connsiteX144" fmla="*/ 4231973 w 4572002"/>
                <a:gd name="connsiteY144" fmla="*/ 5229433 h 6858002"/>
                <a:gd name="connsiteX145" fmla="*/ 4232139 w 4572002"/>
                <a:gd name="connsiteY145" fmla="*/ 5179068 h 6858002"/>
                <a:gd name="connsiteX146" fmla="*/ 4232139 w 4572002"/>
                <a:gd name="connsiteY146" fmla="*/ 5179067 h 6858002"/>
                <a:gd name="connsiteX147" fmla="*/ 4229593 w 4572002"/>
                <a:gd name="connsiteY147" fmla="*/ 5172090 h 6858002"/>
                <a:gd name="connsiteX148" fmla="*/ 4228901 w 4572002"/>
                <a:gd name="connsiteY148" fmla="*/ 5166114 h 6858002"/>
                <a:gd name="connsiteX149" fmla="*/ 4235616 w 4572002"/>
                <a:gd name="connsiteY149" fmla="*/ 5133225 h 6858002"/>
                <a:gd name="connsiteX150" fmla="*/ 4235616 w 4572002"/>
                <a:gd name="connsiteY150" fmla="*/ 5133224 h 6858002"/>
                <a:gd name="connsiteX151" fmla="*/ 4235615 w 4572002"/>
                <a:gd name="connsiteY151" fmla="*/ 5133220 h 6858002"/>
                <a:gd name="connsiteX152" fmla="*/ 4228473 w 4572002"/>
                <a:gd name="connsiteY152" fmla="*/ 5102461 h 6858002"/>
                <a:gd name="connsiteX153" fmla="*/ 4222587 w 4572002"/>
                <a:gd name="connsiteY153" fmla="*/ 5087441 h 6858002"/>
                <a:gd name="connsiteX154" fmla="*/ 4222582 w 4572002"/>
                <a:gd name="connsiteY154" fmla="*/ 5087423 h 6858002"/>
                <a:gd name="connsiteX155" fmla="*/ 4209468 w 4572002"/>
                <a:gd name="connsiteY155" fmla="*/ 5041521 h 6858002"/>
                <a:gd name="connsiteX156" fmla="*/ 4182989 w 4572002"/>
                <a:gd name="connsiteY156" fmla="*/ 4987037 h 6858002"/>
                <a:gd name="connsiteX157" fmla="*/ 4165707 w 4572002"/>
                <a:gd name="connsiteY157" fmla="*/ 4957454 h 6858002"/>
                <a:gd name="connsiteX158" fmla="*/ 4158155 w 4572002"/>
                <a:gd name="connsiteY158" fmla="*/ 4933805 h 6858002"/>
                <a:gd name="connsiteX159" fmla="*/ 4159557 w 4572002"/>
                <a:gd name="connsiteY159" fmla="*/ 4912169 h 6858002"/>
                <a:gd name="connsiteX160" fmla="*/ 4161262 w 4572002"/>
                <a:gd name="connsiteY160" fmla="*/ 4889276 h 6858002"/>
                <a:gd name="connsiteX161" fmla="*/ 4161262 w 4572002"/>
                <a:gd name="connsiteY161" fmla="*/ 4889275 h 6858002"/>
                <a:gd name="connsiteX162" fmla="*/ 4156484 w 4572002"/>
                <a:gd name="connsiteY162" fmla="*/ 4867614 h 6858002"/>
                <a:gd name="connsiteX163" fmla="*/ 4153733 w 4572002"/>
                <a:gd name="connsiteY163" fmla="*/ 4863343 h 6858002"/>
                <a:gd name="connsiteX164" fmla="*/ 4151983 w 4572002"/>
                <a:gd name="connsiteY164" fmla="*/ 4857317 h 6858002"/>
                <a:gd name="connsiteX165" fmla="*/ 4131552 w 4572002"/>
                <a:gd name="connsiteY165" fmla="*/ 4828916 h 6858002"/>
                <a:gd name="connsiteX166" fmla="*/ 4116716 w 4572002"/>
                <a:gd name="connsiteY166" fmla="*/ 4800483 h 6858002"/>
                <a:gd name="connsiteX167" fmla="*/ 4118025 w 4572002"/>
                <a:gd name="connsiteY167" fmla="*/ 4767765 h 6858002"/>
                <a:gd name="connsiteX168" fmla="*/ 4127932 w 4572002"/>
                <a:gd name="connsiteY168" fmla="*/ 4677656 h 6858002"/>
                <a:gd name="connsiteX169" fmla="*/ 4135934 w 4572002"/>
                <a:gd name="connsiteY169" fmla="*/ 4659175 h 6858002"/>
                <a:gd name="connsiteX170" fmla="*/ 4195944 w 4572002"/>
                <a:gd name="connsiteY170" fmla="*/ 4482005 h 6858002"/>
                <a:gd name="connsiteX171" fmla="*/ 4196706 w 4572002"/>
                <a:gd name="connsiteY171" fmla="*/ 4363891 h 6858002"/>
                <a:gd name="connsiteX172" fmla="*/ 4196706 w 4572002"/>
                <a:gd name="connsiteY172" fmla="*/ 4363890 h 6858002"/>
                <a:gd name="connsiteX173" fmla="*/ 4187752 w 4572002"/>
                <a:gd name="connsiteY173" fmla="*/ 4324645 h 6858002"/>
                <a:gd name="connsiteX174" fmla="*/ 4147936 w 4572002"/>
                <a:gd name="connsiteY174" fmla="*/ 4253014 h 6858002"/>
                <a:gd name="connsiteX175" fmla="*/ 4211111 w 4572002"/>
                <a:gd name="connsiteY175" fmla="*/ 2836172 h 6858002"/>
                <a:gd name="connsiteX176" fmla="*/ 4202421 w 4572002"/>
                <a:gd name="connsiteY176" fmla="*/ 2848793 h 6858002"/>
                <a:gd name="connsiteX177" fmla="*/ 4186816 w 4572002"/>
                <a:gd name="connsiteY177" fmla="*/ 2897785 h 6858002"/>
                <a:gd name="connsiteX178" fmla="*/ 4185787 w 4572002"/>
                <a:gd name="connsiteY178" fmla="*/ 2903551 h 6858002"/>
                <a:gd name="connsiteX179" fmla="*/ 4182513 w 4572002"/>
                <a:gd name="connsiteY179" fmla="*/ 2914328 h 6858002"/>
                <a:gd name="connsiteX180" fmla="*/ 4177882 w 4572002"/>
                <a:gd name="connsiteY180" fmla="*/ 2947858 h 6858002"/>
                <a:gd name="connsiteX181" fmla="*/ 4177881 w 4572002"/>
                <a:gd name="connsiteY181" fmla="*/ 2947862 h 6858002"/>
                <a:gd name="connsiteX182" fmla="*/ 4177881 w 4572002"/>
                <a:gd name="connsiteY182" fmla="*/ 2947863 h 6858002"/>
                <a:gd name="connsiteX183" fmla="*/ 4181465 w 4572002"/>
                <a:gd name="connsiteY183" fmla="*/ 2982149 h 6858002"/>
                <a:gd name="connsiteX184" fmla="*/ 4193158 w 4572002"/>
                <a:gd name="connsiteY184" fmla="*/ 3077402 h 6858002"/>
                <a:gd name="connsiteX185" fmla="*/ 4180703 w 4572002"/>
                <a:gd name="connsiteY185" fmla="*/ 3172654 h 6858002"/>
                <a:gd name="connsiteX186" fmla="*/ 4133076 w 4572002"/>
                <a:gd name="connsiteY186" fmla="*/ 3489467 h 6858002"/>
                <a:gd name="connsiteX187" fmla="*/ 4110977 w 4572002"/>
                <a:gd name="connsiteY187" fmla="*/ 3544713 h 6858002"/>
                <a:gd name="connsiteX188" fmla="*/ 4093355 w 4572002"/>
                <a:gd name="connsiteY188" fmla="*/ 3574408 h 6858002"/>
                <a:gd name="connsiteX189" fmla="*/ 4093355 w 4572002"/>
                <a:gd name="connsiteY189" fmla="*/ 3574409 h 6858002"/>
                <a:gd name="connsiteX190" fmla="*/ 4105453 w 4572002"/>
                <a:gd name="connsiteY190" fmla="*/ 3606818 h 6858002"/>
                <a:gd name="connsiteX191" fmla="*/ 4118979 w 4572002"/>
                <a:gd name="connsiteY191" fmla="*/ 3630633 h 6858002"/>
                <a:gd name="connsiteX192" fmla="*/ 4136708 w 4572002"/>
                <a:gd name="connsiteY192" fmla="*/ 3654416 h 6858002"/>
                <a:gd name="connsiteX193" fmla="*/ 4140382 w 4572002"/>
                <a:gd name="connsiteY193" fmla="*/ 3668940 h 6858002"/>
                <a:gd name="connsiteX194" fmla="*/ 4143220 w 4572002"/>
                <a:gd name="connsiteY194" fmla="*/ 3680164 h 6858002"/>
                <a:gd name="connsiteX195" fmla="*/ 4139172 w 4572002"/>
                <a:gd name="connsiteY195" fmla="*/ 3734837 h 6858002"/>
                <a:gd name="connsiteX196" fmla="*/ 4139172 w 4572002"/>
                <a:gd name="connsiteY196" fmla="*/ 3734838 h 6858002"/>
                <a:gd name="connsiteX197" fmla="*/ 4139554 w 4572002"/>
                <a:gd name="connsiteY197" fmla="*/ 3754653 h 6858002"/>
                <a:gd name="connsiteX198" fmla="*/ 4145911 w 4572002"/>
                <a:gd name="connsiteY198" fmla="*/ 3789776 h 6858002"/>
                <a:gd name="connsiteX199" fmla="*/ 4130980 w 4572002"/>
                <a:gd name="connsiteY199" fmla="*/ 3822472 h 6858002"/>
                <a:gd name="connsiteX200" fmla="*/ 4116645 w 4572002"/>
                <a:gd name="connsiteY200" fmla="*/ 3852619 h 6858002"/>
                <a:gd name="connsiteX201" fmla="*/ 4116645 w 4572002"/>
                <a:gd name="connsiteY201" fmla="*/ 3852620 h 6858002"/>
                <a:gd name="connsiteX202" fmla="*/ 4117425 w 4572002"/>
                <a:gd name="connsiteY202" fmla="*/ 3868764 h 6858002"/>
                <a:gd name="connsiteX203" fmla="*/ 4126028 w 4572002"/>
                <a:gd name="connsiteY203" fmla="*/ 3885337 h 6858002"/>
                <a:gd name="connsiteX204" fmla="*/ 4126028 w 4572002"/>
                <a:gd name="connsiteY204" fmla="*/ 3885339 h 6858002"/>
                <a:gd name="connsiteX205" fmla="*/ 4148409 w 4572002"/>
                <a:gd name="connsiteY205" fmla="*/ 3923125 h 6858002"/>
                <a:gd name="connsiteX206" fmla="*/ 4157913 w 4572002"/>
                <a:gd name="connsiteY206" fmla="*/ 3962160 h 6858002"/>
                <a:gd name="connsiteX207" fmla="*/ 4142221 w 4572002"/>
                <a:gd name="connsiteY207" fmla="*/ 4043838 h 6858002"/>
                <a:gd name="connsiteX208" fmla="*/ 4142220 w 4572002"/>
                <a:gd name="connsiteY208" fmla="*/ 4043839 h 6858002"/>
                <a:gd name="connsiteX209" fmla="*/ 4127099 w 4572002"/>
                <a:gd name="connsiteY209" fmla="*/ 4103825 h 6858002"/>
                <a:gd name="connsiteX210" fmla="*/ 4127099 w 4572002"/>
                <a:gd name="connsiteY210" fmla="*/ 4103826 h 6858002"/>
                <a:gd name="connsiteX211" fmla="*/ 4129066 w 4572002"/>
                <a:gd name="connsiteY211" fmla="*/ 4134256 h 6858002"/>
                <a:gd name="connsiteX212" fmla="*/ 4138410 w 4572002"/>
                <a:gd name="connsiteY212" fmla="*/ 4165382 h 6858002"/>
                <a:gd name="connsiteX213" fmla="*/ 4138410 w 4572002"/>
                <a:gd name="connsiteY213" fmla="*/ 4165384 h 6858002"/>
                <a:gd name="connsiteX214" fmla="*/ 4142315 w 4572002"/>
                <a:gd name="connsiteY214" fmla="*/ 4192388 h 6858002"/>
                <a:gd name="connsiteX215" fmla="*/ 4142315 w 4572002"/>
                <a:gd name="connsiteY215" fmla="*/ 4192387 h 6858002"/>
                <a:gd name="connsiteX216" fmla="*/ 4138410 w 4572002"/>
                <a:gd name="connsiteY216" fmla="*/ 4165383 h 6858002"/>
                <a:gd name="connsiteX217" fmla="*/ 4138410 w 4572002"/>
                <a:gd name="connsiteY217" fmla="*/ 4165382 h 6858002"/>
                <a:gd name="connsiteX218" fmla="*/ 4127099 w 4572002"/>
                <a:gd name="connsiteY218" fmla="*/ 4103826 h 6858002"/>
                <a:gd name="connsiteX219" fmla="*/ 4142220 w 4572002"/>
                <a:gd name="connsiteY219" fmla="*/ 4043840 h 6858002"/>
                <a:gd name="connsiteX220" fmla="*/ 4142221 w 4572002"/>
                <a:gd name="connsiteY220" fmla="*/ 4043838 h 6858002"/>
                <a:gd name="connsiteX221" fmla="*/ 4155523 w 4572002"/>
                <a:gd name="connsiteY221" fmla="*/ 4002410 h 6858002"/>
                <a:gd name="connsiteX222" fmla="*/ 4157913 w 4572002"/>
                <a:gd name="connsiteY222" fmla="*/ 3962160 h 6858002"/>
                <a:gd name="connsiteX223" fmla="*/ 4157913 w 4572002"/>
                <a:gd name="connsiteY223" fmla="*/ 3962159 h 6858002"/>
                <a:gd name="connsiteX224" fmla="*/ 4126028 w 4572002"/>
                <a:gd name="connsiteY224" fmla="*/ 3885338 h 6858002"/>
                <a:gd name="connsiteX225" fmla="*/ 4126028 w 4572002"/>
                <a:gd name="connsiteY225" fmla="*/ 3885337 h 6858002"/>
                <a:gd name="connsiteX226" fmla="*/ 4116645 w 4572002"/>
                <a:gd name="connsiteY226" fmla="*/ 3852620 h 6858002"/>
                <a:gd name="connsiteX227" fmla="*/ 4130980 w 4572002"/>
                <a:gd name="connsiteY227" fmla="*/ 3822473 h 6858002"/>
                <a:gd name="connsiteX228" fmla="*/ 4145911 w 4572002"/>
                <a:gd name="connsiteY228" fmla="*/ 3789777 h 6858002"/>
                <a:gd name="connsiteX229" fmla="*/ 4145911 w 4572002"/>
                <a:gd name="connsiteY229" fmla="*/ 3789776 h 6858002"/>
                <a:gd name="connsiteX230" fmla="*/ 4139554 w 4572002"/>
                <a:gd name="connsiteY230" fmla="*/ 3754652 h 6858002"/>
                <a:gd name="connsiteX231" fmla="*/ 4139172 w 4572002"/>
                <a:gd name="connsiteY231" fmla="*/ 3734838 h 6858002"/>
                <a:gd name="connsiteX232" fmla="*/ 4143220 w 4572002"/>
                <a:gd name="connsiteY232" fmla="*/ 3680164 h 6858002"/>
                <a:gd name="connsiteX233" fmla="*/ 4143220 w 4572002"/>
                <a:gd name="connsiteY233" fmla="*/ 3680163 h 6858002"/>
                <a:gd name="connsiteX234" fmla="*/ 4140382 w 4572002"/>
                <a:gd name="connsiteY234" fmla="*/ 3668940 h 6858002"/>
                <a:gd name="connsiteX235" fmla="*/ 4136708 w 4572002"/>
                <a:gd name="connsiteY235" fmla="*/ 3654416 h 6858002"/>
                <a:gd name="connsiteX236" fmla="*/ 4136708 w 4572002"/>
                <a:gd name="connsiteY236" fmla="*/ 3654416 h 6858002"/>
                <a:gd name="connsiteX237" fmla="*/ 4136708 w 4572002"/>
                <a:gd name="connsiteY237" fmla="*/ 3654415 h 6858002"/>
                <a:gd name="connsiteX238" fmla="*/ 4118979 w 4572002"/>
                <a:gd name="connsiteY238" fmla="*/ 3630632 h 6858002"/>
                <a:gd name="connsiteX239" fmla="*/ 4105453 w 4572002"/>
                <a:gd name="connsiteY239" fmla="*/ 3606817 h 6858002"/>
                <a:gd name="connsiteX240" fmla="*/ 4095707 w 4572002"/>
                <a:gd name="connsiteY240" fmla="*/ 3587174 h 6858002"/>
                <a:gd name="connsiteX241" fmla="*/ 4093355 w 4572002"/>
                <a:gd name="connsiteY241" fmla="*/ 3574408 h 6858002"/>
                <a:gd name="connsiteX242" fmla="*/ 4098434 w 4572002"/>
                <a:gd name="connsiteY242" fmla="*/ 3562321 h 6858002"/>
                <a:gd name="connsiteX243" fmla="*/ 4110977 w 4572002"/>
                <a:gd name="connsiteY243" fmla="*/ 3544714 h 6858002"/>
                <a:gd name="connsiteX244" fmla="*/ 4133076 w 4572002"/>
                <a:gd name="connsiteY244" fmla="*/ 3489468 h 6858002"/>
                <a:gd name="connsiteX245" fmla="*/ 4180703 w 4572002"/>
                <a:gd name="connsiteY245" fmla="*/ 3172655 h 6858002"/>
                <a:gd name="connsiteX246" fmla="*/ 4193158 w 4572002"/>
                <a:gd name="connsiteY246" fmla="*/ 3077402 h 6858002"/>
                <a:gd name="connsiteX247" fmla="*/ 4193158 w 4572002"/>
                <a:gd name="connsiteY247" fmla="*/ 3077401 h 6858002"/>
                <a:gd name="connsiteX248" fmla="*/ 4181465 w 4572002"/>
                <a:gd name="connsiteY248" fmla="*/ 2982148 h 6858002"/>
                <a:gd name="connsiteX249" fmla="*/ 4177881 w 4572002"/>
                <a:gd name="connsiteY249" fmla="*/ 2947863 h 6858002"/>
                <a:gd name="connsiteX250" fmla="*/ 4177882 w 4572002"/>
                <a:gd name="connsiteY250" fmla="*/ 2947858 h 6858002"/>
                <a:gd name="connsiteX251" fmla="*/ 4185787 w 4572002"/>
                <a:gd name="connsiteY251" fmla="*/ 2903551 h 6858002"/>
                <a:gd name="connsiteX252" fmla="*/ 4202421 w 4572002"/>
                <a:gd name="connsiteY252" fmla="*/ 2848794 h 6858002"/>
                <a:gd name="connsiteX253" fmla="*/ 4211111 w 4572002"/>
                <a:gd name="connsiteY253" fmla="*/ 2836173 h 6858002"/>
                <a:gd name="connsiteX254" fmla="*/ 3726625 w 4572002"/>
                <a:gd name="connsiteY254" fmla="*/ 1508458 h 6858002"/>
                <a:gd name="connsiteX255" fmla="*/ 3698531 w 4572002"/>
                <a:gd name="connsiteY255" fmla="*/ 1596214 h 6858002"/>
                <a:gd name="connsiteX256" fmla="*/ 3700436 w 4572002"/>
                <a:gd name="connsiteY256" fmla="*/ 1624981 h 6858002"/>
                <a:gd name="connsiteX257" fmla="*/ 3757017 w 4572002"/>
                <a:gd name="connsiteY257" fmla="*/ 1697754 h 6858002"/>
                <a:gd name="connsiteX258" fmla="*/ 3779686 w 4572002"/>
                <a:gd name="connsiteY258" fmla="*/ 1733189 h 6858002"/>
                <a:gd name="connsiteX259" fmla="*/ 3821407 w 4572002"/>
                <a:gd name="connsiteY259" fmla="*/ 1833776 h 6858002"/>
                <a:gd name="connsiteX260" fmla="*/ 3829028 w 4572002"/>
                <a:gd name="connsiteY260" fmla="*/ 1842159 h 6858002"/>
                <a:gd name="connsiteX261" fmla="*/ 3919519 w 4572002"/>
                <a:gd name="connsiteY261" fmla="*/ 1916455 h 6858002"/>
                <a:gd name="connsiteX262" fmla="*/ 3934949 w 4572002"/>
                <a:gd name="connsiteY262" fmla="*/ 1933220 h 6858002"/>
                <a:gd name="connsiteX263" fmla="*/ 3958954 w 4572002"/>
                <a:gd name="connsiteY263" fmla="*/ 1953414 h 6858002"/>
                <a:gd name="connsiteX264" fmla="*/ 4005437 w 4572002"/>
                <a:gd name="connsiteY264" fmla="*/ 2016470 h 6858002"/>
                <a:gd name="connsiteX265" fmla="*/ 4020296 w 4572002"/>
                <a:gd name="connsiteY265" fmla="*/ 2094579 h 6858002"/>
                <a:gd name="connsiteX266" fmla="*/ 4042967 w 4572002"/>
                <a:gd name="connsiteY266" fmla="*/ 2188880 h 6858002"/>
                <a:gd name="connsiteX267" fmla="*/ 4058207 w 4572002"/>
                <a:gd name="connsiteY267" fmla="*/ 2228315 h 6858002"/>
                <a:gd name="connsiteX268" fmla="*/ 4087164 w 4572002"/>
                <a:gd name="connsiteY268" fmla="*/ 2334045 h 6858002"/>
                <a:gd name="connsiteX269" fmla="*/ 4111549 w 4572002"/>
                <a:gd name="connsiteY269" fmla="*/ 2409486 h 6858002"/>
                <a:gd name="connsiteX270" fmla="*/ 4128650 w 4572002"/>
                <a:gd name="connsiteY270" fmla="*/ 2435913 h 6858002"/>
                <a:gd name="connsiteX271" fmla="*/ 4134481 w 4572002"/>
                <a:gd name="connsiteY271" fmla="*/ 2463018 h 6858002"/>
                <a:gd name="connsiteX272" fmla="*/ 4125839 w 4572002"/>
                <a:gd name="connsiteY272" fmla="*/ 2518262 h 6858002"/>
                <a:gd name="connsiteX273" fmla="*/ 4125838 w 4572002"/>
                <a:gd name="connsiteY273" fmla="*/ 2518264 h 6858002"/>
                <a:gd name="connsiteX274" fmla="*/ 4122194 w 4572002"/>
                <a:gd name="connsiteY274" fmla="*/ 2545006 h 6858002"/>
                <a:gd name="connsiteX275" fmla="*/ 4122194 w 4572002"/>
                <a:gd name="connsiteY275" fmla="*/ 2545007 h 6858002"/>
                <a:gd name="connsiteX276" fmla="*/ 4126408 w 4572002"/>
                <a:gd name="connsiteY276" fmla="*/ 2571035 h 6858002"/>
                <a:gd name="connsiteX277" fmla="*/ 4199563 w 4572002"/>
                <a:gd name="connsiteY277" fmla="*/ 2668002 h 6858002"/>
                <a:gd name="connsiteX278" fmla="*/ 4247953 w 4572002"/>
                <a:gd name="connsiteY278" fmla="*/ 2745349 h 6858002"/>
                <a:gd name="connsiteX279" fmla="*/ 4247954 w 4572002"/>
                <a:gd name="connsiteY279" fmla="*/ 2745352 h 6858002"/>
                <a:gd name="connsiteX280" fmla="*/ 4253873 w 4572002"/>
                <a:gd name="connsiteY280" fmla="*/ 2778006 h 6858002"/>
                <a:gd name="connsiteX281" fmla="*/ 4253453 w 4572002"/>
                <a:gd name="connsiteY281" fmla="*/ 2785440 h 6858002"/>
                <a:gd name="connsiteX282" fmla="*/ 4243374 w 4572002"/>
                <a:gd name="connsiteY282" fmla="*/ 2811780 h 6858002"/>
                <a:gd name="connsiteX283" fmla="*/ 4243371 w 4572002"/>
                <a:gd name="connsiteY283" fmla="*/ 2811787 h 6858002"/>
                <a:gd name="connsiteX284" fmla="*/ 4243372 w 4572002"/>
                <a:gd name="connsiteY284" fmla="*/ 2811787 h 6858002"/>
                <a:gd name="connsiteX285" fmla="*/ 4243374 w 4572002"/>
                <a:gd name="connsiteY285" fmla="*/ 2811780 h 6858002"/>
                <a:gd name="connsiteX286" fmla="*/ 4253025 w 4572002"/>
                <a:gd name="connsiteY286" fmla="*/ 2793023 h 6858002"/>
                <a:gd name="connsiteX287" fmla="*/ 4253453 w 4572002"/>
                <a:gd name="connsiteY287" fmla="*/ 2785440 h 6858002"/>
                <a:gd name="connsiteX288" fmla="*/ 4254654 w 4572002"/>
                <a:gd name="connsiteY288" fmla="*/ 2782305 h 6858002"/>
                <a:gd name="connsiteX289" fmla="*/ 4253873 w 4572002"/>
                <a:gd name="connsiteY289" fmla="*/ 2778006 h 6858002"/>
                <a:gd name="connsiteX290" fmla="*/ 4254284 w 4572002"/>
                <a:gd name="connsiteY290" fmla="*/ 2770758 h 6858002"/>
                <a:gd name="connsiteX291" fmla="*/ 4247954 w 4572002"/>
                <a:gd name="connsiteY291" fmla="*/ 2745352 h 6858002"/>
                <a:gd name="connsiteX292" fmla="*/ 4247953 w 4572002"/>
                <a:gd name="connsiteY292" fmla="*/ 2745348 h 6858002"/>
                <a:gd name="connsiteX293" fmla="*/ 4199563 w 4572002"/>
                <a:gd name="connsiteY293" fmla="*/ 2668001 h 6858002"/>
                <a:gd name="connsiteX294" fmla="*/ 4126408 w 4572002"/>
                <a:gd name="connsiteY294" fmla="*/ 2571034 h 6858002"/>
                <a:gd name="connsiteX295" fmla="*/ 4122194 w 4572002"/>
                <a:gd name="connsiteY295" fmla="*/ 2545007 h 6858002"/>
                <a:gd name="connsiteX296" fmla="*/ 4125838 w 4572002"/>
                <a:gd name="connsiteY296" fmla="*/ 2518265 h 6858002"/>
                <a:gd name="connsiteX297" fmla="*/ 4125839 w 4572002"/>
                <a:gd name="connsiteY297" fmla="*/ 2518262 h 6858002"/>
                <a:gd name="connsiteX298" fmla="*/ 4132419 w 4572002"/>
                <a:gd name="connsiteY298" fmla="*/ 2490551 h 6858002"/>
                <a:gd name="connsiteX299" fmla="*/ 4134481 w 4572002"/>
                <a:gd name="connsiteY299" fmla="*/ 2463018 h 6858002"/>
                <a:gd name="connsiteX300" fmla="*/ 4134481 w 4572002"/>
                <a:gd name="connsiteY300" fmla="*/ 2463017 h 6858002"/>
                <a:gd name="connsiteX301" fmla="*/ 4111549 w 4572002"/>
                <a:gd name="connsiteY301" fmla="*/ 2409485 h 6858002"/>
                <a:gd name="connsiteX302" fmla="*/ 4087164 w 4572002"/>
                <a:gd name="connsiteY302" fmla="*/ 2334044 h 6858002"/>
                <a:gd name="connsiteX303" fmla="*/ 4058207 w 4572002"/>
                <a:gd name="connsiteY303" fmla="*/ 2228314 h 6858002"/>
                <a:gd name="connsiteX304" fmla="*/ 4042967 w 4572002"/>
                <a:gd name="connsiteY304" fmla="*/ 2188879 h 6858002"/>
                <a:gd name="connsiteX305" fmla="*/ 4020296 w 4572002"/>
                <a:gd name="connsiteY305" fmla="*/ 2094578 h 6858002"/>
                <a:gd name="connsiteX306" fmla="*/ 4005437 w 4572002"/>
                <a:gd name="connsiteY306" fmla="*/ 2016469 h 6858002"/>
                <a:gd name="connsiteX307" fmla="*/ 3958954 w 4572002"/>
                <a:gd name="connsiteY307" fmla="*/ 1953413 h 6858002"/>
                <a:gd name="connsiteX308" fmla="*/ 3934949 w 4572002"/>
                <a:gd name="connsiteY308" fmla="*/ 1933219 h 6858002"/>
                <a:gd name="connsiteX309" fmla="*/ 3919519 w 4572002"/>
                <a:gd name="connsiteY309" fmla="*/ 1916454 h 6858002"/>
                <a:gd name="connsiteX310" fmla="*/ 3829028 w 4572002"/>
                <a:gd name="connsiteY310" fmla="*/ 1842158 h 6858002"/>
                <a:gd name="connsiteX311" fmla="*/ 3821407 w 4572002"/>
                <a:gd name="connsiteY311" fmla="*/ 1833775 h 6858002"/>
                <a:gd name="connsiteX312" fmla="*/ 3779686 w 4572002"/>
                <a:gd name="connsiteY312" fmla="*/ 1733188 h 6858002"/>
                <a:gd name="connsiteX313" fmla="*/ 3757018 w 4572002"/>
                <a:gd name="connsiteY313" fmla="*/ 1697753 h 6858002"/>
                <a:gd name="connsiteX314" fmla="*/ 3700436 w 4572002"/>
                <a:gd name="connsiteY314" fmla="*/ 1624980 h 6858002"/>
                <a:gd name="connsiteX315" fmla="*/ 3698532 w 4572002"/>
                <a:gd name="connsiteY315" fmla="*/ 1596213 h 6858002"/>
                <a:gd name="connsiteX316" fmla="*/ 3745230 w 4572002"/>
                <a:gd name="connsiteY316" fmla="*/ 1459073 h 6858002"/>
                <a:gd name="connsiteX317" fmla="*/ 3745229 w 4572002"/>
                <a:gd name="connsiteY317" fmla="*/ 1459074 h 6858002"/>
                <a:gd name="connsiteX318" fmla="*/ 3736012 w 4572002"/>
                <a:gd name="connsiteY318" fmla="*/ 1481572 h 6858002"/>
                <a:gd name="connsiteX319" fmla="*/ 3764423 w 4572002"/>
                <a:gd name="connsiteY319" fmla="*/ 1268758 h 6858002"/>
                <a:gd name="connsiteX320" fmla="*/ 3769590 w 4572002"/>
                <a:gd name="connsiteY320" fmla="*/ 1286070 h 6858002"/>
                <a:gd name="connsiteX321" fmla="*/ 3791927 w 4572002"/>
                <a:gd name="connsiteY321" fmla="*/ 1350628 h 6858002"/>
                <a:gd name="connsiteX322" fmla="*/ 3786333 w 4572002"/>
                <a:gd name="connsiteY322" fmla="*/ 1413840 h 6858002"/>
                <a:gd name="connsiteX323" fmla="*/ 3791928 w 4572002"/>
                <a:gd name="connsiteY323" fmla="*/ 1350627 h 6858002"/>
                <a:gd name="connsiteX324" fmla="*/ 3769590 w 4572002"/>
                <a:gd name="connsiteY324" fmla="*/ 1286069 h 6858002"/>
                <a:gd name="connsiteX325" fmla="*/ 3706152 w 4572002"/>
                <a:gd name="connsiteY325" fmla="*/ 773035 h 6858002"/>
                <a:gd name="connsiteX326" fmla="*/ 3706152 w 4572002"/>
                <a:gd name="connsiteY326" fmla="*/ 773036 h 6858002"/>
                <a:gd name="connsiteX327" fmla="*/ 3714152 w 4572002"/>
                <a:gd name="connsiteY327" fmla="*/ 854380 h 6858002"/>
                <a:gd name="connsiteX328" fmla="*/ 3745205 w 4572002"/>
                <a:gd name="connsiteY328" fmla="*/ 915344 h 6858002"/>
                <a:gd name="connsiteX329" fmla="*/ 3755683 w 4572002"/>
                <a:gd name="connsiteY329" fmla="*/ 927156 h 6858002"/>
                <a:gd name="connsiteX330" fmla="*/ 3752063 w 4572002"/>
                <a:gd name="connsiteY330" fmla="*/ 1097088 h 6858002"/>
                <a:gd name="connsiteX331" fmla="*/ 3747681 w 4572002"/>
                <a:gd name="connsiteY331" fmla="*/ 1123186 h 6858002"/>
                <a:gd name="connsiteX332" fmla="*/ 3772400 w 4572002"/>
                <a:gd name="connsiteY332" fmla="*/ 1184029 h 6858002"/>
                <a:gd name="connsiteX333" fmla="*/ 3747682 w 4572002"/>
                <a:gd name="connsiteY333" fmla="*/ 1123185 h 6858002"/>
                <a:gd name="connsiteX334" fmla="*/ 3752064 w 4572002"/>
                <a:gd name="connsiteY334" fmla="*/ 1097087 h 6858002"/>
                <a:gd name="connsiteX335" fmla="*/ 3755684 w 4572002"/>
                <a:gd name="connsiteY335" fmla="*/ 927155 h 6858002"/>
                <a:gd name="connsiteX336" fmla="*/ 3745206 w 4572002"/>
                <a:gd name="connsiteY336" fmla="*/ 915343 h 6858002"/>
                <a:gd name="connsiteX337" fmla="*/ 3714152 w 4572002"/>
                <a:gd name="connsiteY337" fmla="*/ 854379 h 6858002"/>
                <a:gd name="connsiteX338" fmla="*/ 3761553 w 4572002"/>
                <a:gd name="connsiteY338" fmla="*/ 517851 h 6858002"/>
                <a:gd name="connsiteX339" fmla="*/ 3752635 w 4572002"/>
                <a:gd name="connsiteY339" fmla="*/ 556048 h 6858002"/>
                <a:gd name="connsiteX340" fmla="*/ 3746157 w 4572002"/>
                <a:gd name="connsiteY340" fmla="*/ 580051 h 6858002"/>
                <a:gd name="connsiteX341" fmla="*/ 3742776 w 4572002"/>
                <a:gd name="connsiteY341" fmla="*/ 642538 h 6858002"/>
                <a:gd name="connsiteX342" fmla="*/ 3730253 w 4572002"/>
                <a:gd name="connsiteY342" fmla="*/ 694928 h 6858002"/>
                <a:gd name="connsiteX343" fmla="*/ 3742777 w 4572002"/>
                <a:gd name="connsiteY343" fmla="*/ 642537 h 6858002"/>
                <a:gd name="connsiteX344" fmla="*/ 3746158 w 4572002"/>
                <a:gd name="connsiteY344" fmla="*/ 580050 h 6858002"/>
                <a:gd name="connsiteX345" fmla="*/ 3752636 w 4572002"/>
                <a:gd name="connsiteY345" fmla="*/ 556047 h 6858002"/>
                <a:gd name="connsiteX346" fmla="*/ 3774848 w 4572002"/>
                <a:gd name="connsiteY346" fmla="*/ 298169 h 6858002"/>
                <a:gd name="connsiteX347" fmla="*/ 3760065 w 4572002"/>
                <a:gd name="connsiteY347" fmla="*/ 313534 h 6858002"/>
                <a:gd name="connsiteX348" fmla="*/ 3759493 w 4572002"/>
                <a:gd name="connsiteY348" fmla="*/ 338871 h 6858002"/>
                <a:gd name="connsiteX349" fmla="*/ 3759500 w 4572002"/>
                <a:gd name="connsiteY349" fmla="*/ 338900 h 6858002"/>
                <a:gd name="connsiteX350" fmla="*/ 3769400 w 4572002"/>
                <a:gd name="connsiteY350" fmla="*/ 395640 h 6858002"/>
                <a:gd name="connsiteX351" fmla="*/ 3765590 w 4572002"/>
                <a:gd name="connsiteY351" fmla="*/ 367328 h 6858002"/>
                <a:gd name="connsiteX352" fmla="*/ 3759500 w 4572002"/>
                <a:gd name="connsiteY352" fmla="*/ 338900 h 6858002"/>
                <a:gd name="connsiteX353" fmla="*/ 3759494 w 4572002"/>
                <a:gd name="connsiteY353" fmla="*/ 338870 h 6858002"/>
                <a:gd name="connsiteX354" fmla="*/ 3760066 w 4572002"/>
                <a:gd name="connsiteY354" fmla="*/ 313533 h 6858002"/>
                <a:gd name="connsiteX355" fmla="*/ 3782393 w 4572002"/>
                <a:gd name="connsiteY355" fmla="*/ 281568 h 6858002"/>
                <a:gd name="connsiteX356" fmla="*/ 3777498 w 4572002"/>
                <a:gd name="connsiteY356" fmla="*/ 295415 h 6858002"/>
                <a:gd name="connsiteX357" fmla="*/ 3777499 w 4572002"/>
                <a:gd name="connsiteY357" fmla="*/ 295415 h 6858002"/>
                <a:gd name="connsiteX358" fmla="*/ 3769073 w 4572002"/>
                <a:gd name="connsiteY358" fmla="*/ 24486 h 6858002"/>
                <a:gd name="connsiteX359" fmla="*/ 3766810 w 4572002"/>
                <a:gd name="connsiteY359" fmla="*/ 74129 h 6858002"/>
                <a:gd name="connsiteX360" fmla="*/ 3772734 w 4572002"/>
                <a:gd name="connsiteY360" fmla="*/ 125861 h 6858002"/>
                <a:gd name="connsiteX361" fmla="*/ 3777129 w 4572002"/>
                <a:gd name="connsiteY361" fmla="*/ 153387 h 6858002"/>
                <a:gd name="connsiteX362" fmla="*/ 3785402 w 4572002"/>
                <a:gd name="connsiteY362" fmla="*/ 228944 h 6858002"/>
                <a:gd name="connsiteX363" fmla="*/ 3780943 w 4572002"/>
                <a:gd name="connsiteY363" fmla="*/ 177271 h 6858002"/>
                <a:gd name="connsiteX364" fmla="*/ 3777129 w 4572002"/>
                <a:gd name="connsiteY364" fmla="*/ 153387 h 6858002"/>
                <a:gd name="connsiteX365" fmla="*/ 3776930 w 4572002"/>
                <a:gd name="connsiteY365" fmla="*/ 151569 h 6858002"/>
                <a:gd name="connsiteX366" fmla="*/ 3766811 w 4572002"/>
                <a:gd name="connsiteY366" fmla="*/ 74129 h 6858002"/>
                <a:gd name="connsiteX367" fmla="*/ 3766492 w 4572002"/>
                <a:gd name="connsiteY367" fmla="*/ 0 h 6858002"/>
                <a:gd name="connsiteX368" fmla="*/ 4230600 w 4572002"/>
                <a:gd name="connsiteY368" fmla="*/ 0 h 6858002"/>
                <a:gd name="connsiteX369" fmla="*/ 4229473 w 4572002"/>
                <a:gd name="connsiteY369" fmla="*/ 2817 h 6858002"/>
                <a:gd name="connsiteX370" fmla="*/ 4215375 w 4572002"/>
                <a:gd name="connsiteY370" fmla="*/ 63587 h 6858002"/>
                <a:gd name="connsiteX371" fmla="*/ 4201468 w 4572002"/>
                <a:gd name="connsiteY371" fmla="*/ 176939 h 6858002"/>
                <a:gd name="connsiteX372" fmla="*/ 4193466 w 4572002"/>
                <a:gd name="connsiteY372" fmla="*/ 200182 h 6858002"/>
                <a:gd name="connsiteX373" fmla="*/ 4155554 w 4572002"/>
                <a:gd name="connsiteY373" fmla="*/ 340774 h 6858002"/>
                <a:gd name="connsiteX374" fmla="*/ 4156319 w 4572002"/>
                <a:gd name="connsiteY374" fmla="*/ 453364 h 6858002"/>
                <a:gd name="connsiteX375" fmla="*/ 4158033 w 4572002"/>
                <a:gd name="connsiteY375" fmla="*/ 462126 h 6858002"/>
                <a:gd name="connsiteX376" fmla="*/ 4170605 w 4572002"/>
                <a:gd name="connsiteY376" fmla="*/ 505182 h 6858002"/>
                <a:gd name="connsiteX377" fmla="*/ 4167177 w 4572002"/>
                <a:gd name="connsiteY377" fmla="*/ 571860 h 6858002"/>
                <a:gd name="connsiteX378" fmla="*/ 4149840 w 4572002"/>
                <a:gd name="connsiteY378" fmla="*/ 617772 h 6858002"/>
                <a:gd name="connsiteX379" fmla="*/ 4149078 w 4572002"/>
                <a:gd name="connsiteY379" fmla="*/ 674923 h 6858002"/>
                <a:gd name="connsiteX380" fmla="*/ 4159937 w 4572002"/>
                <a:gd name="connsiteY380" fmla="*/ 740268 h 6858002"/>
                <a:gd name="connsiteX381" fmla="*/ 4162223 w 4572002"/>
                <a:gd name="connsiteY381" fmla="*/ 769605 h 6858002"/>
                <a:gd name="connsiteX382" fmla="*/ 4184703 w 4572002"/>
                <a:gd name="connsiteY382" fmla="*/ 850189 h 6858002"/>
                <a:gd name="connsiteX383" fmla="*/ 4179179 w 4572002"/>
                <a:gd name="connsiteY383" fmla="*/ 898198 h 6858002"/>
                <a:gd name="connsiteX384" fmla="*/ 4164319 w 4572002"/>
                <a:gd name="connsiteY384" fmla="*/ 945444 h 6858002"/>
                <a:gd name="connsiteX385" fmla="*/ 4150030 w 4572002"/>
                <a:gd name="connsiteY385" fmla="*/ 975733 h 6858002"/>
                <a:gd name="connsiteX386" fmla="*/ 4139934 w 4572002"/>
                <a:gd name="connsiteY386" fmla="*/ 1036887 h 6858002"/>
                <a:gd name="connsiteX387" fmla="*/ 4141458 w 4572002"/>
                <a:gd name="connsiteY387" fmla="*/ 1048125 h 6858002"/>
                <a:gd name="connsiteX388" fmla="*/ 4154032 w 4572002"/>
                <a:gd name="connsiteY388" fmla="*/ 1230633 h 6858002"/>
                <a:gd name="connsiteX389" fmla="*/ 4174225 w 4572002"/>
                <a:gd name="connsiteY389" fmla="*/ 1303024 h 6858002"/>
                <a:gd name="connsiteX390" fmla="*/ 4176701 w 4572002"/>
                <a:gd name="connsiteY390" fmla="*/ 1318456 h 6858002"/>
                <a:gd name="connsiteX391" fmla="*/ 4199372 w 4572002"/>
                <a:gd name="connsiteY391" fmla="*/ 1472575 h 6858002"/>
                <a:gd name="connsiteX392" fmla="*/ 4200325 w 4572002"/>
                <a:gd name="connsiteY392" fmla="*/ 1489720 h 6858002"/>
                <a:gd name="connsiteX393" fmla="*/ 4196324 w 4572002"/>
                <a:gd name="connsiteY393" fmla="*/ 1537537 h 6858002"/>
                <a:gd name="connsiteX394" fmla="*/ 4237474 w 4572002"/>
                <a:gd name="connsiteY394" fmla="*/ 1650317 h 6858002"/>
                <a:gd name="connsiteX395" fmla="*/ 4251572 w 4572002"/>
                <a:gd name="connsiteY395" fmla="*/ 1763287 h 6858002"/>
                <a:gd name="connsiteX396" fmla="*/ 4251380 w 4572002"/>
                <a:gd name="connsiteY396" fmla="*/ 1825393 h 6858002"/>
                <a:gd name="connsiteX397" fmla="*/ 4261478 w 4572002"/>
                <a:gd name="connsiteY397" fmla="*/ 1869780 h 6858002"/>
                <a:gd name="connsiteX398" fmla="*/ 4292149 w 4572002"/>
                <a:gd name="connsiteY398" fmla="*/ 1978940 h 6858002"/>
                <a:gd name="connsiteX399" fmla="*/ 4296911 w 4572002"/>
                <a:gd name="connsiteY399" fmla="*/ 2030378 h 6858002"/>
                <a:gd name="connsiteX400" fmla="*/ 4307201 w 4572002"/>
                <a:gd name="connsiteY400" fmla="*/ 2085054 h 6858002"/>
                <a:gd name="connsiteX401" fmla="*/ 4353302 w 4572002"/>
                <a:gd name="connsiteY401" fmla="*/ 2220312 h 6858002"/>
                <a:gd name="connsiteX402" fmla="*/ 4350636 w 4572002"/>
                <a:gd name="connsiteY402" fmla="*/ 2330806 h 6858002"/>
                <a:gd name="connsiteX403" fmla="*/ 4351206 w 4572002"/>
                <a:gd name="connsiteY403" fmla="*/ 2401292 h 6858002"/>
                <a:gd name="connsiteX404" fmla="*/ 4366446 w 4572002"/>
                <a:gd name="connsiteY404" fmla="*/ 2485307 h 6858002"/>
                <a:gd name="connsiteX405" fmla="*/ 4388736 w 4572002"/>
                <a:gd name="connsiteY405" fmla="*/ 2554079 h 6858002"/>
                <a:gd name="connsiteX406" fmla="*/ 4406453 w 4572002"/>
                <a:gd name="connsiteY406" fmla="*/ 2649143 h 6858002"/>
                <a:gd name="connsiteX407" fmla="*/ 4440554 w 4572002"/>
                <a:gd name="connsiteY407" fmla="*/ 2743826 h 6858002"/>
                <a:gd name="connsiteX408" fmla="*/ 4466653 w 4572002"/>
                <a:gd name="connsiteY408" fmla="*/ 2809930 h 6858002"/>
                <a:gd name="connsiteX409" fmla="*/ 4489705 w 4572002"/>
                <a:gd name="connsiteY409" fmla="*/ 2901943 h 6858002"/>
                <a:gd name="connsiteX410" fmla="*/ 4505897 w 4572002"/>
                <a:gd name="connsiteY410" fmla="*/ 3042728 h 6858002"/>
                <a:gd name="connsiteX411" fmla="*/ 4507613 w 4572002"/>
                <a:gd name="connsiteY411" fmla="*/ 3107500 h 6858002"/>
                <a:gd name="connsiteX412" fmla="*/ 4545521 w 4572002"/>
                <a:gd name="connsiteY412" fmla="*/ 3209993 h 6858002"/>
                <a:gd name="connsiteX413" fmla="*/ 4563811 w 4572002"/>
                <a:gd name="connsiteY413" fmla="*/ 3253809 h 6858002"/>
                <a:gd name="connsiteX414" fmla="*/ 4548570 w 4572002"/>
                <a:gd name="connsiteY414" fmla="*/ 3293244 h 6858002"/>
                <a:gd name="connsiteX415" fmla="*/ 4531043 w 4572002"/>
                <a:gd name="connsiteY415" fmla="*/ 3318771 h 6858002"/>
                <a:gd name="connsiteX416" fmla="*/ 4545904 w 4572002"/>
                <a:gd name="connsiteY416" fmla="*/ 3399546 h 6858002"/>
                <a:gd name="connsiteX417" fmla="*/ 4561524 w 4572002"/>
                <a:gd name="connsiteY417" fmla="*/ 3485275 h 6858002"/>
                <a:gd name="connsiteX418" fmla="*/ 4572002 w 4572002"/>
                <a:gd name="connsiteY418" fmla="*/ 3546617 h 6858002"/>
                <a:gd name="connsiteX419" fmla="*/ 4563620 w 4572002"/>
                <a:gd name="connsiteY419" fmla="*/ 3623201 h 6858002"/>
                <a:gd name="connsiteX420" fmla="*/ 4560192 w 4572002"/>
                <a:gd name="connsiteY420" fmla="*/ 3683591 h 6858002"/>
                <a:gd name="connsiteX421" fmla="*/ 4550476 w 4572002"/>
                <a:gd name="connsiteY421" fmla="*/ 3732361 h 6858002"/>
                <a:gd name="connsiteX422" fmla="*/ 4544759 w 4572002"/>
                <a:gd name="connsiteY422" fmla="*/ 3749506 h 6858002"/>
                <a:gd name="connsiteX423" fmla="*/ 4500182 w 4572002"/>
                <a:gd name="connsiteY423" fmla="*/ 3885338 h 6858002"/>
                <a:gd name="connsiteX424" fmla="*/ 4464557 w 4572002"/>
                <a:gd name="connsiteY424" fmla="*/ 4030503 h 6858002"/>
                <a:gd name="connsiteX425" fmla="*/ 4487039 w 4572002"/>
                <a:gd name="connsiteY425" fmla="*/ 4124614 h 6858002"/>
                <a:gd name="connsiteX426" fmla="*/ 4486656 w 4572002"/>
                <a:gd name="connsiteY426" fmla="*/ 4159667 h 6858002"/>
                <a:gd name="connsiteX427" fmla="*/ 4491801 w 4572002"/>
                <a:gd name="connsiteY427" fmla="*/ 4320837 h 6858002"/>
                <a:gd name="connsiteX428" fmla="*/ 4497325 w 4572002"/>
                <a:gd name="connsiteY428" fmla="*/ 4349222 h 6858002"/>
                <a:gd name="connsiteX429" fmla="*/ 4474653 w 4572002"/>
                <a:gd name="connsiteY429" fmla="*/ 4502579 h 6858002"/>
                <a:gd name="connsiteX430" fmla="*/ 4470844 w 4572002"/>
                <a:gd name="connsiteY430" fmla="*/ 4558207 h 6858002"/>
                <a:gd name="connsiteX431" fmla="*/ 4464557 w 4572002"/>
                <a:gd name="connsiteY431" fmla="*/ 4609452 h 6858002"/>
                <a:gd name="connsiteX432" fmla="*/ 4463033 w 4572002"/>
                <a:gd name="connsiteY432" fmla="*/ 4681083 h 6858002"/>
                <a:gd name="connsiteX433" fmla="*/ 4465891 w 4572002"/>
                <a:gd name="connsiteY433" fmla="*/ 4755381 h 6858002"/>
                <a:gd name="connsiteX434" fmla="*/ 4465319 w 4572002"/>
                <a:gd name="connsiteY434" fmla="*/ 4838250 h 6858002"/>
                <a:gd name="connsiteX435" fmla="*/ 4460367 w 4572002"/>
                <a:gd name="connsiteY435" fmla="*/ 4871019 h 6858002"/>
                <a:gd name="connsiteX436" fmla="*/ 4463795 w 4572002"/>
                <a:gd name="connsiteY436" fmla="*/ 4959602 h 6858002"/>
                <a:gd name="connsiteX437" fmla="*/ 4458082 w 4572002"/>
                <a:gd name="connsiteY437" fmla="*/ 5006086 h 6858002"/>
                <a:gd name="connsiteX438" fmla="*/ 4456937 w 4572002"/>
                <a:gd name="connsiteY438" fmla="*/ 5082670 h 6858002"/>
                <a:gd name="connsiteX439" fmla="*/ 4455603 w 4572002"/>
                <a:gd name="connsiteY439" fmla="*/ 5107627 h 6858002"/>
                <a:gd name="connsiteX440" fmla="*/ 4454840 w 4572002"/>
                <a:gd name="connsiteY440" fmla="*/ 5129916 h 6858002"/>
                <a:gd name="connsiteX441" fmla="*/ 4470464 w 4572002"/>
                <a:gd name="connsiteY441" fmla="*/ 5206308 h 6858002"/>
                <a:gd name="connsiteX442" fmla="*/ 4471415 w 4572002"/>
                <a:gd name="connsiteY442" fmla="*/ 5274129 h 6858002"/>
                <a:gd name="connsiteX443" fmla="*/ 4483990 w 4572002"/>
                <a:gd name="connsiteY443" fmla="*/ 5393005 h 6858002"/>
                <a:gd name="connsiteX444" fmla="*/ 4479607 w 4572002"/>
                <a:gd name="connsiteY444" fmla="*/ 5419295 h 6858002"/>
                <a:gd name="connsiteX445" fmla="*/ 4477894 w 4572002"/>
                <a:gd name="connsiteY445" fmla="*/ 5501594 h 6858002"/>
                <a:gd name="connsiteX446" fmla="*/ 4476560 w 4572002"/>
                <a:gd name="connsiteY446" fmla="*/ 5548460 h 6858002"/>
                <a:gd name="connsiteX447" fmla="*/ 4485703 w 4572002"/>
                <a:gd name="connsiteY447" fmla="*/ 5606372 h 6858002"/>
                <a:gd name="connsiteX448" fmla="*/ 4505134 w 4572002"/>
                <a:gd name="connsiteY448" fmla="*/ 5706959 h 6858002"/>
                <a:gd name="connsiteX449" fmla="*/ 4508183 w 4572002"/>
                <a:gd name="connsiteY449" fmla="*/ 5733440 h 6858002"/>
                <a:gd name="connsiteX450" fmla="*/ 4517519 w 4572002"/>
                <a:gd name="connsiteY450" fmla="*/ 5781830 h 6858002"/>
                <a:gd name="connsiteX451" fmla="*/ 4519234 w 4572002"/>
                <a:gd name="connsiteY451" fmla="*/ 5790592 h 6858002"/>
                <a:gd name="connsiteX452" fmla="*/ 4542855 w 4572002"/>
                <a:gd name="connsiteY452" fmla="*/ 5864318 h 6858002"/>
                <a:gd name="connsiteX453" fmla="*/ 4544759 w 4572002"/>
                <a:gd name="connsiteY453" fmla="*/ 5902610 h 6858002"/>
                <a:gd name="connsiteX454" fmla="*/ 4544951 w 4572002"/>
                <a:gd name="connsiteY454" fmla="*/ 6012723 h 6858002"/>
                <a:gd name="connsiteX455" fmla="*/ 4541332 w 4572002"/>
                <a:gd name="connsiteY455" fmla="*/ 6059397 h 6858002"/>
                <a:gd name="connsiteX456" fmla="*/ 4527426 w 4572002"/>
                <a:gd name="connsiteY456" fmla="*/ 6171605 h 6858002"/>
                <a:gd name="connsiteX457" fmla="*/ 4520568 w 4572002"/>
                <a:gd name="connsiteY457" fmla="*/ 6242093 h 6858002"/>
                <a:gd name="connsiteX458" fmla="*/ 4509706 w 4572002"/>
                <a:gd name="connsiteY458" fmla="*/ 6323058 h 6858002"/>
                <a:gd name="connsiteX459" fmla="*/ 4502848 w 4572002"/>
                <a:gd name="connsiteY459" fmla="*/ 6415833 h 6858002"/>
                <a:gd name="connsiteX460" fmla="*/ 4482084 w 4572002"/>
                <a:gd name="connsiteY460" fmla="*/ 6584812 h 6858002"/>
                <a:gd name="connsiteX461" fmla="*/ 4460557 w 4572002"/>
                <a:gd name="connsiteY461" fmla="*/ 6748458 h 6858002"/>
                <a:gd name="connsiteX462" fmla="*/ 4441507 w 4572002"/>
                <a:gd name="connsiteY462" fmla="*/ 6815516 h 6858002"/>
                <a:gd name="connsiteX463" fmla="*/ 4431806 w 4572002"/>
                <a:gd name="connsiteY463" fmla="*/ 6858001 h 6858002"/>
                <a:gd name="connsiteX464" fmla="*/ 4259554 w 4572002"/>
                <a:gd name="connsiteY464" fmla="*/ 6858001 h 6858002"/>
                <a:gd name="connsiteX465" fmla="*/ 4259554 w 4572002"/>
                <a:gd name="connsiteY465" fmla="*/ 6858002 h 6858002"/>
                <a:gd name="connsiteX466" fmla="*/ 0 w 4572002"/>
                <a:gd name="connsiteY466" fmla="*/ 6858002 h 6858002"/>
                <a:gd name="connsiteX467" fmla="*/ 0 w 4572002"/>
                <a:gd name="connsiteY467" fmla="*/ 2 h 6858002"/>
                <a:gd name="connsiteX468" fmla="*/ 3766492 w 4572002"/>
                <a:gd name="connsiteY468" fmla="*/ 1 h 6858002"/>
                <a:gd name="connsiteX469" fmla="*/ 3769210 w 4572002"/>
                <a:gd name="connsiteY469" fmla="*/ 21486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Lst>
              <a:rect l="l" t="t" r="r" b="b"/>
              <a:pathLst>
                <a:path w="4572002" h="6858002">
                  <a:moveTo>
                    <a:pt x="4214994" y="6564620"/>
                  </a:moveTo>
                  <a:lnTo>
                    <a:pt x="4214994" y="6564621"/>
                  </a:lnTo>
                  <a:cubicBezTo>
                    <a:pt x="4225281" y="6575479"/>
                    <a:pt x="4231378" y="6582147"/>
                    <a:pt x="4237474" y="6588626"/>
                  </a:cubicBezTo>
                  <a:lnTo>
                    <a:pt x="4254096" y="6625225"/>
                  </a:lnTo>
                  <a:lnTo>
                    <a:pt x="4247001" y="6662540"/>
                  </a:lnTo>
                  <a:lnTo>
                    <a:pt x="4247000" y="6662541"/>
                  </a:lnTo>
                  <a:lnTo>
                    <a:pt x="4246999" y="6662544"/>
                  </a:lnTo>
                  <a:lnTo>
                    <a:pt x="4235550" y="6683027"/>
                  </a:lnTo>
                  <a:lnTo>
                    <a:pt x="4232403" y="6702976"/>
                  </a:lnTo>
                  <a:lnTo>
                    <a:pt x="4232403" y="6702977"/>
                  </a:lnTo>
                  <a:cubicBezTo>
                    <a:pt x="4232808" y="6716169"/>
                    <a:pt x="4237951" y="6729219"/>
                    <a:pt x="4246238" y="6742553"/>
                  </a:cubicBezTo>
                  <a:lnTo>
                    <a:pt x="4246239" y="6742555"/>
                  </a:lnTo>
                  <a:lnTo>
                    <a:pt x="4265716" y="6812062"/>
                  </a:lnTo>
                  <a:lnTo>
                    <a:pt x="4265717" y="6812064"/>
                  </a:lnTo>
                  <a:lnTo>
                    <a:pt x="4265717" y="6812063"/>
                  </a:lnTo>
                  <a:lnTo>
                    <a:pt x="4265716" y="6812062"/>
                  </a:lnTo>
                  <a:lnTo>
                    <a:pt x="4260942" y="6776800"/>
                  </a:lnTo>
                  <a:lnTo>
                    <a:pt x="4246239" y="6742555"/>
                  </a:lnTo>
                  <a:lnTo>
                    <a:pt x="4246238" y="6742552"/>
                  </a:lnTo>
                  <a:lnTo>
                    <a:pt x="4232403" y="6702976"/>
                  </a:lnTo>
                  <a:lnTo>
                    <a:pt x="4246999" y="6662544"/>
                  </a:lnTo>
                  <a:lnTo>
                    <a:pt x="4247000" y="6662542"/>
                  </a:lnTo>
                  <a:lnTo>
                    <a:pt x="4247001" y="6662540"/>
                  </a:lnTo>
                  <a:lnTo>
                    <a:pt x="4254084" y="6645552"/>
                  </a:lnTo>
                  <a:lnTo>
                    <a:pt x="4254096" y="6625225"/>
                  </a:lnTo>
                  <a:lnTo>
                    <a:pt x="4254096" y="6625224"/>
                  </a:lnTo>
                  <a:cubicBezTo>
                    <a:pt x="4252000" y="6611341"/>
                    <a:pt x="4245951" y="6597578"/>
                    <a:pt x="4237474" y="6588625"/>
                  </a:cubicBezTo>
                  <a:close/>
                  <a:moveTo>
                    <a:pt x="4295315" y="6438981"/>
                  </a:moveTo>
                  <a:lnTo>
                    <a:pt x="4275385" y="6463840"/>
                  </a:lnTo>
                  <a:lnTo>
                    <a:pt x="4275382" y="6463849"/>
                  </a:lnTo>
                  <a:lnTo>
                    <a:pt x="4261587" y="6513012"/>
                  </a:lnTo>
                  <a:lnTo>
                    <a:pt x="4242781" y="6546194"/>
                  </a:lnTo>
                  <a:lnTo>
                    <a:pt x="4242781" y="6546195"/>
                  </a:lnTo>
                  <a:lnTo>
                    <a:pt x="4259120" y="6521804"/>
                  </a:lnTo>
                  <a:lnTo>
                    <a:pt x="4261587" y="6513012"/>
                  </a:lnTo>
                  <a:lnTo>
                    <a:pt x="4264398" y="6508052"/>
                  </a:lnTo>
                  <a:lnTo>
                    <a:pt x="4275382" y="6463849"/>
                  </a:lnTo>
                  <a:lnTo>
                    <a:pt x="4275385" y="6463841"/>
                  </a:lnTo>
                  <a:cubicBezTo>
                    <a:pt x="4278336" y="6451650"/>
                    <a:pt x="4285813" y="6444077"/>
                    <a:pt x="4295315" y="6438981"/>
                  </a:cubicBezTo>
                  <a:close/>
                  <a:moveTo>
                    <a:pt x="4381289" y="6365204"/>
                  </a:moveTo>
                  <a:lnTo>
                    <a:pt x="4380008" y="6387910"/>
                  </a:lnTo>
                  <a:lnTo>
                    <a:pt x="4378243" y="6391549"/>
                  </a:lnTo>
                  <a:lnTo>
                    <a:pt x="4370589" y="6407332"/>
                  </a:lnTo>
                  <a:lnTo>
                    <a:pt x="4370589" y="6407333"/>
                  </a:lnTo>
                  <a:lnTo>
                    <a:pt x="4378243" y="6391549"/>
                  </a:lnTo>
                  <a:lnTo>
                    <a:pt x="4380008" y="6387910"/>
                  </a:lnTo>
                  <a:close/>
                  <a:moveTo>
                    <a:pt x="4142220" y="4221391"/>
                  </a:moveTo>
                  <a:lnTo>
                    <a:pt x="4142220" y="4221392"/>
                  </a:lnTo>
                  <a:cubicBezTo>
                    <a:pt x="4142982" y="4232061"/>
                    <a:pt x="4143172" y="4243873"/>
                    <a:pt x="4147936" y="4253015"/>
                  </a:cubicBezTo>
                  <a:cubicBezTo>
                    <a:pt x="4160129" y="4277402"/>
                    <a:pt x="4175749" y="4300071"/>
                    <a:pt x="4187752" y="4324646"/>
                  </a:cubicBezTo>
                  <a:lnTo>
                    <a:pt x="4196706" y="4363891"/>
                  </a:lnTo>
                  <a:lnTo>
                    <a:pt x="4195944" y="4482004"/>
                  </a:lnTo>
                  <a:cubicBezTo>
                    <a:pt x="4193276" y="4546776"/>
                    <a:pt x="4192704" y="4612500"/>
                    <a:pt x="4135934" y="4659174"/>
                  </a:cubicBezTo>
                  <a:cubicBezTo>
                    <a:pt x="4131362" y="4662986"/>
                    <a:pt x="4128694" y="4671176"/>
                    <a:pt x="4127932" y="4677655"/>
                  </a:cubicBezTo>
                  <a:cubicBezTo>
                    <a:pt x="4124313" y="4707564"/>
                    <a:pt x="4123931" y="4738235"/>
                    <a:pt x="4118025" y="4767764"/>
                  </a:cubicBezTo>
                  <a:cubicBezTo>
                    <a:pt x="4115644" y="4779575"/>
                    <a:pt x="4114835" y="4790387"/>
                    <a:pt x="4116716" y="4800483"/>
                  </a:cubicBezTo>
                  <a:lnTo>
                    <a:pt x="4116716" y="4800484"/>
                  </a:lnTo>
                  <a:cubicBezTo>
                    <a:pt x="4118597" y="4810581"/>
                    <a:pt x="4123170" y="4819964"/>
                    <a:pt x="4131552" y="4828917"/>
                  </a:cubicBezTo>
                  <a:lnTo>
                    <a:pt x="4153733" y="4863343"/>
                  </a:lnTo>
                  <a:lnTo>
                    <a:pt x="4161262" y="4889275"/>
                  </a:lnTo>
                  <a:lnTo>
                    <a:pt x="4159557" y="4912168"/>
                  </a:lnTo>
                  <a:cubicBezTo>
                    <a:pt x="4157842" y="4919978"/>
                    <a:pt x="4157485" y="4927122"/>
                    <a:pt x="4158155" y="4933804"/>
                  </a:cubicBezTo>
                  <a:lnTo>
                    <a:pt x="4158155" y="4933805"/>
                  </a:lnTo>
                  <a:lnTo>
                    <a:pt x="4162914" y="4952673"/>
                  </a:lnTo>
                  <a:lnTo>
                    <a:pt x="4165707" y="4957454"/>
                  </a:lnTo>
                  <a:lnTo>
                    <a:pt x="4166985" y="4961456"/>
                  </a:lnTo>
                  <a:cubicBezTo>
                    <a:pt x="4171496" y="4970097"/>
                    <a:pt x="4177202" y="4978394"/>
                    <a:pt x="4182989" y="4987038"/>
                  </a:cubicBezTo>
                  <a:cubicBezTo>
                    <a:pt x="4194228" y="5003802"/>
                    <a:pt x="4208326" y="5022853"/>
                    <a:pt x="4209468" y="5041522"/>
                  </a:cubicBezTo>
                  <a:cubicBezTo>
                    <a:pt x="4210087" y="5052096"/>
                    <a:pt x="4213005" y="5062300"/>
                    <a:pt x="4216684" y="5072376"/>
                  </a:cubicBezTo>
                  <a:lnTo>
                    <a:pt x="4222587" y="5087441"/>
                  </a:lnTo>
                  <a:lnTo>
                    <a:pt x="4235615" y="5133220"/>
                  </a:lnTo>
                  <a:lnTo>
                    <a:pt x="4235616" y="5133225"/>
                  </a:lnTo>
                  <a:lnTo>
                    <a:pt x="4228901" y="5166113"/>
                  </a:lnTo>
                  <a:lnTo>
                    <a:pt x="4228901" y="5166114"/>
                  </a:lnTo>
                  <a:cubicBezTo>
                    <a:pt x="4228139" y="5167638"/>
                    <a:pt x="4228712" y="5169781"/>
                    <a:pt x="4229593" y="5172091"/>
                  </a:cubicBezTo>
                  <a:lnTo>
                    <a:pt x="4232139" y="5179068"/>
                  </a:lnTo>
                  <a:cubicBezTo>
                    <a:pt x="4235759" y="5196595"/>
                    <a:pt x="4235807" y="5213598"/>
                    <a:pt x="4231973" y="5229434"/>
                  </a:cubicBezTo>
                  <a:lnTo>
                    <a:pt x="4225669" y="5241089"/>
                  </a:lnTo>
                  <a:lnTo>
                    <a:pt x="4208517" y="5272796"/>
                  </a:lnTo>
                  <a:cubicBezTo>
                    <a:pt x="4196871" y="5285441"/>
                    <a:pt x="4189165" y="5298595"/>
                    <a:pt x="4184613" y="5312288"/>
                  </a:cubicBezTo>
                  <a:lnTo>
                    <a:pt x="4183557" y="5321350"/>
                  </a:lnTo>
                  <a:lnTo>
                    <a:pt x="4181083" y="5326163"/>
                  </a:lnTo>
                  <a:lnTo>
                    <a:pt x="4179637" y="5355014"/>
                  </a:lnTo>
                  <a:lnTo>
                    <a:pt x="4179637" y="5355015"/>
                  </a:lnTo>
                  <a:cubicBezTo>
                    <a:pt x="4180286" y="5364883"/>
                    <a:pt x="4181989" y="5375003"/>
                    <a:pt x="4184513" y="5385385"/>
                  </a:cubicBezTo>
                  <a:cubicBezTo>
                    <a:pt x="4187752" y="5398722"/>
                    <a:pt x="4190038" y="5412058"/>
                    <a:pt x="4192704" y="5425583"/>
                  </a:cubicBezTo>
                  <a:cubicBezTo>
                    <a:pt x="4196514" y="5443871"/>
                    <a:pt x="4200516" y="5462352"/>
                    <a:pt x="4204327" y="5480638"/>
                  </a:cubicBezTo>
                  <a:lnTo>
                    <a:pt x="4208850" y="5507668"/>
                  </a:lnTo>
                  <a:lnTo>
                    <a:pt x="4198232" y="5531692"/>
                  </a:lnTo>
                  <a:lnTo>
                    <a:pt x="4198231" y="5531693"/>
                  </a:lnTo>
                  <a:cubicBezTo>
                    <a:pt x="4191181" y="5537600"/>
                    <a:pt x="4187989" y="5542649"/>
                    <a:pt x="4188085" y="5547578"/>
                  </a:cubicBezTo>
                  <a:lnTo>
                    <a:pt x="4188085" y="5547579"/>
                  </a:lnTo>
                  <a:cubicBezTo>
                    <a:pt x="4188180" y="5552508"/>
                    <a:pt x="4191562" y="5557318"/>
                    <a:pt x="4197659" y="5562747"/>
                  </a:cubicBezTo>
                  <a:cubicBezTo>
                    <a:pt x="4240332" y="5600468"/>
                    <a:pt x="4267003" y="5646190"/>
                    <a:pt x="4268907" y="5704484"/>
                  </a:cubicBezTo>
                  <a:cubicBezTo>
                    <a:pt x="4269289" y="5716486"/>
                    <a:pt x="4271954" y="5728679"/>
                    <a:pt x="4274812" y="5740489"/>
                  </a:cubicBezTo>
                  <a:cubicBezTo>
                    <a:pt x="4276527" y="5747729"/>
                    <a:pt x="4278433" y="5756494"/>
                    <a:pt x="4283578" y="5760874"/>
                  </a:cubicBezTo>
                  <a:cubicBezTo>
                    <a:pt x="4322821" y="5794975"/>
                    <a:pt x="4350063" y="5837458"/>
                    <a:pt x="4371973" y="5883752"/>
                  </a:cubicBezTo>
                  <a:lnTo>
                    <a:pt x="4371974" y="5883757"/>
                  </a:lnTo>
                  <a:lnTo>
                    <a:pt x="4389877" y="5935946"/>
                  </a:lnTo>
                  <a:lnTo>
                    <a:pt x="4389878" y="5935950"/>
                  </a:lnTo>
                  <a:lnTo>
                    <a:pt x="4386259" y="5993290"/>
                  </a:lnTo>
                  <a:lnTo>
                    <a:pt x="4386259" y="5993291"/>
                  </a:lnTo>
                  <a:cubicBezTo>
                    <a:pt x="4385116" y="6004531"/>
                    <a:pt x="4385306" y="6017485"/>
                    <a:pt x="4379782" y="6026440"/>
                  </a:cubicBezTo>
                  <a:cubicBezTo>
                    <a:pt x="4362445" y="6054825"/>
                    <a:pt x="4343778" y="6082258"/>
                    <a:pt x="4323583" y="6108738"/>
                  </a:cubicBezTo>
                  <a:cubicBezTo>
                    <a:pt x="4314914" y="6120074"/>
                    <a:pt x="4309961" y="6126884"/>
                    <a:pt x="4309890" y="6133314"/>
                  </a:cubicBezTo>
                  <a:lnTo>
                    <a:pt x="4309890" y="6133315"/>
                  </a:lnTo>
                  <a:lnTo>
                    <a:pt x="4313591" y="6143190"/>
                  </a:lnTo>
                  <a:lnTo>
                    <a:pt x="4325486" y="6155600"/>
                  </a:lnTo>
                  <a:lnTo>
                    <a:pt x="4325488" y="6155603"/>
                  </a:lnTo>
                  <a:cubicBezTo>
                    <a:pt x="4347778" y="6175798"/>
                    <a:pt x="4359398" y="6200945"/>
                    <a:pt x="4364160" y="6228757"/>
                  </a:cubicBezTo>
                  <a:lnTo>
                    <a:pt x="4381497" y="6361540"/>
                  </a:lnTo>
                  <a:lnTo>
                    <a:pt x="4381497" y="6361539"/>
                  </a:lnTo>
                  <a:cubicBezTo>
                    <a:pt x="4377877" y="6317151"/>
                    <a:pt x="4371590" y="6272764"/>
                    <a:pt x="4364160" y="6228756"/>
                  </a:cubicBezTo>
                  <a:cubicBezTo>
                    <a:pt x="4359398" y="6200944"/>
                    <a:pt x="4347778" y="6175797"/>
                    <a:pt x="4325488" y="6155602"/>
                  </a:cubicBezTo>
                  <a:lnTo>
                    <a:pt x="4325486" y="6155600"/>
                  </a:lnTo>
                  <a:lnTo>
                    <a:pt x="4309890" y="6133315"/>
                  </a:lnTo>
                  <a:lnTo>
                    <a:pt x="4323583" y="6108739"/>
                  </a:lnTo>
                  <a:cubicBezTo>
                    <a:pt x="4343778" y="6082259"/>
                    <a:pt x="4362445" y="6054826"/>
                    <a:pt x="4379782" y="6026441"/>
                  </a:cubicBezTo>
                  <a:cubicBezTo>
                    <a:pt x="4385306" y="6017486"/>
                    <a:pt x="4385116" y="6004532"/>
                    <a:pt x="4386259" y="5993292"/>
                  </a:cubicBezTo>
                  <a:lnTo>
                    <a:pt x="4386259" y="5993290"/>
                  </a:lnTo>
                  <a:lnTo>
                    <a:pt x="4389712" y="5964477"/>
                  </a:lnTo>
                  <a:lnTo>
                    <a:pt x="4389878" y="5935950"/>
                  </a:lnTo>
                  <a:lnTo>
                    <a:pt x="4389878" y="5935949"/>
                  </a:lnTo>
                  <a:lnTo>
                    <a:pt x="4389877" y="5935946"/>
                  </a:lnTo>
                  <a:lnTo>
                    <a:pt x="4382997" y="5909351"/>
                  </a:lnTo>
                  <a:lnTo>
                    <a:pt x="4371974" y="5883757"/>
                  </a:lnTo>
                  <a:lnTo>
                    <a:pt x="4371973" y="5883751"/>
                  </a:lnTo>
                  <a:cubicBezTo>
                    <a:pt x="4350063" y="5837457"/>
                    <a:pt x="4322821" y="5794974"/>
                    <a:pt x="4283578" y="5760873"/>
                  </a:cubicBezTo>
                  <a:cubicBezTo>
                    <a:pt x="4278433" y="5756493"/>
                    <a:pt x="4276527" y="5747728"/>
                    <a:pt x="4274812" y="5740488"/>
                  </a:cubicBezTo>
                  <a:cubicBezTo>
                    <a:pt x="4271954" y="5728678"/>
                    <a:pt x="4269289" y="5716485"/>
                    <a:pt x="4268907" y="5704483"/>
                  </a:cubicBezTo>
                  <a:cubicBezTo>
                    <a:pt x="4267003" y="5646189"/>
                    <a:pt x="4240332" y="5600467"/>
                    <a:pt x="4197659" y="5562746"/>
                  </a:cubicBezTo>
                  <a:lnTo>
                    <a:pt x="4188085" y="5547578"/>
                  </a:lnTo>
                  <a:lnTo>
                    <a:pt x="4198231" y="5531694"/>
                  </a:lnTo>
                  <a:lnTo>
                    <a:pt x="4198232" y="5531692"/>
                  </a:lnTo>
                  <a:lnTo>
                    <a:pt x="4206630" y="5520422"/>
                  </a:lnTo>
                  <a:lnTo>
                    <a:pt x="4208850" y="5507668"/>
                  </a:lnTo>
                  <a:lnTo>
                    <a:pt x="4208850" y="5507667"/>
                  </a:lnTo>
                  <a:cubicBezTo>
                    <a:pt x="4208803" y="5498832"/>
                    <a:pt x="4206231" y="5489497"/>
                    <a:pt x="4204327" y="5480637"/>
                  </a:cubicBezTo>
                  <a:cubicBezTo>
                    <a:pt x="4200516" y="5462351"/>
                    <a:pt x="4196514" y="5443870"/>
                    <a:pt x="4192704" y="5425582"/>
                  </a:cubicBezTo>
                  <a:cubicBezTo>
                    <a:pt x="4190038" y="5412057"/>
                    <a:pt x="4187752" y="5398721"/>
                    <a:pt x="4184513" y="5385384"/>
                  </a:cubicBezTo>
                  <a:lnTo>
                    <a:pt x="4179637" y="5355014"/>
                  </a:lnTo>
                  <a:lnTo>
                    <a:pt x="4183557" y="5321350"/>
                  </a:lnTo>
                  <a:lnTo>
                    <a:pt x="4208517" y="5272797"/>
                  </a:lnTo>
                  <a:lnTo>
                    <a:pt x="4225669" y="5241089"/>
                  </a:lnTo>
                  <a:lnTo>
                    <a:pt x="4231973" y="5229433"/>
                  </a:lnTo>
                  <a:lnTo>
                    <a:pt x="4232139" y="5179068"/>
                  </a:lnTo>
                  <a:lnTo>
                    <a:pt x="4232139" y="5179067"/>
                  </a:lnTo>
                  <a:cubicBezTo>
                    <a:pt x="4231663" y="5176876"/>
                    <a:pt x="4230473" y="5174400"/>
                    <a:pt x="4229593" y="5172090"/>
                  </a:cubicBezTo>
                  <a:lnTo>
                    <a:pt x="4228901" y="5166114"/>
                  </a:lnTo>
                  <a:lnTo>
                    <a:pt x="4235616" y="5133225"/>
                  </a:lnTo>
                  <a:lnTo>
                    <a:pt x="4235616" y="5133224"/>
                  </a:lnTo>
                  <a:lnTo>
                    <a:pt x="4235615" y="5133220"/>
                  </a:lnTo>
                  <a:lnTo>
                    <a:pt x="4228473" y="5102461"/>
                  </a:lnTo>
                  <a:lnTo>
                    <a:pt x="4222587" y="5087441"/>
                  </a:lnTo>
                  <a:lnTo>
                    <a:pt x="4222582" y="5087423"/>
                  </a:lnTo>
                  <a:cubicBezTo>
                    <a:pt x="4216496" y="5072411"/>
                    <a:pt x="4210397" y="5057381"/>
                    <a:pt x="4209468" y="5041521"/>
                  </a:cubicBezTo>
                  <a:cubicBezTo>
                    <a:pt x="4208326" y="5022852"/>
                    <a:pt x="4194228" y="5003801"/>
                    <a:pt x="4182989" y="4987037"/>
                  </a:cubicBezTo>
                  <a:lnTo>
                    <a:pt x="4165707" y="4957454"/>
                  </a:lnTo>
                  <a:lnTo>
                    <a:pt x="4158155" y="4933805"/>
                  </a:lnTo>
                  <a:lnTo>
                    <a:pt x="4159557" y="4912169"/>
                  </a:lnTo>
                  <a:cubicBezTo>
                    <a:pt x="4161319" y="4904358"/>
                    <a:pt x="4161831" y="4896714"/>
                    <a:pt x="4161262" y="4889276"/>
                  </a:cubicBezTo>
                  <a:lnTo>
                    <a:pt x="4161262" y="4889275"/>
                  </a:lnTo>
                  <a:lnTo>
                    <a:pt x="4156484" y="4867614"/>
                  </a:lnTo>
                  <a:lnTo>
                    <a:pt x="4153733" y="4863343"/>
                  </a:lnTo>
                  <a:lnTo>
                    <a:pt x="4151983" y="4857317"/>
                  </a:lnTo>
                  <a:cubicBezTo>
                    <a:pt x="4146840" y="4847214"/>
                    <a:pt x="4139839" y="4837703"/>
                    <a:pt x="4131552" y="4828916"/>
                  </a:cubicBezTo>
                  <a:lnTo>
                    <a:pt x="4116716" y="4800483"/>
                  </a:lnTo>
                  <a:lnTo>
                    <a:pt x="4118025" y="4767765"/>
                  </a:lnTo>
                  <a:cubicBezTo>
                    <a:pt x="4123931" y="4738236"/>
                    <a:pt x="4124313" y="4707565"/>
                    <a:pt x="4127932" y="4677656"/>
                  </a:cubicBezTo>
                  <a:cubicBezTo>
                    <a:pt x="4128694" y="4671177"/>
                    <a:pt x="4131362" y="4662987"/>
                    <a:pt x="4135934" y="4659175"/>
                  </a:cubicBezTo>
                  <a:cubicBezTo>
                    <a:pt x="4192704" y="4612501"/>
                    <a:pt x="4193276" y="4546777"/>
                    <a:pt x="4195944" y="4482005"/>
                  </a:cubicBezTo>
                  <a:cubicBezTo>
                    <a:pt x="4197659" y="4442762"/>
                    <a:pt x="4197659" y="4403326"/>
                    <a:pt x="4196706" y="4363891"/>
                  </a:cubicBezTo>
                  <a:lnTo>
                    <a:pt x="4196706" y="4363890"/>
                  </a:lnTo>
                  <a:cubicBezTo>
                    <a:pt x="4196514" y="4350554"/>
                    <a:pt x="4193466" y="4336457"/>
                    <a:pt x="4187752" y="4324645"/>
                  </a:cubicBezTo>
                  <a:cubicBezTo>
                    <a:pt x="4175749" y="4300070"/>
                    <a:pt x="4160129" y="4277401"/>
                    <a:pt x="4147936" y="4253014"/>
                  </a:cubicBezTo>
                  <a:close/>
                  <a:moveTo>
                    <a:pt x="4211111" y="2836172"/>
                  </a:moveTo>
                  <a:lnTo>
                    <a:pt x="4202421" y="2848793"/>
                  </a:lnTo>
                  <a:cubicBezTo>
                    <a:pt x="4197421" y="2865010"/>
                    <a:pt x="4191562" y="2881307"/>
                    <a:pt x="4186816" y="2897785"/>
                  </a:cubicBezTo>
                  <a:lnTo>
                    <a:pt x="4185787" y="2903551"/>
                  </a:lnTo>
                  <a:lnTo>
                    <a:pt x="4182513" y="2914328"/>
                  </a:lnTo>
                  <a:lnTo>
                    <a:pt x="4177882" y="2947858"/>
                  </a:lnTo>
                  <a:lnTo>
                    <a:pt x="4177881" y="2947862"/>
                  </a:lnTo>
                  <a:lnTo>
                    <a:pt x="4177881" y="2947863"/>
                  </a:lnTo>
                  <a:cubicBezTo>
                    <a:pt x="4177512" y="2959157"/>
                    <a:pt x="4178512" y="2970576"/>
                    <a:pt x="4181465" y="2982149"/>
                  </a:cubicBezTo>
                  <a:lnTo>
                    <a:pt x="4193158" y="3077402"/>
                  </a:lnTo>
                  <a:lnTo>
                    <a:pt x="4180703" y="3172654"/>
                  </a:lnTo>
                  <a:cubicBezTo>
                    <a:pt x="4154794" y="3276480"/>
                    <a:pt x="4127362" y="3380305"/>
                    <a:pt x="4133076" y="3489467"/>
                  </a:cubicBezTo>
                  <a:cubicBezTo>
                    <a:pt x="4134028" y="3507563"/>
                    <a:pt x="4122407" y="3529090"/>
                    <a:pt x="4110977" y="3544713"/>
                  </a:cubicBezTo>
                  <a:cubicBezTo>
                    <a:pt x="4100119" y="3559668"/>
                    <a:pt x="4094260" y="3566812"/>
                    <a:pt x="4093355" y="3574408"/>
                  </a:cubicBezTo>
                  <a:lnTo>
                    <a:pt x="4093355" y="3574409"/>
                  </a:lnTo>
                  <a:cubicBezTo>
                    <a:pt x="4092450" y="3582005"/>
                    <a:pt x="4096499" y="3590054"/>
                    <a:pt x="4105453" y="3606818"/>
                  </a:cubicBezTo>
                  <a:cubicBezTo>
                    <a:pt x="4109835" y="3614820"/>
                    <a:pt x="4112501" y="3624726"/>
                    <a:pt x="4118979" y="3630633"/>
                  </a:cubicBezTo>
                  <a:lnTo>
                    <a:pt x="4136708" y="3654416"/>
                  </a:lnTo>
                  <a:lnTo>
                    <a:pt x="4140382" y="3668940"/>
                  </a:lnTo>
                  <a:lnTo>
                    <a:pt x="4143220" y="3680164"/>
                  </a:lnTo>
                  <a:lnTo>
                    <a:pt x="4139172" y="3734837"/>
                  </a:lnTo>
                  <a:lnTo>
                    <a:pt x="4139172" y="3734838"/>
                  </a:lnTo>
                  <a:cubicBezTo>
                    <a:pt x="4138220" y="3741316"/>
                    <a:pt x="4136886" y="3749126"/>
                    <a:pt x="4139554" y="3754653"/>
                  </a:cubicBezTo>
                  <a:lnTo>
                    <a:pt x="4145911" y="3789776"/>
                  </a:lnTo>
                  <a:lnTo>
                    <a:pt x="4130980" y="3822472"/>
                  </a:lnTo>
                  <a:cubicBezTo>
                    <a:pt x="4123932" y="3831902"/>
                    <a:pt x="4118312" y="3842046"/>
                    <a:pt x="4116645" y="3852619"/>
                  </a:cubicBezTo>
                  <a:lnTo>
                    <a:pt x="4116645" y="3852620"/>
                  </a:lnTo>
                  <a:lnTo>
                    <a:pt x="4117425" y="3868764"/>
                  </a:lnTo>
                  <a:lnTo>
                    <a:pt x="4126028" y="3885337"/>
                  </a:lnTo>
                  <a:lnTo>
                    <a:pt x="4126028" y="3885339"/>
                  </a:lnTo>
                  <a:cubicBezTo>
                    <a:pt x="4135744" y="3897722"/>
                    <a:pt x="4143150" y="3910319"/>
                    <a:pt x="4148409" y="3923125"/>
                  </a:cubicBezTo>
                  <a:lnTo>
                    <a:pt x="4157913" y="3962160"/>
                  </a:lnTo>
                  <a:lnTo>
                    <a:pt x="4142221" y="4043838"/>
                  </a:lnTo>
                  <a:lnTo>
                    <a:pt x="4142220" y="4043839"/>
                  </a:lnTo>
                  <a:cubicBezTo>
                    <a:pt x="4133457" y="4063842"/>
                    <a:pt x="4128075" y="4083702"/>
                    <a:pt x="4127099" y="4103825"/>
                  </a:cubicBezTo>
                  <a:lnTo>
                    <a:pt x="4127099" y="4103826"/>
                  </a:lnTo>
                  <a:lnTo>
                    <a:pt x="4129066" y="4134256"/>
                  </a:lnTo>
                  <a:lnTo>
                    <a:pt x="4138410" y="4165382"/>
                  </a:lnTo>
                  <a:lnTo>
                    <a:pt x="4138410" y="4165384"/>
                  </a:lnTo>
                  <a:lnTo>
                    <a:pt x="4142315" y="4192388"/>
                  </a:lnTo>
                  <a:lnTo>
                    <a:pt x="4142315" y="4192387"/>
                  </a:lnTo>
                  <a:cubicBezTo>
                    <a:pt x="4142411" y="4182767"/>
                    <a:pt x="4141839" y="4173480"/>
                    <a:pt x="4138410" y="4165383"/>
                  </a:cubicBezTo>
                  <a:lnTo>
                    <a:pt x="4138410" y="4165382"/>
                  </a:lnTo>
                  <a:lnTo>
                    <a:pt x="4127099" y="4103826"/>
                  </a:lnTo>
                  <a:lnTo>
                    <a:pt x="4142220" y="4043840"/>
                  </a:lnTo>
                  <a:lnTo>
                    <a:pt x="4142221" y="4043838"/>
                  </a:lnTo>
                  <a:lnTo>
                    <a:pt x="4155523" y="4002410"/>
                  </a:lnTo>
                  <a:lnTo>
                    <a:pt x="4157913" y="3962160"/>
                  </a:lnTo>
                  <a:lnTo>
                    <a:pt x="4157913" y="3962159"/>
                  </a:lnTo>
                  <a:cubicBezTo>
                    <a:pt x="4155651" y="3935727"/>
                    <a:pt x="4145460" y="3910104"/>
                    <a:pt x="4126028" y="3885338"/>
                  </a:cubicBezTo>
                  <a:lnTo>
                    <a:pt x="4126028" y="3885337"/>
                  </a:lnTo>
                  <a:lnTo>
                    <a:pt x="4116645" y="3852620"/>
                  </a:lnTo>
                  <a:lnTo>
                    <a:pt x="4130980" y="3822473"/>
                  </a:lnTo>
                  <a:cubicBezTo>
                    <a:pt x="4139172" y="3811614"/>
                    <a:pt x="4144316" y="3800897"/>
                    <a:pt x="4145911" y="3789777"/>
                  </a:cubicBezTo>
                  <a:lnTo>
                    <a:pt x="4145911" y="3789776"/>
                  </a:lnTo>
                  <a:cubicBezTo>
                    <a:pt x="4147507" y="3778655"/>
                    <a:pt x="4145554" y="3767130"/>
                    <a:pt x="4139554" y="3754652"/>
                  </a:cubicBezTo>
                  <a:lnTo>
                    <a:pt x="4139172" y="3734838"/>
                  </a:lnTo>
                  <a:lnTo>
                    <a:pt x="4143220" y="3680164"/>
                  </a:lnTo>
                  <a:lnTo>
                    <a:pt x="4143220" y="3680163"/>
                  </a:lnTo>
                  <a:lnTo>
                    <a:pt x="4140382" y="3668940"/>
                  </a:lnTo>
                  <a:lnTo>
                    <a:pt x="4136708" y="3654416"/>
                  </a:lnTo>
                  <a:lnTo>
                    <a:pt x="4136708" y="3654416"/>
                  </a:lnTo>
                  <a:lnTo>
                    <a:pt x="4136708" y="3654415"/>
                  </a:lnTo>
                  <a:cubicBezTo>
                    <a:pt x="4132898" y="3646123"/>
                    <a:pt x="4127219" y="3638157"/>
                    <a:pt x="4118979" y="3630632"/>
                  </a:cubicBezTo>
                  <a:cubicBezTo>
                    <a:pt x="4112501" y="3624725"/>
                    <a:pt x="4109835" y="3614819"/>
                    <a:pt x="4105453" y="3606817"/>
                  </a:cubicBezTo>
                  <a:cubicBezTo>
                    <a:pt x="4100976" y="3598435"/>
                    <a:pt x="4097725" y="3592232"/>
                    <a:pt x="4095707" y="3587174"/>
                  </a:cubicBezTo>
                  <a:lnTo>
                    <a:pt x="4093355" y="3574408"/>
                  </a:lnTo>
                  <a:lnTo>
                    <a:pt x="4098434" y="3562321"/>
                  </a:lnTo>
                  <a:cubicBezTo>
                    <a:pt x="4101369" y="3557716"/>
                    <a:pt x="4105548" y="3552191"/>
                    <a:pt x="4110977" y="3544714"/>
                  </a:cubicBezTo>
                  <a:cubicBezTo>
                    <a:pt x="4122407" y="3529091"/>
                    <a:pt x="4134028" y="3507564"/>
                    <a:pt x="4133076" y="3489468"/>
                  </a:cubicBezTo>
                  <a:cubicBezTo>
                    <a:pt x="4127362" y="3380306"/>
                    <a:pt x="4154794" y="3276481"/>
                    <a:pt x="4180703" y="3172655"/>
                  </a:cubicBezTo>
                  <a:cubicBezTo>
                    <a:pt x="4188705" y="3140650"/>
                    <a:pt x="4192943" y="3109026"/>
                    <a:pt x="4193158" y="3077402"/>
                  </a:cubicBezTo>
                  <a:lnTo>
                    <a:pt x="4193158" y="3077401"/>
                  </a:lnTo>
                  <a:cubicBezTo>
                    <a:pt x="4193372" y="3045777"/>
                    <a:pt x="4189562" y="3014153"/>
                    <a:pt x="4181465" y="2982148"/>
                  </a:cubicBezTo>
                  <a:lnTo>
                    <a:pt x="4177881" y="2947863"/>
                  </a:lnTo>
                  <a:lnTo>
                    <a:pt x="4177882" y="2947858"/>
                  </a:lnTo>
                  <a:lnTo>
                    <a:pt x="4185787" y="2903551"/>
                  </a:lnTo>
                  <a:lnTo>
                    <a:pt x="4202421" y="2848794"/>
                  </a:lnTo>
                  <a:cubicBezTo>
                    <a:pt x="4203754" y="2844317"/>
                    <a:pt x="4207040" y="2839983"/>
                    <a:pt x="4211111" y="2836173"/>
                  </a:cubicBezTo>
                  <a:close/>
                  <a:moveTo>
                    <a:pt x="3726625" y="1508458"/>
                  </a:moveTo>
                  <a:lnTo>
                    <a:pt x="3698531" y="1596214"/>
                  </a:lnTo>
                  <a:cubicBezTo>
                    <a:pt x="3696054" y="1604979"/>
                    <a:pt x="3697579" y="1615837"/>
                    <a:pt x="3700436" y="1624981"/>
                  </a:cubicBezTo>
                  <a:cubicBezTo>
                    <a:pt x="3710152" y="1656224"/>
                    <a:pt x="3734537" y="1676037"/>
                    <a:pt x="3757017" y="1697754"/>
                  </a:cubicBezTo>
                  <a:cubicBezTo>
                    <a:pt x="3766924" y="1707280"/>
                    <a:pt x="3773972" y="1720424"/>
                    <a:pt x="3779686" y="1733189"/>
                  </a:cubicBezTo>
                  <a:cubicBezTo>
                    <a:pt x="3794357" y="1766336"/>
                    <a:pt x="3807501" y="1800247"/>
                    <a:pt x="3821407" y="1833776"/>
                  </a:cubicBezTo>
                  <a:cubicBezTo>
                    <a:pt x="3822741" y="1837014"/>
                    <a:pt x="3826170" y="1839680"/>
                    <a:pt x="3829028" y="1842159"/>
                  </a:cubicBezTo>
                  <a:cubicBezTo>
                    <a:pt x="3859129" y="1866923"/>
                    <a:pt x="3889418" y="1891498"/>
                    <a:pt x="3919519" y="1916455"/>
                  </a:cubicBezTo>
                  <a:cubicBezTo>
                    <a:pt x="3925233" y="1921217"/>
                    <a:pt x="3929425" y="1928077"/>
                    <a:pt x="3934949" y="1933220"/>
                  </a:cubicBezTo>
                  <a:cubicBezTo>
                    <a:pt x="3942569" y="1940460"/>
                    <a:pt x="3949810" y="1949604"/>
                    <a:pt x="3958954" y="1953414"/>
                  </a:cubicBezTo>
                  <a:cubicBezTo>
                    <a:pt x="3987719" y="1965225"/>
                    <a:pt x="4000103" y="1987895"/>
                    <a:pt x="4005437" y="2016470"/>
                  </a:cubicBezTo>
                  <a:cubicBezTo>
                    <a:pt x="4010390" y="2042571"/>
                    <a:pt x="4014582" y="2068670"/>
                    <a:pt x="4020296" y="2094579"/>
                  </a:cubicBezTo>
                  <a:cubicBezTo>
                    <a:pt x="4027154" y="2126202"/>
                    <a:pt x="4034584" y="2157637"/>
                    <a:pt x="4042967" y="2188880"/>
                  </a:cubicBezTo>
                  <a:cubicBezTo>
                    <a:pt x="4046587" y="2202405"/>
                    <a:pt x="4050777" y="2216693"/>
                    <a:pt x="4058207" y="2228315"/>
                  </a:cubicBezTo>
                  <a:cubicBezTo>
                    <a:pt x="4078782" y="2260891"/>
                    <a:pt x="4092688" y="2295754"/>
                    <a:pt x="4087164" y="2334045"/>
                  </a:cubicBezTo>
                  <a:cubicBezTo>
                    <a:pt x="4082782" y="2364716"/>
                    <a:pt x="4094022" y="2390435"/>
                    <a:pt x="4111549" y="2409486"/>
                  </a:cubicBezTo>
                  <a:cubicBezTo>
                    <a:pt x="4119503" y="2418155"/>
                    <a:pt x="4125016" y="2426977"/>
                    <a:pt x="4128650" y="2435913"/>
                  </a:cubicBezTo>
                  <a:lnTo>
                    <a:pt x="4134481" y="2463018"/>
                  </a:lnTo>
                  <a:lnTo>
                    <a:pt x="4125839" y="2518262"/>
                  </a:lnTo>
                  <a:lnTo>
                    <a:pt x="4125838" y="2518264"/>
                  </a:lnTo>
                  <a:cubicBezTo>
                    <a:pt x="4123171" y="2527790"/>
                    <a:pt x="4122027" y="2536457"/>
                    <a:pt x="4122194" y="2545006"/>
                  </a:cubicBezTo>
                  <a:lnTo>
                    <a:pt x="4122194" y="2545007"/>
                  </a:lnTo>
                  <a:cubicBezTo>
                    <a:pt x="4122360" y="2553556"/>
                    <a:pt x="4123837" y="2561986"/>
                    <a:pt x="4126408" y="2571035"/>
                  </a:cubicBezTo>
                  <a:cubicBezTo>
                    <a:pt x="4138410" y="2612946"/>
                    <a:pt x="4170987" y="2640951"/>
                    <a:pt x="4199563" y="2668002"/>
                  </a:cubicBezTo>
                  <a:cubicBezTo>
                    <a:pt x="4223947" y="2691055"/>
                    <a:pt x="4237663" y="2716964"/>
                    <a:pt x="4247953" y="2745349"/>
                  </a:cubicBezTo>
                  <a:lnTo>
                    <a:pt x="4247954" y="2745352"/>
                  </a:lnTo>
                  <a:lnTo>
                    <a:pt x="4253873" y="2778006"/>
                  </a:lnTo>
                  <a:lnTo>
                    <a:pt x="4253453" y="2785440"/>
                  </a:lnTo>
                  <a:lnTo>
                    <a:pt x="4243374" y="2811780"/>
                  </a:lnTo>
                  <a:lnTo>
                    <a:pt x="4243371" y="2811787"/>
                  </a:lnTo>
                  <a:lnTo>
                    <a:pt x="4243372" y="2811787"/>
                  </a:lnTo>
                  <a:lnTo>
                    <a:pt x="4243374" y="2811780"/>
                  </a:lnTo>
                  <a:lnTo>
                    <a:pt x="4253025" y="2793023"/>
                  </a:lnTo>
                  <a:lnTo>
                    <a:pt x="4253453" y="2785440"/>
                  </a:lnTo>
                  <a:lnTo>
                    <a:pt x="4254654" y="2782305"/>
                  </a:lnTo>
                  <a:lnTo>
                    <a:pt x="4253873" y="2778006"/>
                  </a:lnTo>
                  <a:lnTo>
                    <a:pt x="4254284" y="2770758"/>
                  </a:lnTo>
                  <a:lnTo>
                    <a:pt x="4247954" y="2745352"/>
                  </a:lnTo>
                  <a:lnTo>
                    <a:pt x="4247953" y="2745348"/>
                  </a:lnTo>
                  <a:cubicBezTo>
                    <a:pt x="4237663" y="2716963"/>
                    <a:pt x="4223947" y="2691054"/>
                    <a:pt x="4199563" y="2668001"/>
                  </a:cubicBezTo>
                  <a:cubicBezTo>
                    <a:pt x="4170987" y="2640950"/>
                    <a:pt x="4138410" y="2612945"/>
                    <a:pt x="4126408" y="2571034"/>
                  </a:cubicBezTo>
                  <a:lnTo>
                    <a:pt x="4122194" y="2545007"/>
                  </a:lnTo>
                  <a:lnTo>
                    <a:pt x="4125838" y="2518265"/>
                  </a:lnTo>
                  <a:lnTo>
                    <a:pt x="4125839" y="2518262"/>
                  </a:lnTo>
                  <a:lnTo>
                    <a:pt x="4132419" y="2490551"/>
                  </a:lnTo>
                  <a:lnTo>
                    <a:pt x="4134481" y="2463018"/>
                  </a:lnTo>
                  <a:lnTo>
                    <a:pt x="4134481" y="2463017"/>
                  </a:lnTo>
                  <a:cubicBezTo>
                    <a:pt x="4133600" y="2444777"/>
                    <a:pt x="4127457" y="2426822"/>
                    <a:pt x="4111549" y="2409485"/>
                  </a:cubicBezTo>
                  <a:cubicBezTo>
                    <a:pt x="4094022" y="2390434"/>
                    <a:pt x="4082782" y="2364715"/>
                    <a:pt x="4087164" y="2334044"/>
                  </a:cubicBezTo>
                  <a:cubicBezTo>
                    <a:pt x="4092688" y="2295753"/>
                    <a:pt x="4078782" y="2260890"/>
                    <a:pt x="4058207" y="2228314"/>
                  </a:cubicBezTo>
                  <a:cubicBezTo>
                    <a:pt x="4050777" y="2216692"/>
                    <a:pt x="4046587" y="2202404"/>
                    <a:pt x="4042967" y="2188879"/>
                  </a:cubicBezTo>
                  <a:cubicBezTo>
                    <a:pt x="4034584" y="2157636"/>
                    <a:pt x="4027154" y="2126201"/>
                    <a:pt x="4020296" y="2094578"/>
                  </a:cubicBezTo>
                  <a:cubicBezTo>
                    <a:pt x="4014582" y="2068669"/>
                    <a:pt x="4010390" y="2042570"/>
                    <a:pt x="4005437" y="2016469"/>
                  </a:cubicBezTo>
                  <a:cubicBezTo>
                    <a:pt x="4000103" y="1987894"/>
                    <a:pt x="3987719" y="1965224"/>
                    <a:pt x="3958954" y="1953413"/>
                  </a:cubicBezTo>
                  <a:cubicBezTo>
                    <a:pt x="3949810" y="1949603"/>
                    <a:pt x="3942569" y="1940459"/>
                    <a:pt x="3934949" y="1933219"/>
                  </a:cubicBezTo>
                  <a:cubicBezTo>
                    <a:pt x="3929425" y="1928076"/>
                    <a:pt x="3925233" y="1921216"/>
                    <a:pt x="3919519" y="1916454"/>
                  </a:cubicBezTo>
                  <a:cubicBezTo>
                    <a:pt x="3889418" y="1891497"/>
                    <a:pt x="3859129" y="1866922"/>
                    <a:pt x="3829028" y="1842158"/>
                  </a:cubicBezTo>
                  <a:cubicBezTo>
                    <a:pt x="3826170" y="1839679"/>
                    <a:pt x="3822741" y="1837013"/>
                    <a:pt x="3821407" y="1833775"/>
                  </a:cubicBezTo>
                  <a:cubicBezTo>
                    <a:pt x="3807501" y="1800246"/>
                    <a:pt x="3794358" y="1766335"/>
                    <a:pt x="3779686" y="1733188"/>
                  </a:cubicBezTo>
                  <a:cubicBezTo>
                    <a:pt x="3773972" y="1720423"/>
                    <a:pt x="3766924" y="1707279"/>
                    <a:pt x="3757018" y="1697753"/>
                  </a:cubicBezTo>
                  <a:cubicBezTo>
                    <a:pt x="3734538" y="1676036"/>
                    <a:pt x="3710152" y="1656223"/>
                    <a:pt x="3700436" y="1624980"/>
                  </a:cubicBezTo>
                  <a:cubicBezTo>
                    <a:pt x="3697580" y="1615836"/>
                    <a:pt x="3696055" y="1604978"/>
                    <a:pt x="3698532" y="1596213"/>
                  </a:cubicBezTo>
                  <a:close/>
                  <a:moveTo>
                    <a:pt x="3745230" y="1459073"/>
                  </a:moveTo>
                  <a:lnTo>
                    <a:pt x="3745229" y="1459074"/>
                  </a:lnTo>
                  <a:lnTo>
                    <a:pt x="3736012" y="1481572"/>
                  </a:lnTo>
                  <a:close/>
                  <a:moveTo>
                    <a:pt x="3764423" y="1268758"/>
                  </a:moveTo>
                  <a:cubicBezTo>
                    <a:pt x="3764875" y="1275402"/>
                    <a:pt x="3766447" y="1281689"/>
                    <a:pt x="3769590" y="1286070"/>
                  </a:cubicBezTo>
                  <a:cubicBezTo>
                    <a:pt x="3784163" y="1306930"/>
                    <a:pt x="3790403" y="1328553"/>
                    <a:pt x="3791927" y="1350628"/>
                  </a:cubicBezTo>
                  <a:lnTo>
                    <a:pt x="3786333" y="1413840"/>
                  </a:lnTo>
                  <a:lnTo>
                    <a:pt x="3791928" y="1350627"/>
                  </a:lnTo>
                  <a:cubicBezTo>
                    <a:pt x="3790403" y="1328552"/>
                    <a:pt x="3784164" y="1306930"/>
                    <a:pt x="3769590" y="1286069"/>
                  </a:cubicBezTo>
                  <a:close/>
                  <a:moveTo>
                    <a:pt x="3706152" y="773035"/>
                  </a:moveTo>
                  <a:lnTo>
                    <a:pt x="3706152" y="773036"/>
                  </a:lnTo>
                  <a:cubicBezTo>
                    <a:pt x="3708438" y="800277"/>
                    <a:pt x="3711676" y="827330"/>
                    <a:pt x="3714152" y="854380"/>
                  </a:cubicBezTo>
                  <a:cubicBezTo>
                    <a:pt x="3716438" y="878957"/>
                    <a:pt x="3717200" y="903723"/>
                    <a:pt x="3745205" y="915344"/>
                  </a:cubicBezTo>
                  <a:cubicBezTo>
                    <a:pt x="3749587" y="917060"/>
                    <a:pt x="3752825" y="922774"/>
                    <a:pt x="3755683" y="927156"/>
                  </a:cubicBezTo>
                  <a:cubicBezTo>
                    <a:pt x="3799691" y="994786"/>
                    <a:pt x="3798547" y="1030981"/>
                    <a:pt x="3752063" y="1097088"/>
                  </a:cubicBezTo>
                  <a:cubicBezTo>
                    <a:pt x="3747301" y="1103946"/>
                    <a:pt x="3743871" y="1118614"/>
                    <a:pt x="3747681" y="1123186"/>
                  </a:cubicBezTo>
                  <a:cubicBezTo>
                    <a:pt x="3763493" y="1142618"/>
                    <a:pt x="3770542" y="1162954"/>
                    <a:pt x="3772400" y="1184029"/>
                  </a:cubicBezTo>
                  <a:cubicBezTo>
                    <a:pt x="3770542" y="1162954"/>
                    <a:pt x="3763494" y="1142617"/>
                    <a:pt x="3747682" y="1123185"/>
                  </a:cubicBezTo>
                  <a:cubicBezTo>
                    <a:pt x="3743872" y="1118613"/>
                    <a:pt x="3747302" y="1103945"/>
                    <a:pt x="3752064" y="1097087"/>
                  </a:cubicBezTo>
                  <a:cubicBezTo>
                    <a:pt x="3798548" y="1030980"/>
                    <a:pt x="3799692" y="994785"/>
                    <a:pt x="3755684" y="927155"/>
                  </a:cubicBezTo>
                  <a:cubicBezTo>
                    <a:pt x="3752826" y="922773"/>
                    <a:pt x="3749588" y="917059"/>
                    <a:pt x="3745206" y="915343"/>
                  </a:cubicBezTo>
                  <a:cubicBezTo>
                    <a:pt x="3717200" y="903722"/>
                    <a:pt x="3716438" y="878956"/>
                    <a:pt x="3714152" y="854379"/>
                  </a:cubicBezTo>
                  <a:close/>
                  <a:moveTo>
                    <a:pt x="3761553" y="517851"/>
                  </a:moveTo>
                  <a:lnTo>
                    <a:pt x="3752635" y="556048"/>
                  </a:lnTo>
                  <a:cubicBezTo>
                    <a:pt x="3750539" y="564049"/>
                    <a:pt x="3745015" y="572623"/>
                    <a:pt x="3746157" y="580051"/>
                  </a:cubicBezTo>
                  <a:cubicBezTo>
                    <a:pt x="3749491" y="601579"/>
                    <a:pt x="3747062" y="622201"/>
                    <a:pt x="3742776" y="642538"/>
                  </a:cubicBezTo>
                  <a:lnTo>
                    <a:pt x="3730253" y="694928"/>
                  </a:lnTo>
                  <a:lnTo>
                    <a:pt x="3742777" y="642537"/>
                  </a:lnTo>
                  <a:cubicBezTo>
                    <a:pt x="3747063" y="622201"/>
                    <a:pt x="3749492" y="601578"/>
                    <a:pt x="3746158" y="580050"/>
                  </a:cubicBezTo>
                  <a:cubicBezTo>
                    <a:pt x="3745016" y="572622"/>
                    <a:pt x="3750540" y="564048"/>
                    <a:pt x="3752636" y="556047"/>
                  </a:cubicBezTo>
                  <a:close/>
                  <a:moveTo>
                    <a:pt x="3774848" y="298169"/>
                  </a:moveTo>
                  <a:lnTo>
                    <a:pt x="3760065" y="313534"/>
                  </a:lnTo>
                  <a:cubicBezTo>
                    <a:pt x="3755873" y="316390"/>
                    <a:pt x="3758159" y="330299"/>
                    <a:pt x="3759493" y="338871"/>
                  </a:cubicBezTo>
                  <a:lnTo>
                    <a:pt x="3759500" y="338900"/>
                  </a:lnTo>
                  <a:lnTo>
                    <a:pt x="3769400" y="395640"/>
                  </a:lnTo>
                  <a:lnTo>
                    <a:pt x="3765590" y="367328"/>
                  </a:lnTo>
                  <a:lnTo>
                    <a:pt x="3759500" y="338900"/>
                  </a:lnTo>
                  <a:lnTo>
                    <a:pt x="3759494" y="338870"/>
                  </a:lnTo>
                  <a:cubicBezTo>
                    <a:pt x="3758160" y="330298"/>
                    <a:pt x="3755874" y="316389"/>
                    <a:pt x="3760066" y="313533"/>
                  </a:cubicBezTo>
                  <a:close/>
                  <a:moveTo>
                    <a:pt x="3782393" y="281568"/>
                  </a:moveTo>
                  <a:lnTo>
                    <a:pt x="3777498" y="295415"/>
                  </a:lnTo>
                  <a:lnTo>
                    <a:pt x="3777499" y="295415"/>
                  </a:lnTo>
                  <a:close/>
                  <a:moveTo>
                    <a:pt x="3769073" y="24486"/>
                  </a:moveTo>
                  <a:lnTo>
                    <a:pt x="3766810" y="74129"/>
                  </a:lnTo>
                  <a:cubicBezTo>
                    <a:pt x="3767733" y="91492"/>
                    <a:pt x="3770043" y="108703"/>
                    <a:pt x="3772734" y="125861"/>
                  </a:cubicBezTo>
                  <a:lnTo>
                    <a:pt x="3777129" y="153387"/>
                  </a:lnTo>
                  <a:lnTo>
                    <a:pt x="3785402" y="228944"/>
                  </a:lnTo>
                  <a:lnTo>
                    <a:pt x="3780943" y="177271"/>
                  </a:lnTo>
                  <a:lnTo>
                    <a:pt x="3777129" y="153387"/>
                  </a:lnTo>
                  <a:lnTo>
                    <a:pt x="3776930" y="151569"/>
                  </a:lnTo>
                  <a:cubicBezTo>
                    <a:pt x="3772700" y="125876"/>
                    <a:pt x="3768195" y="100174"/>
                    <a:pt x="3766811" y="74129"/>
                  </a:cubicBezTo>
                  <a:close/>
                  <a:moveTo>
                    <a:pt x="3766492" y="0"/>
                  </a:moveTo>
                  <a:lnTo>
                    <a:pt x="4230600" y="0"/>
                  </a:lnTo>
                  <a:lnTo>
                    <a:pt x="4229473" y="2817"/>
                  </a:lnTo>
                  <a:cubicBezTo>
                    <a:pt x="4221092" y="21486"/>
                    <a:pt x="4218423" y="43012"/>
                    <a:pt x="4215375" y="63587"/>
                  </a:cubicBezTo>
                  <a:cubicBezTo>
                    <a:pt x="4209851" y="101308"/>
                    <a:pt x="4206421" y="139219"/>
                    <a:pt x="4201468" y="176939"/>
                  </a:cubicBezTo>
                  <a:cubicBezTo>
                    <a:pt x="4200325" y="184941"/>
                    <a:pt x="4198231" y="194085"/>
                    <a:pt x="4193466" y="200182"/>
                  </a:cubicBezTo>
                  <a:cubicBezTo>
                    <a:pt x="4161461" y="241901"/>
                    <a:pt x="4152508" y="292579"/>
                    <a:pt x="4155554" y="340774"/>
                  </a:cubicBezTo>
                  <a:cubicBezTo>
                    <a:pt x="4157843" y="378686"/>
                    <a:pt x="4159557" y="415835"/>
                    <a:pt x="4156319" y="453364"/>
                  </a:cubicBezTo>
                  <a:cubicBezTo>
                    <a:pt x="4156127" y="456222"/>
                    <a:pt x="4156509" y="460032"/>
                    <a:pt x="4158033" y="462126"/>
                  </a:cubicBezTo>
                  <a:cubicBezTo>
                    <a:pt x="4168129" y="475081"/>
                    <a:pt x="4168891" y="488607"/>
                    <a:pt x="4170605" y="505182"/>
                  </a:cubicBezTo>
                  <a:cubicBezTo>
                    <a:pt x="4173083" y="528615"/>
                    <a:pt x="4171367" y="550141"/>
                    <a:pt x="4167177" y="571860"/>
                  </a:cubicBezTo>
                  <a:cubicBezTo>
                    <a:pt x="4164129" y="587672"/>
                    <a:pt x="4157843" y="603673"/>
                    <a:pt x="4149840" y="617772"/>
                  </a:cubicBezTo>
                  <a:cubicBezTo>
                    <a:pt x="4138600" y="637392"/>
                    <a:pt x="4134220" y="656255"/>
                    <a:pt x="4149078" y="674923"/>
                  </a:cubicBezTo>
                  <a:cubicBezTo>
                    <a:pt x="4164891" y="695116"/>
                    <a:pt x="4159367" y="717977"/>
                    <a:pt x="4159937" y="740268"/>
                  </a:cubicBezTo>
                  <a:cubicBezTo>
                    <a:pt x="4160129" y="749982"/>
                    <a:pt x="4159747" y="760270"/>
                    <a:pt x="4162223" y="769605"/>
                  </a:cubicBezTo>
                  <a:cubicBezTo>
                    <a:pt x="4169273" y="796655"/>
                    <a:pt x="4179941" y="822756"/>
                    <a:pt x="4184703" y="850189"/>
                  </a:cubicBezTo>
                  <a:cubicBezTo>
                    <a:pt x="4187370" y="865430"/>
                    <a:pt x="4182607" y="882384"/>
                    <a:pt x="4179179" y="898198"/>
                  </a:cubicBezTo>
                  <a:cubicBezTo>
                    <a:pt x="4175559" y="914200"/>
                    <a:pt x="4170035" y="930011"/>
                    <a:pt x="4164319" y="945444"/>
                  </a:cubicBezTo>
                  <a:cubicBezTo>
                    <a:pt x="4160509" y="955920"/>
                    <a:pt x="4156889" y="967350"/>
                    <a:pt x="4150030" y="975733"/>
                  </a:cubicBezTo>
                  <a:cubicBezTo>
                    <a:pt x="4134410" y="994785"/>
                    <a:pt x="4131742" y="1014406"/>
                    <a:pt x="4139934" y="1036887"/>
                  </a:cubicBezTo>
                  <a:cubicBezTo>
                    <a:pt x="4141268" y="1040315"/>
                    <a:pt x="4141268" y="1044315"/>
                    <a:pt x="4141458" y="1048125"/>
                  </a:cubicBezTo>
                  <a:cubicBezTo>
                    <a:pt x="4145458" y="1109091"/>
                    <a:pt x="4147936" y="1170051"/>
                    <a:pt x="4154032" y="1230633"/>
                  </a:cubicBezTo>
                  <a:cubicBezTo>
                    <a:pt x="4156509" y="1255206"/>
                    <a:pt x="4167367" y="1278829"/>
                    <a:pt x="4174225" y="1303024"/>
                  </a:cubicBezTo>
                  <a:cubicBezTo>
                    <a:pt x="4175559" y="1307978"/>
                    <a:pt x="4177655" y="1313504"/>
                    <a:pt x="4176701" y="1318456"/>
                  </a:cubicBezTo>
                  <a:cubicBezTo>
                    <a:pt x="4167177" y="1372368"/>
                    <a:pt x="4181083" y="1422854"/>
                    <a:pt x="4199372" y="1472575"/>
                  </a:cubicBezTo>
                  <a:cubicBezTo>
                    <a:pt x="4201278" y="1477717"/>
                    <a:pt x="4200706" y="1484004"/>
                    <a:pt x="4200325" y="1489720"/>
                  </a:cubicBezTo>
                  <a:cubicBezTo>
                    <a:pt x="4198993" y="1505724"/>
                    <a:pt x="4192324" y="1523059"/>
                    <a:pt x="4196324" y="1537537"/>
                  </a:cubicBezTo>
                  <a:cubicBezTo>
                    <a:pt x="4207374" y="1576019"/>
                    <a:pt x="4220709" y="1614120"/>
                    <a:pt x="4237474" y="1650317"/>
                  </a:cubicBezTo>
                  <a:cubicBezTo>
                    <a:pt x="4254428" y="1687086"/>
                    <a:pt x="4268716" y="1721185"/>
                    <a:pt x="4251572" y="1763287"/>
                  </a:cubicBezTo>
                  <a:cubicBezTo>
                    <a:pt x="4244332" y="1781194"/>
                    <a:pt x="4249476" y="1804816"/>
                    <a:pt x="4251380" y="1825393"/>
                  </a:cubicBezTo>
                  <a:cubicBezTo>
                    <a:pt x="4252904" y="1840441"/>
                    <a:pt x="4261478" y="1854920"/>
                    <a:pt x="4261478" y="1869780"/>
                  </a:cubicBezTo>
                  <a:cubicBezTo>
                    <a:pt x="4261478" y="1909408"/>
                    <a:pt x="4271574" y="1944649"/>
                    <a:pt x="4292149" y="1978940"/>
                  </a:cubicBezTo>
                  <a:cubicBezTo>
                    <a:pt x="4300150" y="1992279"/>
                    <a:pt x="4294815" y="2013043"/>
                    <a:pt x="4296911" y="2030378"/>
                  </a:cubicBezTo>
                  <a:cubicBezTo>
                    <a:pt x="4299388" y="2048668"/>
                    <a:pt x="4301673" y="2067525"/>
                    <a:pt x="4307201" y="2085054"/>
                  </a:cubicBezTo>
                  <a:cubicBezTo>
                    <a:pt x="4321679" y="2130393"/>
                    <a:pt x="4338062" y="2175163"/>
                    <a:pt x="4353302" y="2220312"/>
                  </a:cubicBezTo>
                  <a:cubicBezTo>
                    <a:pt x="4365877" y="2257459"/>
                    <a:pt x="4355970" y="2294039"/>
                    <a:pt x="4350636" y="2330806"/>
                  </a:cubicBezTo>
                  <a:cubicBezTo>
                    <a:pt x="4347205" y="2353859"/>
                    <a:pt x="4339013" y="2375383"/>
                    <a:pt x="4351206" y="2401292"/>
                  </a:cubicBezTo>
                  <a:cubicBezTo>
                    <a:pt x="4362828" y="2426059"/>
                    <a:pt x="4360160" y="2457492"/>
                    <a:pt x="4366446" y="2485307"/>
                  </a:cubicBezTo>
                  <a:cubicBezTo>
                    <a:pt x="4371781" y="2508742"/>
                    <a:pt x="4380354" y="2531409"/>
                    <a:pt x="4388736" y="2554079"/>
                  </a:cubicBezTo>
                  <a:cubicBezTo>
                    <a:pt x="4400168" y="2584942"/>
                    <a:pt x="4412167" y="2615421"/>
                    <a:pt x="4406453" y="2649143"/>
                  </a:cubicBezTo>
                  <a:cubicBezTo>
                    <a:pt x="4399976" y="2687436"/>
                    <a:pt x="4424359" y="2713723"/>
                    <a:pt x="4440554" y="2743826"/>
                  </a:cubicBezTo>
                  <a:cubicBezTo>
                    <a:pt x="4451603" y="2764590"/>
                    <a:pt x="4459795" y="2787259"/>
                    <a:pt x="4466653" y="2809930"/>
                  </a:cubicBezTo>
                  <a:cubicBezTo>
                    <a:pt x="4475607" y="2840219"/>
                    <a:pt x="4480941" y="2871462"/>
                    <a:pt x="4489705" y="2901943"/>
                  </a:cubicBezTo>
                  <a:cubicBezTo>
                    <a:pt x="4502848" y="2948047"/>
                    <a:pt x="4513137" y="2994722"/>
                    <a:pt x="4505897" y="3042728"/>
                  </a:cubicBezTo>
                  <a:cubicBezTo>
                    <a:pt x="4502659" y="3064827"/>
                    <a:pt x="4502848" y="3085403"/>
                    <a:pt x="4507613" y="3107500"/>
                  </a:cubicBezTo>
                  <a:cubicBezTo>
                    <a:pt x="4515422" y="3143695"/>
                    <a:pt x="4516376" y="3180844"/>
                    <a:pt x="4545521" y="3209993"/>
                  </a:cubicBezTo>
                  <a:cubicBezTo>
                    <a:pt x="4555811" y="3220280"/>
                    <a:pt x="4558477" y="3238758"/>
                    <a:pt x="4563811" y="3253809"/>
                  </a:cubicBezTo>
                  <a:cubicBezTo>
                    <a:pt x="4570099" y="3271145"/>
                    <a:pt x="4566858" y="3283908"/>
                    <a:pt x="4548570" y="3293244"/>
                  </a:cubicBezTo>
                  <a:cubicBezTo>
                    <a:pt x="4540379" y="3297434"/>
                    <a:pt x="4532378" y="3309437"/>
                    <a:pt x="4531043" y="3318771"/>
                  </a:cubicBezTo>
                  <a:cubicBezTo>
                    <a:pt x="4527043" y="3346776"/>
                    <a:pt x="4532950" y="3372495"/>
                    <a:pt x="4545904" y="3399546"/>
                  </a:cubicBezTo>
                  <a:cubicBezTo>
                    <a:pt x="4558096" y="3424883"/>
                    <a:pt x="4556762" y="3456508"/>
                    <a:pt x="4561524" y="3485275"/>
                  </a:cubicBezTo>
                  <a:cubicBezTo>
                    <a:pt x="4564954" y="3505657"/>
                    <a:pt x="4572002" y="3526042"/>
                    <a:pt x="4572002" y="3546617"/>
                  </a:cubicBezTo>
                  <a:cubicBezTo>
                    <a:pt x="4572002" y="3572146"/>
                    <a:pt x="4565907" y="3597482"/>
                    <a:pt x="4563620" y="3623201"/>
                  </a:cubicBezTo>
                  <a:cubicBezTo>
                    <a:pt x="4561716" y="3643204"/>
                    <a:pt x="4562478" y="3663589"/>
                    <a:pt x="4560192" y="3683591"/>
                  </a:cubicBezTo>
                  <a:cubicBezTo>
                    <a:pt x="4558477" y="3699976"/>
                    <a:pt x="4554096" y="3716168"/>
                    <a:pt x="4550476" y="3732361"/>
                  </a:cubicBezTo>
                  <a:cubicBezTo>
                    <a:pt x="4549142" y="3738267"/>
                    <a:pt x="4543998" y="3744173"/>
                    <a:pt x="4544759" y="3749506"/>
                  </a:cubicBezTo>
                  <a:cubicBezTo>
                    <a:pt x="4552953" y="3802467"/>
                    <a:pt x="4516376" y="3840569"/>
                    <a:pt x="4500182" y="3885338"/>
                  </a:cubicBezTo>
                  <a:cubicBezTo>
                    <a:pt x="4483035" y="3932394"/>
                    <a:pt x="4456748" y="3977925"/>
                    <a:pt x="4464557" y="4030503"/>
                  </a:cubicBezTo>
                  <a:cubicBezTo>
                    <a:pt x="4469319" y="4062318"/>
                    <a:pt x="4480369" y="4092989"/>
                    <a:pt x="4487039" y="4124614"/>
                  </a:cubicBezTo>
                  <a:cubicBezTo>
                    <a:pt x="4489324" y="4135854"/>
                    <a:pt x="4488943" y="4148427"/>
                    <a:pt x="4486656" y="4159667"/>
                  </a:cubicBezTo>
                  <a:cubicBezTo>
                    <a:pt x="4476177" y="4213961"/>
                    <a:pt x="4474653" y="4267493"/>
                    <a:pt x="4491801" y="4320837"/>
                  </a:cubicBezTo>
                  <a:cubicBezTo>
                    <a:pt x="4494659" y="4329979"/>
                    <a:pt x="4497325" y="4339695"/>
                    <a:pt x="4497325" y="4349222"/>
                  </a:cubicBezTo>
                  <a:cubicBezTo>
                    <a:pt x="4497325" y="4401419"/>
                    <a:pt x="4493324" y="4452665"/>
                    <a:pt x="4474653" y="4502579"/>
                  </a:cubicBezTo>
                  <a:cubicBezTo>
                    <a:pt x="4468368" y="4519343"/>
                    <a:pt x="4472368" y="4539728"/>
                    <a:pt x="4470844" y="4558207"/>
                  </a:cubicBezTo>
                  <a:cubicBezTo>
                    <a:pt x="4469511" y="4575351"/>
                    <a:pt x="4468940" y="4592878"/>
                    <a:pt x="4464557" y="4609452"/>
                  </a:cubicBezTo>
                  <a:cubicBezTo>
                    <a:pt x="4458082" y="4633647"/>
                    <a:pt x="4457320" y="4656126"/>
                    <a:pt x="4463033" y="4681083"/>
                  </a:cubicBezTo>
                  <a:cubicBezTo>
                    <a:pt x="4468368" y="4704895"/>
                    <a:pt x="4465702" y="4730614"/>
                    <a:pt x="4465891" y="4755381"/>
                  </a:cubicBezTo>
                  <a:cubicBezTo>
                    <a:pt x="4466082" y="4783004"/>
                    <a:pt x="4466272" y="4810627"/>
                    <a:pt x="4465319" y="4838250"/>
                  </a:cubicBezTo>
                  <a:cubicBezTo>
                    <a:pt x="4464940" y="4849300"/>
                    <a:pt x="4457320" y="4861873"/>
                    <a:pt x="4460367" y="4871019"/>
                  </a:cubicBezTo>
                  <a:cubicBezTo>
                    <a:pt x="4470653" y="4900546"/>
                    <a:pt x="4458271" y="4930075"/>
                    <a:pt x="4463795" y="4959602"/>
                  </a:cubicBezTo>
                  <a:cubicBezTo>
                    <a:pt x="4466653" y="4974082"/>
                    <a:pt x="4458844" y="4990465"/>
                    <a:pt x="4458082" y="5006086"/>
                  </a:cubicBezTo>
                  <a:cubicBezTo>
                    <a:pt x="4456748" y="5031614"/>
                    <a:pt x="4457320" y="5057141"/>
                    <a:pt x="4456937" y="5082670"/>
                  </a:cubicBezTo>
                  <a:cubicBezTo>
                    <a:pt x="4456748" y="5091052"/>
                    <a:pt x="4455986" y="5099245"/>
                    <a:pt x="4455603" y="5107627"/>
                  </a:cubicBezTo>
                  <a:cubicBezTo>
                    <a:pt x="4455223" y="5115057"/>
                    <a:pt x="4453508" y="5122867"/>
                    <a:pt x="4454840" y="5129916"/>
                  </a:cubicBezTo>
                  <a:cubicBezTo>
                    <a:pt x="4459605" y="5155445"/>
                    <a:pt x="4467415" y="5180591"/>
                    <a:pt x="4470464" y="5206308"/>
                  </a:cubicBezTo>
                  <a:cubicBezTo>
                    <a:pt x="4473130" y="5228597"/>
                    <a:pt x="4469511" y="5251650"/>
                    <a:pt x="4471415" y="5274129"/>
                  </a:cubicBezTo>
                  <a:cubicBezTo>
                    <a:pt x="4474653" y="5313754"/>
                    <a:pt x="4480369" y="5353379"/>
                    <a:pt x="4483990" y="5393005"/>
                  </a:cubicBezTo>
                  <a:cubicBezTo>
                    <a:pt x="4484752" y="5401579"/>
                    <a:pt x="4479988" y="5410531"/>
                    <a:pt x="4479607" y="5419295"/>
                  </a:cubicBezTo>
                  <a:cubicBezTo>
                    <a:pt x="4478656" y="5446728"/>
                    <a:pt x="4478464" y="5474161"/>
                    <a:pt x="4477894" y="5501594"/>
                  </a:cubicBezTo>
                  <a:cubicBezTo>
                    <a:pt x="4477702" y="5517215"/>
                    <a:pt x="4478273" y="5533027"/>
                    <a:pt x="4476560" y="5548460"/>
                  </a:cubicBezTo>
                  <a:cubicBezTo>
                    <a:pt x="4474273" y="5568842"/>
                    <a:pt x="4470844" y="5587321"/>
                    <a:pt x="4485703" y="5606372"/>
                  </a:cubicBezTo>
                  <a:cubicBezTo>
                    <a:pt x="4508755" y="5635711"/>
                    <a:pt x="4499801" y="5673050"/>
                    <a:pt x="4505134" y="5706959"/>
                  </a:cubicBezTo>
                  <a:cubicBezTo>
                    <a:pt x="4506468" y="5715723"/>
                    <a:pt x="4506659" y="5724678"/>
                    <a:pt x="4508183" y="5733440"/>
                  </a:cubicBezTo>
                  <a:cubicBezTo>
                    <a:pt x="4511041" y="5749634"/>
                    <a:pt x="4514279" y="5765635"/>
                    <a:pt x="4517519" y="5781830"/>
                  </a:cubicBezTo>
                  <a:cubicBezTo>
                    <a:pt x="4518089" y="5784686"/>
                    <a:pt x="4518281" y="5787924"/>
                    <a:pt x="4519234" y="5790592"/>
                  </a:cubicBezTo>
                  <a:cubicBezTo>
                    <a:pt x="4527233" y="5815169"/>
                    <a:pt x="4536378" y="5839361"/>
                    <a:pt x="4542855" y="5864318"/>
                  </a:cubicBezTo>
                  <a:cubicBezTo>
                    <a:pt x="4546095" y="5876511"/>
                    <a:pt x="4546476" y="5890037"/>
                    <a:pt x="4544759" y="5902610"/>
                  </a:cubicBezTo>
                  <a:cubicBezTo>
                    <a:pt x="4539808" y="5939377"/>
                    <a:pt x="4537712" y="5975764"/>
                    <a:pt x="4544951" y="6012723"/>
                  </a:cubicBezTo>
                  <a:cubicBezTo>
                    <a:pt x="4547808" y="6027392"/>
                    <a:pt x="4543045" y="6043776"/>
                    <a:pt x="4541332" y="6059397"/>
                  </a:cubicBezTo>
                  <a:cubicBezTo>
                    <a:pt x="4536759" y="6096736"/>
                    <a:pt x="4531805" y="6134075"/>
                    <a:pt x="4527426" y="6171605"/>
                  </a:cubicBezTo>
                  <a:cubicBezTo>
                    <a:pt x="4524758" y="6195037"/>
                    <a:pt x="4523234" y="6218660"/>
                    <a:pt x="4520568" y="6242093"/>
                  </a:cubicBezTo>
                  <a:cubicBezTo>
                    <a:pt x="4517327" y="6269144"/>
                    <a:pt x="4512375" y="6296005"/>
                    <a:pt x="4509706" y="6323058"/>
                  </a:cubicBezTo>
                  <a:cubicBezTo>
                    <a:pt x="4506659" y="6353919"/>
                    <a:pt x="4506089" y="6384972"/>
                    <a:pt x="4502848" y="6415833"/>
                  </a:cubicBezTo>
                  <a:cubicBezTo>
                    <a:pt x="4496563" y="6472225"/>
                    <a:pt x="4489132" y="6528424"/>
                    <a:pt x="4482084" y="6584812"/>
                  </a:cubicBezTo>
                  <a:cubicBezTo>
                    <a:pt x="4475226" y="6639488"/>
                    <a:pt x="4469129" y="6694164"/>
                    <a:pt x="4460557" y="6748458"/>
                  </a:cubicBezTo>
                  <a:cubicBezTo>
                    <a:pt x="4456937" y="6771319"/>
                    <a:pt x="4447030" y="6793035"/>
                    <a:pt x="4441507" y="6815516"/>
                  </a:cubicBezTo>
                  <a:lnTo>
                    <a:pt x="4431806" y="6858001"/>
                  </a:lnTo>
                  <a:lnTo>
                    <a:pt x="4259554" y="6858001"/>
                  </a:lnTo>
                  <a:lnTo>
                    <a:pt x="4259554" y="6858002"/>
                  </a:lnTo>
                  <a:lnTo>
                    <a:pt x="0" y="6858002"/>
                  </a:lnTo>
                  <a:lnTo>
                    <a:pt x="0" y="2"/>
                  </a:lnTo>
                  <a:lnTo>
                    <a:pt x="3766492" y="1"/>
                  </a:lnTo>
                  <a:lnTo>
                    <a:pt x="3769210" y="21486"/>
                  </a:lnTo>
                  <a:close/>
                </a:path>
              </a:pathLst>
            </a:custGeom>
            <a:solidFill>
              <a:srgbClr val="83494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grpSp>
          <p:nvGrpSpPr>
            <p:cNvPr id="11" name="Group 10">
              <a:extLst>
                <a:ext uri="{FF2B5EF4-FFF2-40B4-BE49-F238E27FC236}">
                  <a16:creationId xmlns:a16="http://schemas.microsoft.com/office/drawing/2014/main" id="{1BCD9601-1F44-4E40-998C-1B256DAE9464}"/>
                </a:ext>
                <a:ext uri="{C183D7F6-B498-43B3-948B-1728B52AA6E4}">
                  <adec:decorative xmlns:adec="http://schemas.microsoft.com/office/drawing/2017/decorative" val="1"/>
                </a:ext>
              </a:extLst>
            </p:cNvPr>
            <p:cNvGrpSpPr>
              <a:grpSpLocks noGrp="1" noUngrp="1" noRot="1" noMove="1" noResize="1"/>
            </p:cNvGrpSpPr>
            <p:nvPr>
              <p:extLst>
                <p:ext uri="{386F3935-93C4-4BCD-93E2-E3B085C9AB24}">
                  <p16:designElem xmlns:p16="http://schemas.microsoft.com/office/powerpoint/2015/main" val="1"/>
                </p:ext>
              </p:extLst>
            </p:nvPr>
          </p:nvGrpSpPr>
          <p:grpSpPr>
            <a:xfrm>
              <a:off x="3697284" y="-1"/>
              <a:ext cx="884241" cy="6858002"/>
              <a:chOff x="3697284" y="-1"/>
              <a:chExt cx="884241" cy="6858002"/>
            </a:xfrm>
          </p:grpSpPr>
          <p:grpSp>
            <p:nvGrpSpPr>
              <p:cNvPr id="12" name="Group 11">
                <a:extLst>
                  <a:ext uri="{FF2B5EF4-FFF2-40B4-BE49-F238E27FC236}">
                    <a16:creationId xmlns:a16="http://schemas.microsoft.com/office/drawing/2014/main" id="{1A1CA4E9-12FA-47EB-8471-25E8D55152C9}"/>
                  </a:ext>
                  <a:ext uri="{C183D7F6-B498-43B3-948B-1728B52AA6E4}">
                    <adec:decorative xmlns:adec="http://schemas.microsoft.com/office/drawing/2017/decorative" val="1"/>
                  </a:ext>
                </a:extLst>
              </p:cNvPr>
              <p:cNvGrpSpPr>
                <a:grpSpLocks noGrp="1" noUngrp="1" noRot="1" noMove="1" noResize="1"/>
              </p:cNvGrpSpPr>
              <p:nvPr>
                <p:extLst>
                  <p:ext uri="{386F3935-93C4-4BCD-93E2-E3B085C9AB24}">
                    <p16:designElem xmlns:p16="http://schemas.microsoft.com/office/powerpoint/2015/main" val="1"/>
                  </p:ext>
                </p:extLst>
              </p:nvPr>
            </p:nvGrpSpPr>
            <p:grpSpPr>
              <a:xfrm>
                <a:off x="3697284" y="-1"/>
                <a:ext cx="884241" cy="6858001"/>
                <a:chOff x="3697284" y="-1"/>
                <a:chExt cx="884241" cy="6858001"/>
              </a:xfrm>
              <a:solidFill>
                <a:srgbClr val="FFFFFF"/>
              </a:solidFill>
              <a:effectLst/>
            </p:grpSpPr>
            <p:sp>
              <p:nvSpPr>
                <p:cNvPr id="16" name="Freeform: Shape 15">
                  <a:extLst>
                    <a:ext uri="{FF2B5EF4-FFF2-40B4-BE49-F238E27FC236}">
                      <a16:creationId xmlns:a16="http://schemas.microsoft.com/office/drawing/2014/main" id="{E13A9BF0-334C-4457-A635-9CA4877EAAFB}"/>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rot="16200000" flipH="1">
                  <a:off x="705641"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7" name="Freeform: Shape 16">
                  <a:extLst>
                    <a:ext uri="{FF2B5EF4-FFF2-40B4-BE49-F238E27FC236}">
                      <a16:creationId xmlns:a16="http://schemas.microsoft.com/office/drawing/2014/main" id="{FF05821A-8598-44E4-A18C-538D5331E455}"/>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rot="16200000" flipH="1">
                  <a:off x="715166"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grpSp>
          <p:grpSp>
            <p:nvGrpSpPr>
              <p:cNvPr id="13" name="Group 12">
                <a:extLst>
                  <a:ext uri="{FF2B5EF4-FFF2-40B4-BE49-F238E27FC236}">
                    <a16:creationId xmlns:a16="http://schemas.microsoft.com/office/drawing/2014/main" id="{8A4ECC81-E17F-4F87-9A0B-398363A864A4}"/>
                  </a:ext>
                  <a:ext uri="{C183D7F6-B498-43B3-948B-1728B52AA6E4}">
                    <adec:decorative xmlns:adec="http://schemas.microsoft.com/office/drawing/2017/decorative" val="1"/>
                  </a:ext>
                </a:extLst>
              </p:cNvPr>
              <p:cNvGrpSpPr>
                <a:grpSpLocks noGrp="1" noUngrp="1" noRot="1" noMove="1" noResize="1"/>
              </p:cNvGrpSpPr>
              <p:nvPr>
                <p:extLst>
                  <p:ext uri="{386F3935-93C4-4BCD-93E2-E3B085C9AB24}">
                    <p16:designElem xmlns:p16="http://schemas.microsoft.com/office/powerpoint/2015/main" val="1"/>
                  </p:ext>
                </p:extLst>
              </p:nvPr>
            </p:nvGrpSpPr>
            <p:grpSpPr>
              <a:xfrm>
                <a:off x="3697284" y="0"/>
                <a:ext cx="884241" cy="6858001"/>
                <a:chOff x="3697284" y="-1"/>
                <a:chExt cx="884241" cy="6858001"/>
              </a:xfrm>
              <a:blipFill>
                <a:blip r:embed="rId5">
                  <a:alphaModFix amt="57000"/>
                </a:blip>
                <a:tile tx="0" ty="0" sx="100000" sy="100000" flip="none" algn="tl"/>
              </a:blipFill>
              <a:effectLst/>
            </p:grpSpPr>
            <p:sp>
              <p:nvSpPr>
                <p:cNvPr id="14" name="Freeform: Shape 13">
                  <a:extLst>
                    <a:ext uri="{FF2B5EF4-FFF2-40B4-BE49-F238E27FC236}">
                      <a16:creationId xmlns:a16="http://schemas.microsoft.com/office/drawing/2014/main" id="{1FBBD7D8-A895-40D0-A53D-DEDF495B2F18}"/>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rot="16200000" flipH="1">
                  <a:off x="705641"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5" name="Freeform: Shape 14">
                  <a:extLst>
                    <a:ext uri="{FF2B5EF4-FFF2-40B4-BE49-F238E27FC236}">
                      <a16:creationId xmlns:a16="http://schemas.microsoft.com/office/drawing/2014/main" id="{BA602493-BC70-48CF-BDBA-88A866227422}"/>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rot="16200000" flipH="1">
                  <a:off x="715166"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grpSp>
        </p:grpSp>
      </p:grpSp>
      <p:sp>
        <p:nvSpPr>
          <p:cNvPr id="8" name="CuadroTexto 7">
            <a:extLst>
              <a:ext uri="{FF2B5EF4-FFF2-40B4-BE49-F238E27FC236}">
                <a16:creationId xmlns:a16="http://schemas.microsoft.com/office/drawing/2014/main" id="{91E0DEF9-3977-838F-9C71-8075DAA2066E}"/>
              </a:ext>
            </a:extLst>
          </p:cNvPr>
          <p:cNvSpPr txBox="1"/>
          <p:nvPr/>
        </p:nvSpPr>
        <p:spPr>
          <a:xfrm>
            <a:off x="104776" y="243512"/>
            <a:ext cx="3777794" cy="6370975"/>
          </a:xfrm>
          <a:prstGeom prst="rect">
            <a:avLst/>
          </a:prstGeom>
          <a:noFill/>
        </p:spPr>
        <p:txBody>
          <a:bodyPr wrap="square">
            <a:spAutoFit/>
          </a:bodyPr>
          <a:lstStyle/>
          <a:p>
            <a:pPr marL="0" marR="0" lvl="0" indent="0" algn="ctr" defTabSz="914400" rtl="0" eaLnBrk="1" fontAlgn="auto" latinLnBrk="0" hangingPunct="1">
              <a:lnSpc>
                <a:spcPct val="100000"/>
              </a:lnSpc>
              <a:spcBef>
                <a:spcPts val="1200"/>
              </a:spcBef>
              <a:spcAft>
                <a:spcPts val="0"/>
              </a:spcAft>
              <a:buClrTx/>
              <a:buSzTx/>
              <a:buFontTx/>
              <a:buNone/>
              <a:tabLst/>
              <a:defRPr/>
            </a:pPr>
            <a:r>
              <a:rPr kumimoji="0" lang="en" sz="3600" b="1" i="0" u="none" strike="noStrike" kern="1200" cap="none" spc="0" normalizeH="0" baseline="0" noProof="0" dirty="0">
                <a:ln w="12700" cmpd="sng">
                  <a:noFill/>
                  <a:prstDash val="solid"/>
                </a:ln>
                <a:solidFill>
                  <a:srgbClr val="FFD49D"/>
                </a:solidFill>
                <a:effectLst>
                  <a:outerShdw blurRad="38100" dist="38100" dir="2700000" algn="tl">
                    <a:srgbClr val="000000">
                      <a:alpha val="43137"/>
                    </a:srgbClr>
                  </a:outerShdw>
                </a:effectLst>
                <a:uLnTx/>
                <a:uFillTx/>
                <a:latin typeface="Comic Sans MS" panose="030F0702030302020204" pitchFamily="66" charset="0"/>
                <a:ea typeface="+mn-ea"/>
                <a:cs typeface="+mn-cs"/>
              </a:rPr>
              <a:t>“Ang’eyo malong’o ni Nyasaye mane ochako tich maber e chunyu biro dhi kode nyime nyaka chop chieng’ ma Yesu Kristo obiroe”</a:t>
            </a:r>
          </a:p>
          <a:p>
            <a:pPr marL="0" marR="0" lvl="0" indent="0" algn="ctr" defTabSz="914400" rtl="0" eaLnBrk="1" fontAlgn="auto" latinLnBrk="0" hangingPunct="1">
              <a:lnSpc>
                <a:spcPct val="100000"/>
              </a:lnSpc>
              <a:spcBef>
                <a:spcPts val="2400"/>
              </a:spcBef>
              <a:spcAft>
                <a:spcPts val="0"/>
              </a:spcAft>
              <a:buClrTx/>
              <a:buSzTx/>
              <a:buFontTx/>
              <a:buNone/>
              <a:tabLst/>
              <a:defRPr/>
            </a:pPr>
            <a:r>
              <a:rPr kumimoji="0" lang="en" sz="2800" b="1" i="0" u="none" strike="noStrike" kern="1200" cap="none" spc="0" normalizeH="0" baseline="0" noProof="0" dirty="0">
                <a:ln w="12700" cmpd="sng">
                  <a:noFill/>
                  <a:prstDash val="solid"/>
                </a:ln>
                <a:solidFill>
                  <a:srgbClr val="FFD49D"/>
                </a:solidFill>
                <a:effectLst>
                  <a:outerShdw blurRad="38100" dist="38100" dir="2700000" algn="tl">
                    <a:srgbClr val="000000">
                      <a:alpha val="43137"/>
                    </a:srgbClr>
                  </a:outerShdw>
                </a:effectLst>
                <a:uLnTx/>
                <a:uFillTx/>
                <a:latin typeface="Comic Sans MS" panose="030F0702030302020204" pitchFamily="66" charset="0"/>
                <a:ea typeface="+mn-ea"/>
                <a:cs typeface="+mn-cs"/>
              </a:rPr>
              <a:t>Jo-Filipi 1:6</a:t>
            </a:r>
          </a:p>
        </p:txBody>
      </p:sp>
    </p:spTree>
    <p:extLst>
      <p:ext uri="{BB962C8B-B14F-4D97-AF65-F5344CB8AC3E}">
        <p14:creationId xmlns:p14="http://schemas.microsoft.com/office/powerpoint/2010/main" val="883867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7DC844AD-BC0E-7A3D-1C5A-F1E47B1DE62B}"/>
              </a:ext>
            </a:extLst>
          </p:cNvPr>
          <p:cNvSpPr txBox="1"/>
          <p:nvPr/>
        </p:nvSpPr>
        <p:spPr>
          <a:xfrm>
            <a:off x="4426773" y="3587675"/>
            <a:ext cx="7765227" cy="3016210"/>
          </a:xfrm>
          <a:prstGeom prst="rect">
            <a:avLst/>
          </a:prstGeom>
          <a:noFill/>
        </p:spPr>
        <p:txBody>
          <a:bodyPr wrap="square" rtlCol="0">
            <a:spAutoFit/>
            <a:scene3d>
              <a:camera prst="orthographicFront"/>
              <a:lightRig rig="threePt" dir="t"/>
            </a:scene3d>
            <a:sp3d extrusionH="57150">
              <a:bevelT w="38100" h="38100"/>
            </a:sp3d>
          </a:bodyPr>
          <a:lstStyle/>
          <a:p>
            <a:pPr>
              <a:spcBef>
                <a:spcPts val="600"/>
              </a:spcBef>
            </a:pPr>
            <a:r>
              <a:rPr lang="en" sz="2000" b="1" noProof="0" dirty="0">
                <a:solidFill>
                  <a:srgbClr val="00BD53"/>
                </a:solidFill>
              </a:rPr>
              <a:t>Gik momiyo igoyo erokamano e barup Jo-Filipi:</a:t>
            </a:r>
          </a:p>
          <a:p>
            <a:pPr lvl="1">
              <a:spcBef>
                <a:spcPts val="600"/>
              </a:spcBef>
            </a:pPr>
            <a:r>
              <a:rPr lang="en-US" sz="2000" b="1" dirty="0" err="1"/>
              <a:t>Gikmomiyo</a:t>
            </a:r>
            <a:r>
              <a:rPr lang="en-US" sz="2000" b="1" dirty="0"/>
              <a:t> </a:t>
            </a:r>
            <a:r>
              <a:rPr lang="en-US" sz="2000" b="1" dirty="0" err="1"/>
              <a:t>onego</a:t>
            </a:r>
            <a:r>
              <a:rPr lang="en-US" sz="2000" b="1" dirty="0"/>
              <a:t> </a:t>
            </a:r>
            <a:r>
              <a:rPr lang="en-US" sz="2000" b="1" dirty="0" err="1"/>
              <a:t>wabed</a:t>
            </a:r>
            <a:r>
              <a:rPr lang="en-US" sz="2000" b="1" dirty="0"/>
              <a:t> </a:t>
            </a:r>
            <a:r>
              <a:rPr lang="en-US" sz="2000" b="1" dirty="0" err="1"/>
              <a:t>gi</a:t>
            </a:r>
            <a:r>
              <a:rPr lang="en-US" sz="2000" b="1" dirty="0"/>
              <a:t> </a:t>
            </a:r>
            <a:r>
              <a:rPr lang="en-US" sz="2000" b="1" dirty="0" err="1"/>
              <a:t>erokamano</a:t>
            </a:r>
            <a:r>
              <a:rPr lang="en-US" sz="2000" b="1" dirty="0"/>
              <a:t> </a:t>
            </a:r>
            <a:r>
              <a:rPr lang="en" sz="2000" b="1" noProof="0" dirty="0"/>
              <a:t>(Filipi 1:3-8)</a:t>
            </a:r>
          </a:p>
          <a:p>
            <a:pPr lvl="1">
              <a:spcBef>
                <a:spcPts val="600"/>
              </a:spcBef>
            </a:pPr>
            <a:r>
              <a:rPr lang="en-US" sz="2000" b="1" dirty="0" err="1"/>
              <a:t>Kwayo</a:t>
            </a:r>
            <a:r>
              <a:rPr lang="en-US" sz="2000" b="1" dirty="0"/>
              <a:t> e </a:t>
            </a:r>
            <a:r>
              <a:rPr lang="en-US" sz="2000" b="1" dirty="0" err="1"/>
              <a:t>lamo</a:t>
            </a:r>
            <a:r>
              <a:rPr lang="en" sz="2000" b="1" noProof="0" dirty="0"/>
              <a:t> (Filipi 1:9-11)</a:t>
            </a:r>
          </a:p>
          <a:p>
            <a:pPr>
              <a:spcBef>
                <a:spcPts val="1800"/>
              </a:spcBef>
            </a:pPr>
            <a:r>
              <a:rPr lang="en-US" sz="2000" b="1" dirty="0" err="1">
                <a:solidFill>
                  <a:srgbClr val="BA9B00"/>
                </a:solidFill>
              </a:rPr>
              <a:t>Goyo</a:t>
            </a:r>
            <a:r>
              <a:rPr lang="en-US" sz="2000" b="1" dirty="0">
                <a:solidFill>
                  <a:srgbClr val="BA9B00"/>
                </a:solidFill>
              </a:rPr>
              <a:t> </a:t>
            </a:r>
            <a:r>
              <a:rPr lang="en-US" sz="2000" b="1" dirty="0" err="1">
                <a:solidFill>
                  <a:srgbClr val="BA9B00"/>
                </a:solidFill>
              </a:rPr>
              <a:t>erokamano</a:t>
            </a:r>
            <a:r>
              <a:rPr lang="en-US" sz="2000" b="1" dirty="0">
                <a:solidFill>
                  <a:srgbClr val="BA9B00"/>
                </a:solidFill>
              </a:rPr>
              <a:t> kendo </a:t>
            </a:r>
            <a:r>
              <a:rPr lang="en-US" sz="2000" b="1" dirty="0" err="1">
                <a:solidFill>
                  <a:srgbClr val="BA9B00"/>
                </a:solidFill>
              </a:rPr>
              <a:t>lemo</a:t>
            </a:r>
            <a:r>
              <a:rPr lang="en-US" sz="2000" b="1" dirty="0">
                <a:solidFill>
                  <a:srgbClr val="BA9B00"/>
                </a:solidFill>
              </a:rPr>
              <a:t> e </a:t>
            </a:r>
            <a:r>
              <a:rPr lang="en-US" sz="2000" b="1" dirty="0" err="1">
                <a:solidFill>
                  <a:srgbClr val="BA9B00"/>
                </a:solidFill>
              </a:rPr>
              <a:t>kinde</a:t>
            </a:r>
            <a:r>
              <a:rPr lang="en-US" sz="2000" b="1" dirty="0">
                <a:solidFill>
                  <a:srgbClr val="BA9B00"/>
                </a:solidFill>
              </a:rPr>
              <a:t> ma </a:t>
            </a:r>
            <a:r>
              <a:rPr lang="en-US" sz="2000" b="1" dirty="0" err="1">
                <a:solidFill>
                  <a:srgbClr val="BA9B00"/>
                </a:solidFill>
              </a:rPr>
              <a:t>weche</a:t>
            </a:r>
            <a:r>
              <a:rPr lang="en-US" sz="2000" b="1" dirty="0">
                <a:solidFill>
                  <a:srgbClr val="BA9B00"/>
                </a:solidFill>
              </a:rPr>
              <a:t> </a:t>
            </a:r>
            <a:r>
              <a:rPr lang="en-US" sz="2000" b="1" dirty="0" err="1">
                <a:solidFill>
                  <a:srgbClr val="BA9B00"/>
                </a:solidFill>
              </a:rPr>
              <a:t>tek</a:t>
            </a:r>
            <a:r>
              <a:rPr lang="en" sz="2000" b="1" noProof="0" dirty="0">
                <a:solidFill>
                  <a:srgbClr val="BA9B00"/>
                </a:solidFill>
              </a:rPr>
              <a:t> (Filipi 1:12-18)</a:t>
            </a:r>
          </a:p>
          <a:p>
            <a:pPr>
              <a:spcBef>
                <a:spcPts val="1800"/>
              </a:spcBef>
            </a:pPr>
            <a:r>
              <a:rPr lang="en-US" sz="2000" b="1" dirty="0" err="1">
                <a:solidFill>
                  <a:srgbClr val="A400B9"/>
                </a:solidFill>
              </a:rPr>
              <a:t>Gik</a:t>
            </a:r>
            <a:r>
              <a:rPr lang="en-US" sz="2000" b="1" dirty="0">
                <a:solidFill>
                  <a:srgbClr val="A400B9"/>
                </a:solidFill>
              </a:rPr>
              <a:t> </a:t>
            </a:r>
            <a:r>
              <a:rPr lang="en-US" sz="2000" b="1" dirty="0" err="1">
                <a:solidFill>
                  <a:srgbClr val="A400B9"/>
                </a:solidFill>
              </a:rPr>
              <a:t>momiyo</a:t>
            </a:r>
            <a:r>
              <a:rPr lang="en-US" sz="2000" b="1" dirty="0">
                <a:solidFill>
                  <a:srgbClr val="A400B9"/>
                </a:solidFill>
              </a:rPr>
              <a:t> </a:t>
            </a:r>
            <a:r>
              <a:rPr lang="en-US" sz="2000" b="1" dirty="0" err="1">
                <a:solidFill>
                  <a:srgbClr val="A400B9"/>
                </a:solidFill>
              </a:rPr>
              <a:t>igoyo</a:t>
            </a:r>
            <a:r>
              <a:rPr lang="en-US" sz="2000" b="1" dirty="0">
                <a:solidFill>
                  <a:srgbClr val="A400B9"/>
                </a:solidFill>
              </a:rPr>
              <a:t> </a:t>
            </a:r>
            <a:r>
              <a:rPr lang="en-US" sz="2000" b="1" dirty="0" err="1">
                <a:solidFill>
                  <a:srgbClr val="A400B9"/>
                </a:solidFill>
              </a:rPr>
              <a:t>erokamano</a:t>
            </a:r>
            <a:r>
              <a:rPr lang="en-US" sz="2000" b="1" dirty="0">
                <a:solidFill>
                  <a:srgbClr val="A400B9"/>
                </a:solidFill>
              </a:rPr>
              <a:t> e </a:t>
            </a:r>
            <a:r>
              <a:rPr lang="en-US" sz="2000" b="1" dirty="0" err="1">
                <a:solidFill>
                  <a:srgbClr val="A400B9"/>
                </a:solidFill>
              </a:rPr>
              <a:t>barup</a:t>
            </a:r>
            <a:r>
              <a:rPr lang="en-US" sz="2000" b="1" dirty="0">
                <a:solidFill>
                  <a:srgbClr val="A400B9"/>
                </a:solidFill>
              </a:rPr>
              <a:t> Jo-</a:t>
            </a:r>
            <a:r>
              <a:rPr lang="en-US" sz="2000" b="1" dirty="0" err="1">
                <a:solidFill>
                  <a:srgbClr val="A400B9"/>
                </a:solidFill>
              </a:rPr>
              <a:t>Kolsai</a:t>
            </a:r>
            <a:r>
              <a:rPr lang="en" sz="2000" b="1" noProof="0" dirty="0">
                <a:solidFill>
                  <a:srgbClr val="A400B9"/>
                </a:solidFill>
              </a:rPr>
              <a:t>:</a:t>
            </a:r>
          </a:p>
          <a:p>
            <a:pPr lvl="1">
              <a:spcBef>
                <a:spcPts val="600"/>
              </a:spcBef>
            </a:pPr>
            <a:r>
              <a:rPr lang="en" sz="2000" b="1" noProof="0" dirty="0"/>
              <a:t>Gikmomiyo onego wabed gi erokamano (Kolosai 1:3-8)</a:t>
            </a:r>
          </a:p>
          <a:p>
            <a:pPr lvl="1">
              <a:spcBef>
                <a:spcPts val="600"/>
              </a:spcBef>
            </a:pPr>
            <a:r>
              <a:rPr lang="en" sz="2000" b="1" noProof="0" dirty="0"/>
              <a:t>Kwayo e lamo (Kolosai 1:9-12)</a:t>
            </a:r>
          </a:p>
        </p:txBody>
      </p:sp>
      <p:sp>
        <p:nvSpPr>
          <p:cNvPr id="3" name="CuadroTexto 2">
            <a:extLst>
              <a:ext uri="{FF2B5EF4-FFF2-40B4-BE49-F238E27FC236}">
                <a16:creationId xmlns:a16="http://schemas.microsoft.com/office/drawing/2014/main" id="{C0B9E93C-72E0-2BA3-AB6E-4BC76622062C}"/>
              </a:ext>
            </a:extLst>
          </p:cNvPr>
          <p:cNvSpPr txBox="1"/>
          <p:nvPr/>
        </p:nvSpPr>
        <p:spPr>
          <a:xfrm>
            <a:off x="371475" y="209550"/>
            <a:ext cx="7546153" cy="707886"/>
          </a:xfrm>
          <a:prstGeom prst="rect">
            <a:avLst/>
          </a:prstGeom>
          <a:noFill/>
        </p:spPr>
        <p:txBody>
          <a:bodyPr wrap="square" rtlCol="0">
            <a:spAutoFit/>
          </a:bodyPr>
          <a:lstStyle/>
          <a:p>
            <a:pPr>
              <a:spcBef>
                <a:spcPts val="600"/>
              </a:spcBef>
            </a:pPr>
            <a:r>
              <a:rPr lang="en-US" sz="2000" b="1" dirty="0"/>
              <a:t>Magi ne ok gin </a:t>
            </a:r>
            <a:r>
              <a:rPr lang="en-US" sz="2000" b="1" dirty="0" err="1"/>
              <a:t>kinde</a:t>
            </a:r>
            <a:r>
              <a:rPr lang="en-US" sz="2000" b="1" dirty="0"/>
              <a:t> </a:t>
            </a:r>
            <a:r>
              <a:rPr lang="en-US" sz="2000" b="1" dirty="0" err="1"/>
              <a:t>mayot</a:t>
            </a:r>
            <a:r>
              <a:rPr lang="en-US" sz="2000" b="1" dirty="0"/>
              <a:t> ne Paulo. Ne </a:t>
            </a:r>
            <a:r>
              <a:rPr lang="en-US" sz="2000" b="1" dirty="0" err="1"/>
              <a:t>yot</a:t>
            </a:r>
            <a:r>
              <a:rPr lang="en-US" sz="2000" b="1" dirty="0"/>
              <a:t> </a:t>
            </a:r>
            <a:r>
              <a:rPr lang="en-US" sz="2000" b="1" dirty="0" err="1"/>
              <a:t>mondo</a:t>
            </a:r>
            <a:r>
              <a:rPr lang="en-US" sz="2000" b="1" dirty="0"/>
              <a:t> </a:t>
            </a:r>
            <a:r>
              <a:rPr lang="en-US" sz="2000" b="1" dirty="0" err="1"/>
              <a:t>owere</a:t>
            </a:r>
            <a:r>
              <a:rPr lang="en-US" sz="2000" b="1" dirty="0"/>
              <a:t> </a:t>
            </a:r>
            <a:r>
              <a:rPr lang="en-US" sz="2000" b="1" dirty="0" err="1"/>
              <a:t>gi</a:t>
            </a:r>
            <a:r>
              <a:rPr lang="en-US" sz="2000" b="1" dirty="0"/>
              <a:t> </a:t>
            </a:r>
            <a:r>
              <a:rPr lang="en-US" sz="2000" b="1" dirty="0" err="1"/>
              <a:t>geno</a:t>
            </a:r>
            <a:r>
              <a:rPr lang="en-US" sz="2000" b="1" dirty="0"/>
              <a:t> </a:t>
            </a:r>
            <a:r>
              <a:rPr lang="en-US" sz="2000" b="1" dirty="0" err="1"/>
              <a:t>nikech</a:t>
            </a:r>
            <a:r>
              <a:rPr lang="en-US" sz="2000" b="1" dirty="0"/>
              <a:t> ne </a:t>
            </a:r>
            <a:r>
              <a:rPr lang="en-US" sz="2000" b="1" dirty="0" err="1"/>
              <a:t>omaye</a:t>
            </a:r>
            <a:r>
              <a:rPr lang="en-US" sz="2000" b="1" dirty="0"/>
              <a:t> </a:t>
            </a:r>
            <a:r>
              <a:rPr lang="en-US" sz="2000" b="1" dirty="0" err="1"/>
              <a:t>thuolo</a:t>
            </a:r>
            <a:r>
              <a:rPr lang="en-US" sz="2000" b="1" dirty="0"/>
              <a:t> mare</a:t>
            </a:r>
            <a:r>
              <a:rPr lang="en" sz="2000" b="1" noProof="0" dirty="0"/>
              <a:t>.</a:t>
            </a:r>
          </a:p>
        </p:txBody>
      </p:sp>
      <p:pic>
        <p:nvPicPr>
          <p:cNvPr id="5" name="Imagen 4" descr="Hombre sentado en una mesa&#10;&#10;El contenido generado por IA puede ser incorrecto.">
            <a:extLst>
              <a:ext uri="{FF2B5EF4-FFF2-40B4-BE49-F238E27FC236}">
                <a16:creationId xmlns:a16="http://schemas.microsoft.com/office/drawing/2014/main" id="{9E4FF62A-5057-835B-4389-D20E7F157F34}"/>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95275" y="3387925"/>
            <a:ext cx="3301959" cy="3301959"/>
          </a:xfrm>
          <a:prstGeom prst="snip2DiagRect">
            <a:avLst/>
          </a:prstGeom>
          <a:solidFill>
            <a:srgbClr val="FFFFFF">
              <a:shade val="85000"/>
            </a:srgbClr>
          </a:solidFill>
          <a:ln w="88900" cap="sq">
            <a:solidFill>
              <a:schemeClr val="accent5"/>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0" name="Imagen 9" descr="Imagen que contiene persona, interior, gente, niño&#10;&#10;El contenido generado por IA puede ser incorrecto.">
            <a:extLst>
              <a:ext uri="{FF2B5EF4-FFF2-40B4-BE49-F238E27FC236}">
                <a16:creationId xmlns:a16="http://schemas.microsoft.com/office/drawing/2014/main" id="{E2096B15-E925-784B-3853-4B33C3FCA033}"/>
              </a:ext>
            </a:extLst>
          </p:cNvPr>
          <p:cNvPicPr>
            <a:picLocks noChangeAspect="1"/>
          </p:cNvPicPr>
          <p:nvPr/>
        </p:nvPicPr>
        <p:blipFill>
          <a:blip r:embed="rId5">
            <a:extLst>
              <a:ext uri="{BEBA8EAE-BF5A-486C-A8C5-ECC9F3942E4B}">
                <a14:imgProps xmlns:a14="http://schemas.microsoft.com/office/drawing/2010/main">
                  <a14:imgLayer r:embed="rId6">
                    <a14:imgEffect>
                      <a14:brightnessContrast bright="20000"/>
                    </a14:imgEffect>
                  </a14:imgLayer>
                </a14:imgProps>
              </a:ext>
              <a:ext uri="{28A0092B-C50C-407E-A947-70E740481C1C}">
                <a14:useLocalDpi xmlns:a14="http://schemas.microsoft.com/office/drawing/2010/main"/>
              </a:ext>
            </a:extLst>
          </a:blip>
          <a:stretch>
            <a:fillRect/>
          </a:stretch>
        </p:blipFill>
        <p:spPr>
          <a:xfrm>
            <a:off x="8030584" y="196690"/>
            <a:ext cx="3920938" cy="3390985"/>
          </a:xfrm>
          <a:prstGeom prst="snip2DiagRect">
            <a:avLst>
              <a:gd name="adj1" fmla="val 17802"/>
              <a:gd name="adj2" fmla="val 0"/>
            </a:avLst>
          </a:prstGeom>
          <a:solidFill>
            <a:srgbClr val="FFFFFF">
              <a:shade val="85000"/>
            </a:srgbClr>
          </a:solidFill>
          <a:ln w="88900" cap="sq">
            <a:solidFill>
              <a:schemeClr val="accent4"/>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1" name="Imagen 10" descr="Mesa de madera&#10;&#10;El contenido generado por IA puede ser incorrecto.">
            <a:extLst>
              <a:ext uri="{FF2B5EF4-FFF2-40B4-BE49-F238E27FC236}">
                <a16:creationId xmlns:a16="http://schemas.microsoft.com/office/drawing/2014/main" id="{2ECB39E5-8FE6-83DC-3186-29798D5A5BB2}"/>
              </a:ext>
            </a:extLst>
          </p:cNvPr>
          <p:cNvPicPr>
            <a:picLocks noChangeAspect="1"/>
          </p:cNvPicPr>
          <p:nvPr/>
        </p:nvPicPr>
        <p:blipFill>
          <a:blip r:embed="rId7" cstate="hqprint">
            <a:extLst>
              <a:ext uri="{28A0092B-C50C-407E-A947-70E740481C1C}">
                <a14:useLocalDpi xmlns:a14="http://schemas.microsoft.com/office/drawing/2010/main"/>
              </a:ext>
            </a:extLst>
          </a:blip>
          <a:stretch>
            <a:fillRect/>
          </a:stretch>
        </p:blipFill>
        <p:spPr>
          <a:xfrm flipH="1">
            <a:off x="4543191" y="5873939"/>
            <a:ext cx="282914" cy="283342"/>
          </a:xfrm>
          <a:prstGeom prst="rect">
            <a:avLst/>
          </a:prstGeom>
          <a:effectLst>
            <a:outerShdw blurRad="50800" dist="38100" dir="8100000" algn="tr" rotWithShape="0">
              <a:prstClr val="black">
                <a:alpha val="40000"/>
              </a:prstClr>
            </a:outerShdw>
          </a:effectLst>
        </p:spPr>
      </p:pic>
      <p:pic>
        <p:nvPicPr>
          <p:cNvPr id="14" name="Imagen 13" descr="Imagen que contiene Forma&#10;&#10;El contenido generado por IA puede ser incorrecto.">
            <a:extLst>
              <a:ext uri="{FF2B5EF4-FFF2-40B4-BE49-F238E27FC236}">
                <a16:creationId xmlns:a16="http://schemas.microsoft.com/office/drawing/2014/main" id="{9EA58DCB-CCBE-23D8-F6CC-8CF20A6E5A3B}"/>
              </a:ext>
            </a:extLst>
          </p:cNvPr>
          <p:cNvPicPr>
            <a:picLocks noChangeAspect="1"/>
          </p:cNvPicPr>
          <p:nvPr/>
        </p:nvPicPr>
        <p:blipFill>
          <a:blip r:embed="rId8" cstate="hqprint">
            <a:extLst>
              <a:ext uri="{28A0092B-C50C-407E-A947-70E740481C1C}">
                <a14:useLocalDpi xmlns:a14="http://schemas.microsoft.com/office/drawing/2010/main"/>
              </a:ext>
            </a:extLst>
          </a:blip>
          <a:stretch>
            <a:fillRect/>
          </a:stretch>
        </p:blipFill>
        <p:spPr>
          <a:xfrm flipH="1">
            <a:off x="4543191" y="4414440"/>
            <a:ext cx="282914" cy="283342"/>
          </a:xfrm>
          <a:prstGeom prst="rect">
            <a:avLst/>
          </a:prstGeom>
          <a:effectLst>
            <a:outerShdw blurRad="50800" dist="38100" dir="8100000" algn="tr" rotWithShape="0">
              <a:prstClr val="black">
                <a:alpha val="40000"/>
              </a:prstClr>
            </a:outerShdw>
          </a:effectLst>
        </p:spPr>
      </p:pic>
      <p:pic>
        <p:nvPicPr>
          <p:cNvPr id="15" name="Imagen 14" descr="Imagen que contiene Forma&#10;&#10;El contenido generado por IA puede ser incorrecto.">
            <a:extLst>
              <a:ext uri="{FF2B5EF4-FFF2-40B4-BE49-F238E27FC236}">
                <a16:creationId xmlns:a16="http://schemas.microsoft.com/office/drawing/2014/main" id="{F12A9219-1DDD-6A52-E167-4F28FA16F66D}"/>
              </a:ext>
            </a:extLst>
          </p:cNvPr>
          <p:cNvPicPr>
            <a:picLocks noChangeAspect="1"/>
          </p:cNvPicPr>
          <p:nvPr/>
        </p:nvPicPr>
        <p:blipFill>
          <a:blip r:embed="rId9" cstate="hqprint">
            <a:extLst>
              <a:ext uri="{28A0092B-C50C-407E-A947-70E740481C1C}">
                <a14:useLocalDpi xmlns:a14="http://schemas.microsoft.com/office/drawing/2010/main"/>
              </a:ext>
            </a:extLst>
          </a:blip>
          <a:stretch>
            <a:fillRect/>
          </a:stretch>
        </p:blipFill>
        <p:spPr>
          <a:xfrm flipH="1">
            <a:off x="4543191" y="4050108"/>
            <a:ext cx="282914" cy="283342"/>
          </a:xfrm>
          <a:prstGeom prst="rect">
            <a:avLst/>
          </a:prstGeom>
          <a:effectLst>
            <a:outerShdw blurRad="50800" dist="38100" dir="8100000" algn="tr" rotWithShape="0">
              <a:prstClr val="black">
                <a:alpha val="40000"/>
              </a:prstClr>
            </a:outerShdw>
          </a:effectLst>
        </p:spPr>
      </p:pic>
      <p:pic>
        <p:nvPicPr>
          <p:cNvPr id="17" name="Imagen 16" descr="Forma&#10;&#10;El contenido generado por IA puede ser incorrecto.">
            <a:extLst>
              <a:ext uri="{FF2B5EF4-FFF2-40B4-BE49-F238E27FC236}">
                <a16:creationId xmlns:a16="http://schemas.microsoft.com/office/drawing/2014/main" id="{F6340238-D3F8-016F-E637-00F4633A3EA4}"/>
              </a:ext>
            </a:extLst>
          </p:cNvPr>
          <p:cNvPicPr>
            <a:picLocks noChangeAspect="1"/>
          </p:cNvPicPr>
          <p:nvPr/>
        </p:nvPicPr>
        <p:blipFill>
          <a:blip r:embed="rId10" cstate="hqprint">
            <a:extLst>
              <a:ext uri="{28A0092B-C50C-407E-A947-70E740481C1C}">
                <a14:useLocalDpi xmlns:a14="http://schemas.microsoft.com/office/drawing/2010/main"/>
              </a:ext>
            </a:extLst>
          </a:blip>
          <a:stretch>
            <a:fillRect/>
          </a:stretch>
        </p:blipFill>
        <p:spPr>
          <a:xfrm flipH="1">
            <a:off x="4543191" y="6266266"/>
            <a:ext cx="282914" cy="283342"/>
          </a:xfrm>
          <a:prstGeom prst="rect">
            <a:avLst/>
          </a:prstGeom>
          <a:effectLst>
            <a:outerShdw blurRad="50800" dist="38100" dir="8100000" algn="tr" rotWithShape="0">
              <a:prstClr val="black">
                <a:alpha val="40000"/>
              </a:prstClr>
            </a:outerShdw>
          </a:effectLst>
        </p:spPr>
      </p:pic>
      <p:pic>
        <p:nvPicPr>
          <p:cNvPr id="18" name="Imagen 17" descr="Forma, Flecha&#10;&#10;El contenido generado por IA puede ser incorrecto.">
            <a:extLst>
              <a:ext uri="{FF2B5EF4-FFF2-40B4-BE49-F238E27FC236}">
                <a16:creationId xmlns:a16="http://schemas.microsoft.com/office/drawing/2014/main" id="{0F81B698-37F1-4491-7B18-F3A9F7C0F310}"/>
              </a:ext>
            </a:extLst>
          </p:cNvPr>
          <p:cNvPicPr>
            <a:picLocks noChangeAspect="1"/>
          </p:cNvPicPr>
          <p:nvPr/>
        </p:nvPicPr>
        <p:blipFill>
          <a:blip r:embed="rId11" cstate="hqprint">
            <a:extLst>
              <a:ext uri="{28A0092B-C50C-407E-A947-70E740481C1C}">
                <a14:useLocalDpi xmlns:a14="http://schemas.microsoft.com/office/drawing/2010/main"/>
              </a:ext>
            </a:extLst>
          </a:blip>
          <a:stretch>
            <a:fillRect/>
          </a:stretch>
        </p:blipFill>
        <p:spPr>
          <a:xfrm flipH="1">
            <a:off x="3804153" y="4984456"/>
            <a:ext cx="570360" cy="266700"/>
          </a:xfrm>
          <a:prstGeom prst="rect">
            <a:avLst/>
          </a:prstGeom>
          <a:effectLst>
            <a:outerShdw blurRad="25400" dist="25400" dir="8100000" algn="tr" rotWithShape="0">
              <a:prstClr val="black"/>
            </a:outerShdw>
          </a:effectLst>
        </p:spPr>
      </p:pic>
      <p:pic>
        <p:nvPicPr>
          <p:cNvPr id="21" name="Imagen 20" descr="Forma, Flecha&#10;&#10;El contenido generado por IA puede ser incorrecto.">
            <a:extLst>
              <a:ext uri="{FF2B5EF4-FFF2-40B4-BE49-F238E27FC236}">
                <a16:creationId xmlns:a16="http://schemas.microsoft.com/office/drawing/2014/main" id="{3B89BEAA-82FC-068A-3081-B5910D62988E}"/>
              </a:ext>
            </a:extLst>
          </p:cNvPr>
          <p:cNvPicPr>
            <a:picLocks noChangeAspect="1"/>
          </p:cNvPicPr>
          <p:nvPr/>
        </p:nvPicPr>
        <p:blipFill>
          <a:blip r:embed="rId12" cstate="hqprint">
            <a:extLst>
              <a:ext uri="{28A0092B-C50C-407E-A947-70E740481C1C}">
                <a14:useLocalDpi xmlns:a14="http://schemas.microsoft.com/office/drawing/2010/main"/>
              </a:ext>
            </a:extLst>
          </a:blip>
          <a:stretch>
            <a:fillRect/>
          </a:stretch>
        </p:blipFill>
        <p:spPr>
          <a:xfrm flipH="1">
            <a:off x="3859371" y="3644794"/>
            <a:ext cx="570360" cy="266700"/>
          </a:xfrm>
          <a:prstGeom prst="rect">
            <a:avLst/>
          </a:prstGeom>
          <a:effectLst>
            <a:outerShdw blurRad="25400" dist="25400" dir="8100000" algn="tr" rotWithShape="0">
              <a:prstClr val="black"/>
            </a:outerShdw>
          </a:effectLst>
        </p:spPr>
      </p:pic>
      <p:pic>
        <p:nvPicPr>
          <p:cNvPr id="26" name="Imagen 25" descr="Pantalla de video juego&#10;&#10;El contenido generado por IA puede ser incorrecto.">
            <a:extLst>
              <a:ext uri="{FF2B5EF4-FFF2-40B4-BE49-F238E27FC236}">
                <a16:creationId xmlns:a16="http://schemas.microsoft.com/office/drawing/2014/main" id="{BEB505F1-BBC8-27DA-3A6D-DFAFAEB127C5}"/>
              </a:ext>
            </a:extLst>
          </p:cNvPr>
          <p:cNvPicPr>
            <a:picLocks noChangeAspect="1"/>
          </p:cNvPicPr>
          <p:nvPr/>
        </p:nvPicPr>
        <p:blipFill>
          <a:blip r:embed="rId13" cstate="hqprint">
            <a:extLst>
              <a:ext uri="{28A0092B-C50C-407E-A947-70E740481C1C}">
                <a14:useLocalDpi xmlns:a14="http://schemas.microsoft.com/office/drawing/2010/main"/>
              </a:ext>
            </a:extLst>
          </a:blip>
          <a:stretch>
            <a:fillRect/>
          </a:stretch>
        </p:blipFill>
        <p:spPr>
          <a:xfrm flipH="1">
            <a:off x="3804153" y="5491932"/>
            <a:ext cx="570360" cy="266700"/>
          </a:xfrm>
          <a:prstGeom prst="rect">
            <a:avLst/>
          </a:prstGeom>
          <a:effectLst>
            <a:outerShdw blurRad="25400" dist="25400" dir="8100000" algn="tr" rotWithShape="0">
              <a:prstClr val="black"/>
            </a:outerShdw>
          </a:effectLst>
        </p:spPr>
      </p:pic>
      <p:sp>
        <p:nvSpPr>
          <p:cNvPr id="6" name="CuadroTexto 5">
            <a:extLst>
              <a:ext uri="{FF2B5EF4-FFF2-40B4-BE49-F238E27FC236}">
                <a16:creationId xmlns:a16="http://schemas.microsoft.com/office/drawing/2014/main" id="{E0E609EE-4F11-F8F1-6373-096EDA13D6E7}"/>
              </a:ext>
            </a:extLst>
          </p:cNvPr>
          <p:cNvSpPr txBox="1"/>
          <p:nvPr/>
        </p:nvSpPr>
        <p:spPr>
          <a:xfrm>
            <a:off x="371474" y="2241670"/>
            <a:ext cx="6810376" cy="707886"/>
          </a:xfrm>
          <a:prstGeom prst="rect">
            <a:avLst/>
          </a:prstGeom>
          <a:noFill/>
        </p:spPr>
        <p:txBody>
          <a:bodyPr wrap="square">
            <a:spAutoFit/>
          </a:bodyPr>
          <a:lstStyle/>
          <a:p>
            <a:pPr>
              <a:spcBef>
                <a:spcPts val="600"/>
              </a:spcBef>
            </a:pPr>
            <a:r>
              <a:rPr lang="en-US" sz="2000" b="1" dirty="0" err="1"/>
              <a:t>Tuechne</a:t>
            </a:r>
            <a:r>
              <a:rPr lang="en-US" sz="2000" b="1" dirty="0"/>
              <a:t> ne ok </a:t>
            </a:r>
            <a:r>
              <a:rPr lang="en-US" sz="2000" b="1" dirty="0" err="1"/>
              <a:t>omone</a:t>
            </a:r>
            <a:r>
              <a:rPr lang="en-US" sz="2000" b="1" dirty="0"/>
              <a:t> </a:t>
            </a:r>
            <a:r>
              <a:rPr lang="en-US" sz="2000" b="1" dirty="0" err="1"/>
              <a:t>dhi</a:t>
            </a:r>
            <a:r>
              <a:rPr lang="en-US" sz="2000" b="1" dirty="0"/>
              <a:t> </a:t>
            </a:r>
            <a:r>
              <a:rPr lang="en-US" sz="2000" b="1" dirty="0" err="1"/>
              <a:t>nyime</a:t>
            </a:r>
            <a:r>
              <a:rPr lang="en-US" sz="2000" b="1" dirty="0"/>
              <a:t> </a:t>
            </a:r>
            <a:r>
              <a:rPr lang="en-US" sz="2000" b="1" dirty="0" err="1"/>
              <a:t>gi</a:t>
            </a:r>
            <a:r>
              <a:rPr lang="en-US" sz="2000" b="1" dirty="0"/>
              <a:t> </a:t>
            </a:r>
            <a:r>
              <a:rPr lang="en-US" sz="2000" b="1" dirty="0" err="1"/>
              <a:t>wuoyo</a:t>
            </a:r>
            <a:r>
              <a:rPr lang="en-US" sz="2000" b="1" dirty="0"/>
              <a:t> </a:t>
            </a:r>
            <a:r>
              <a:rPr lang="en-US" sz="2000" b="1" dirty="0" err="1"/>
              <a:t>gi</a:t>
            </a:r>
            <a:r>
              <a:rPr lang="en-US" sz="2000" b="1" dirty="0"/>
              <a:t> </a:t>
            </a:r>
            <a:r>
              <a:rPr lang="en-US" sz="2000" b="1" dirty="0" err="1"/>
              <a:t>Wuon</a:t>
            </a:r>
            <a:r>
              <a:rPr lang="en-US" sz="2000" b="1" dirty="0"/>
              <a:t> mare, kendo </a:t>
            </a:r>
            <a:r>
              <a:rPr lang="en-US" sz="2000" b="1" dirty="0" err="1"/>
              <a:t>kwayo</a:t>
            </a:r>
            <a:r>
              <a:rPr lang="en-US" sz="2000" b="1" dirty="0"/>
              <a:t> ne </a:t>
            </a:r>
            <a:r>
              <a:rPr lang="en-US" sz="2000" b="1" dirty="0" err="1"/>
              <a:t>jomoko</a:t>
            </a:r>
            <a:r>
              <a:rPr lang="en-US" sz="2000" b="1" dirty="0"/>
              <a:t> </a:t>
            </a:r>
            <a:r>
              <a:rPr lang="en-US" sz="2000" b="1" dirty="0" err="1"/>
              <a:t>kokalo</a:t>
            </a:r>
            <a:r>
              <a:rPr lang="en-US" sz="2000" b="1" dirty="0"/>
              <a:t> </a:t>
            </a:r>
            <a:r>
              <a:rPr lang="en-US" sz="2000" b="1" dirty="0" err="1"/>
              <a:t>kuom</a:t>
            </a:r>
            <a:r>
              <a:rPr lang="en-US" sz="2000" b="1" dirty="0"/>
              <a:t> </a:t>
            </a:r>
            <a:r>
              <a:rPr lang="en-US" sz="2000" b="1" dirty="0" err="1"/>
              <a:t>lamo</a:t>
            </a:r>
            <a:r>
              <a:rPr lang="en" sz="2000" b="1" noProof="0" dirty="0"/>
              <a:t>.</a:t>
            </a:r>
          </a:p>
        </p:txBody>
      </p:sp>
      <p:sp>
        <p:nvSpPr>
          <p:cNvPr id="8" name="CuadroTexto 7">
            <a:extLst>
              <a:ext uri="{FF2B5EF4-FFF2-40B4-BE49-F238E27FC236}">
                <a16:creationId xmlns:a16="http://schemas.microsoft.com/office/drawing/2014/main" id="{B10BE0CB-C5B8-226E-80B5-BD305CAD5D3A}"/>
              </a:ext>
            </a:extLst>
          </p:cNvPr>
          <p:cNvSpPr txBox="1"/>
          <p:nvPr/>
        </p:nvSpPr>
        <p:spPr>
          <a:xfrm>
            <a:off x="371474" y="1071722"/>
            <a:ext cx="7546153" cy="1015663"/>
          </a:xfrm>
          <a:prstGeom prst="rect">
            <a:avLst/>
          </a:prstGeom>
          <a:noFill/>
        </p:spPr>
        <p:txBody>
          <a:bodyPr wrap="square">
            <a:spAutoFit/>
          </a:bodyPr>
          <a:lstStyle/>
          <a:p>
            <a:pPr>
              <a:spcBef>
                <a:spcPts val="600"/>
              </a:spcBef>
            </a:pPr>
            <a:r>
              <a:rPr lang="en-US" sz="2000" b="1" dirty="0"/>
              <a:t>Kata </a:t>
            </a:r>
            <a:r>
              <a:rPr lang="en-US" sz="2000" b="1" dirty="0" err="1"/>
              <a:t>kamano</a:t>
            </a:r>
            <a:r>
              <a:rPr lang="en-US" sz="2000" b="1" dirty="0"/>
              <a:t>, mana kaka </a:t>
            </a:r>
            <a:r>
              <a:rPr lang="en-US" sz="2000" b="1" dirty="0" err="1"/>
              <a:t>nowero</a:t>
            </a:r>
            <a:r>
              <a:rPr lang="en-US" sz="2000" b="1" dirty="0"/>
              <a:t> </a:t>
            </a:r>
            <a:r>
              <a:rPr lang="en-US" sz="2000" b="1" dirty="0" err="1"/>
              <a:t>wende</a:t>
            </a:r>
            <a:r>
              <a:rPr lang="en-US" sz="2000" b="1" dirty="0"/>
              <a:t> mag </a:t>
            </a:r>
            <a:r>
              <a:rPr lang="en-US" sz="2000" b="1" dirty="0" err="1"/>
              <a:t>lamo</a:t>
            </a:r>
            <a:r>
              <a:rPr lang="en-US" sz="2000" b="1" dirty="0"/>
              <a:t> e od </a:t>
            </a:r>
            <a:r>
              <a:rPr lang="en-US" sz="2000" b="1" dirty="0" err="1"/>
              <a:t>ang’ech</a:t>
            </a:r>
            <a:r>
              <a:rPr lang="en-US" sz="2000" b="1" dirty="0"/>
              <a:t> </a:t>
            </a:r>
            <a:r>
              <a:rPr lang="en-US" sz="2000" b="1" dirty="0" err="1"/>
              <a:t>marach</a:t>
            </a:r>
            <a:r>
              <a:rPr lang="en-US" sz="2000" b="1" dirty="0"/>
              <a:t> e </a:t>
            </a:r>
            <a:r>
              <a:rPr lang="en-US" sz="2000" b="1" dirty="0" err="1"/>
              <a:t>piny</a:t>
            </a:r>
            <a:r>
              <a:rPr lang="en-US" sz="2000" b="1" dirty="0"/>
              <a:t> </a:t>
            </a:r>
            <a:r>
              <a:rPr lang="en-US" sz="2000" b="1" dirty="0" err="1"/>
              <a:t>Filipi</a:t>
            </a:r>
            <a:r>
              <a:rPr lang="en-US" sz="2000" b="1" dirty="0"/>
              <a:t>, Paulo ne </a:t>
            </a:r>
            <a:r>
              <a:rPr lang="en-US" sz="2000" b="1" dirty="0" err="1"/>
              <a:t>onyiso</a:t>
            </a:r>
            <a:r>
              <a:rPr lang="en-US" sz="2000" b="1" dirty="0"/>
              <a:t> </a:t>
            </a:r>
            <a:r>
              <a:rPr lang="en-US" sz="2000" b="1" dirty="0" err="1"/>
              <a:t>owete</a:t>
            </a:r>
            <a:r>
              <a:rPr lang="en-US" sz="2000" b="1" dirty="0"/>
              <a:t> </a:t>
            </a:r>
            <a:r>
              <a:rPr lang="en-US" sz="2000" b="1" dirty="0" err="1"/>
              <a:t>gi</a:t>
            </a:r>
            <a:r>
              <a:rPr lang="en-US" sz="2000" b="1" dirty="0"/>
              <a:t> </a:t>
            </a:r>
            <a:r>
              <a:rPr lang="en-US" sz="2000" b="1" dirty="0" err="1"/>
              <a:t>nyimine</a:t>
            </a:r>
            <a:r>
              <a:rPr lang="en-US" sz="2000" b="1" dirty="0"/>
              <a:t> mane </a:t>
            </a:r>
            <a:r>
              <a:rPr lang="en-US" sz="2000" b="1" dirty="0" err="1"/>
              <a:t>ni</a:t>
            </a:r>
            <a:r>
              <a:rPr lang="en-US" sz="2000" b="1" dirty="0"/>
              <a:t> </a:t>
            </a:r>
            <a:r>
              <a:rPr lang="en-US" sz="2000" b="1" dirty="0" err="1"/>
              <a:t>Filipi</a:t>
            </a:r>
            <a:r>
              <a:rPr lang="en-US" sz="2000" b="1" dirty="0"/>
              <a:t> </a:t>
            </a:r>
            <a:r>
              <a:rPr lang="en-US" sz="2000" b="1" dirty="0" err="1"/>
              <a:t>kod</a:t>
            </a:r>
            <a:r>
              <a:rPr lang="en-US" sz="2000" b="1" dirty="0"/>
              <a:t> </a:t>
            </a:r>
            <a:r>
              <a:rPr lang="en-US" sz="2000" b="1" dirty="0" err="1"/>
              <a:t>Kolosai</a:t>
            </a:r>
            <a:r>
              <a:rPr lang="en-US" sz="2000" b="1" dirty="0"/>
              <a:t> </a:t>
            </a:r>
            <a:r>
              <a:rPr lang="en-US" sz="2000" b="1" dirty="0" err="1"/>
              <a:t>gik</a:t>
            </a:r>
            <a:r>
              <a:rPr lang="en-US" sz="2000" b="1" dirty="0"/>
              <a:t> </a:t>
            </a:r>
            <a:r>
              <a:rPr lang="en-US" sz="2000" b="1" dirty="0" err="1"/>
              <a:t>momiyo</a:t>
            </a:r>
            <a:r>
              <a:rPr lang="en-US" sz="2000" b="1" dirty="0"/>
              <a:t> ne </a:t>
            </a:r>
            <a:r>
              <a:rPr lang="en-US" sz="2000" b="1" dirty="0" err="1"/>
              <a:t>ogoyo</a:t>
            </a:r>
            <a:r>
              <a:rPr lang="en-US" sz="2000" b="1" dirty="0"/>
              <a:t> </a:t>
            </a:r>
            <a:r>
              <a:rPr lang="en-US" sz="2000" b="1" dirty="0" err="1"/>
              <a:t>erokamano</a:t>
            </a:r>
            <a:r>
              <a:rPr lang="en" sz="2000" b="1" noProof="0" dirty="0"/>
              <a:t>.</a:t>
            </a:r>
          </a:p>
        </p:txBody>
      </p:sp>
    </p:spTree>
    <p:extLst>
      <p:ext uri="{BB962C8B-B14F-4D97-AF65-F5344CB8AC3E}">
        <p14:creationId xmlns:p14="http://schemas.microsoft.com/office/powerpoint/2010/main" val="1349569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9" presetClass="entr" presetSubtype="0" decel="10000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anim calcmode="lin" valueType="num">
                                      <p:cBhvr>
                                        <p:cTn id="14" dur="500" fill="hold"/>
                                        <p:tgtEl>
                                          <p:spTgt spid="10"/>
                                        </p:tgtEl>
                                        <p:attrNameLst>
                                          <p:attrName>style.rotation</p:attrName>
                                        </p:attrNameLst>
                                      </p:cBhvr>
                                      <p:tavLst>
                                        <p:tav tm="0">
                                          <p:val>
                                            <p:fltVal val="360"/>
                                          </p:val>
                                        </p:tav>
                                        <p:tav tm="100000">
                                          <p:val>
                                            <p:fltVal val="0"/>
                                          </p:val>
                                        </p:tav>
                                      </p:tavLst>
                                    </p:anim>
                                    <p:animEffect transition="in" filter="fade">
                                      <p:cBhvr>
                                        <p:cTn id="15" dur="500"/>
                                        <p:tgtEl>
                                          <p:spTgt spid="10"/>
                                        </p:tgtEl>
                                      </p:cBhvr>
                                    </p:animEffect>
                                  </p:childTnLst>
                                </p:cTn>
                              </p:par>
                            </p:childTnLst>
                          </p:cTn>
                        </p:par>
                        <p:par>
                          <p:cTn id="16" fill="hold">
                            <p:stCondLst>
                              <p:cond delay="500"/>
                            </p:stCondLst>
                            <p:childTnLst>
                              <p:par>
                                <p:cTn id="17" presetID="22" presetClass="entr" presetSubtype="8"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18" presetClass="entr" presetSubtype="9" fill="hold"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strips(upLeft)">
                                      <p:cBhvr>
                                        <p:cTn id="24" dur="500"/>
                                        <p:tgtEl>
                                          <p:spTgt spid="5"/>
                                        </p:tgtEl>
                                      </p:cBhvr>
                                    </p:animEffect>
                                  </p:childTnLst>
                                </p:cTn>
                              </p:par>
                            </p:childTnLst>
                          </p:cTn>
                        </p:par>
                        <p:par>
                          <p:cTn id="25" fill="hold">
                            <p:stCondLst>
                              <p:cond delay="500"/>
                            </p:stCondLst>
                            <p:childTnLst>
                              <p:par>
                                <p:cTn id="26" presetID="22" presetClass="entr" presetSubtype="8"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17" presetClass="entr" presetSubtype="8" fill="hold" nodeType="click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ppt_x</p:attrName>
                                        </p:attrNameLst>
                                      </p:cBhvr>
                                      <p:tavLst>
                                        <p:tav tm="0">
                                          <p:val>
                                            <p:strVal val="#ppt_x-#ppt_w/2"/>
                                          </p:val>
                                        </p:tav>
                                        <p:tav tm="100000">
                                          <p:val>
                                            <p:strVal val="#ppt_x"/>
                                          </p:val>
                                        </p:tav>
                                      </p:tavLst>
                                    </p:anim>
                                    <p:anim calcmode="lin" valueType="num">
                                      <p:cBhvr>
                                        <p:cTn id="34" dur="500" fill="hold"/>
                                        <p:tgtEl>
                                          <p:spTgt spid="21"/>
                                        </p:tgtEl>
                                        <p:attrNameLst>
                                          <p:attrName>ppt_y</p:attrName>
                                        </p:attrNameLst>
                                      </p:cBhvr>
                                      <p:tavLst>
                                        <p:tav tm="0">
                                          <p:val>
                                            <p:strVal val="#ppt_y"/>
                                          </p:val>
                                        </p:tav>
                                        <p:tav tm="100000">
                                          <p:val>
                                            <p:strVal val="#ppt_y"/>
                                          </p:val>
                                        </p:tav>
                                      </p:tavLst>
                                    </p:anim>
                                    <p:anim calcmode="lin" valueType="num">
                                      <p:cBhvr>
                                        <p:cTn id="35" dur="500" fill="hold"/>
                                        <p:tgtEl>
                                          <p:spTgt spid="21"/>
                                        </p:tgtEl>
                                        <p:attrNameLst>
                                          <p:attrName>ppt_w</p:attrName>
                                        </p:attrNameLst>
                                      </p:cBhvr>
                                      <p:tavLst>
                                        <p:tav tm="0">
                                          <p:val>
                                            <p:fltVal val="0"/>
                                          </p:val>
                                        </p:tav>
                                        <p:tav tm="100000">
                                          <p:val>
                                            <p:strVal val="#ppt_w"/>
                                          </p:val>
                                        </p:tav>
                                      </p:tavLst>
                                    </p:anim>
                                    <p:anim calcmode="lin" valueType="num">
                                      <p:cBhvr>
                                        <p:cTn id="36" dur="500" fill="hold"/>
                                        <p:tgtEl>
                                          <p:spTgt spid="21"/>
                                        </p:tgtEl>
                                        <p:attrNameLst>
                                          <p:attrName>ppt_h</p:attrName>
                                        </p:attrNameLst>
                                      </p:cBhvr>
                                      <p:tavLst>
                                        <p:tav tm="0">
                                          <p:val>
                                            <p:strVal val="#ppt_h"/>
                                          </p:val>
                                        </p:tav>
                                        <p:tav tm="100000">
                                          <p:val>
                                            <p:strVal val="#ppt_h"/>
                                          </p:val>
                                        </p:tav>
                                      </p:tavLst>
                                    </p:anim>
                                  </p:childTnLst>
                                </p:cTn>
                              </p:par>
                            </p:childTnLst>
                          </p:cTn>
                        </p:par>
                        <p:par>
                          <p:cTn id="37" fill="hold">
                            <p:stCondLst>
                              <p:cond delay="500"/>
                            </p:stCondLst>
                            <p:childTnLst>
                              <p:par>
                                <p:cTn id="38" presetID="22" presetClass="entr" presetSubtype="8" fill="hold" grpId="0" nodeType="afterEffect">
                                  <p:stCondLst>
                                    <p:cond delay="0"/>
                                  </p:stCondLst>
                                  <p:childTnLst>
                                    <p:set>
                                      <p:cBhvr>
                                        <p:cTn id="39" dur="1" fill="hold">
                                          <p:stCondLst>
                                            <p:cond delay="0"/>
                                          </p:stCondLst>
                                        </p:cTn>
                                        <p:tgtEl>
                                          <p:spTgt spid="2">
                                            <p:txEl>
                                              <p:pRg st="0" end="0"/>
                                            </p:txEl>
                                          </p:spTgt>
                                        </p:tgtEl>
                                        <p:attrNameLst>
                                          <p:attrName>style.visibility</p:attrName>
                                        </p:attrNameLst>
                                      </p:cBhvr>
                                      <p:to>
                                        <p:strVal val="visible"/>
                                      </p:to>
                                    </p:set>
                                    <p:animEffect transition="in" filter="wipe(left)">
                                      <p:cBhvr>
                                        <p:cTn id="40" dur="500"/>
                                        <p:tgtEl>
                                          <p:spTgt spid="2">
                                            <p:txEl>
                                              <p:pRg st="0" end="0"/>
                                            </p:txEl>
                                          </p:spTgt>
                                        </p:tgtEl>
                                      </p:cBhvr>
                                    </p:animEffect>
                                  </p:childTnLst>
                                </p:cTn>
                              </p:par>
                            </p:childTnLst>
                          </p:cTn>
                        </p:par>
                        <p:par>
                          <p:cTn id="41" fill="hold">
                            <p:stCondLst>
                              <p:cond delay="1000"/>
                            </p:stCondLst>
                            <p:childTnLst>
                              <p:par>
                                <p:cTn id="42" presetID="23" presetClass="entr" presetSubtype="272" fill="hold" nodeType="after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p:cTn id="44" dur="500" fill="hold"/>
                                        <p:tgtEl>
                                          <p:spTgt spid="15"/>
                                        </p:tgtEl>
                                        <p:attrNameLst>
                                          <p:attrName>ppt_w</p:attrName>
                                        </p:attrNameLst>
                                      </p:cBhvr>
                                      <p:tavLst>
                                        <p:tav tm="0">
                                          <p:val>
                                            <p:strVal val="2/3*#ppt_w"/>
                                          </p:val>
                                        </p:tav>
                                        <p:tav tm="100000">
                                          <p:val>
                                            <p:strVal val="#ppt_w"/>
                                          </p:val>
                                        </p:tav>
                                      </p:tavLst>
                                    </p:anim>
                                    <p:anim calcmode="lin" valueType="num">
                                      <p:cBhvr>
                                        <p:cTn id="45" dur="500" fill="hold"/>
                                        <p:tgtEl>
                                          <p:spTgt spid="15"/>
                                        </p:tgtEl>
                                        <p:attrNameLst>
                                          <p:attrName>ppt_h</p:attrName>
                                        </p:attrNameLst>
                                      </p:cBhvr>
                                      <p:tavLst>
                                        <p:tav tm="0">
                                          <p:val>
                                            <p:strVal val="2/3*#ppt_h"/>
                                          </p:val>
                                        </p:tav>
                                        <p:tav tm="100000">
                                          <p:val>
                                            <p:strVal val="#ppt_h"/>
                                          </p:val>
                                        </p:tav>
                                      </p:tavLst>
                                    </p:anim>
                                  </p:childTnLst>
                                </p:cTn>
                              </p:par>
                            </p:childTnLst>
                          </p:cTn>
                        </p:par>
                        <p:par>
                          <p:cTn id="46" fill="hold">
                            <p:stCondLst>
                              <p:cond delay="1500"/>
                            </p:stCondLst>
                            <p:childTnLst>
                              <p:par>
                                <p:cTn id="47" presetID="22" presetClass="entr" presetSubtype="8" fill="hold" grpId="0" nodeType="afterEffect">
                                  <p:stCondLst>
                                    <p:cond delay="0"/>
                                  </p:stCondLst>
                                  <p:childTnLst>
                                    <p:set>
                                      <p:cBhvr>
                                        <p:cTn id="48" dur="1" fill="hold">
                                          <p:stCondLst>
                                            <p:cond delay="0"/>
                                          </p:stCondLst>
                                        </p:cTn>
                                        <p:tgtEl>
                                          <p:spTgt spid="2">
                                            <p:txEl>
                                              <p:pRg st="1" end="1"/>
                                            </p:txEl>
                                          </p:spTgt>
                                        </p:tgtEl>
                                        <p:attrNameLst>
                                          <p:attrName>style.visibility</p:attrName>
                                        </p:attrNameLst>
                                      </p:cBhvr>
                                      <p:to>
                                        <p:strVal val="visible"/>
                                      </p:to>
                                    </p:set>
                                    <p:animEffect transition="in" filter="wipe(left)">
                                      <p:cBhvr>
                                        <p:cTn id="49" dur="500"/>
                                        <p:tgtEl>
                                          <p:spTgt spid="2">
                                            <p:txEl>
                                              <p:pRg st="1" end="1"/>
                                            </p:txEl>
                                          </p:spTgt>
                                        </p:tgtEl>
                                      </p:cBhvr>
                                    </p:animEffect>
                                  </p:childTnLst>
                                </p:cTn>
                              </p:par>
                            </p:childTnLst>
                          </p:cTn>
                        </p:par>
                        <p:par>
                          <p:cTn id="50" fill="hold">
                            <p:stCondLst>
                              <p:cond delay="2000"/>
                            </p:stCondLst>
                            <p:childTnLst>
                              <p:par>
                                <p:cTn id="51" presetID="23" presetClass="entr" presetSubtype="272" fill="hold"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500" fill="hold"/>
                                        <p:tgtEl>
                                          <p:spTgt spid="14"/>
                                        </p:tgtEl>
                                        <p:attrNameLst>
                                          <p:attrName>ppt_w</p:attrName>
                                        </p:attrNameLst>
                                      </p:cBhvr>
                                      <p:tavLst>
                                        <p:tav tm="0">
                                          <p:val>
                                            <p:strVal val="2/3*#ppt_w"/>
                                          </p:val>
                                        </p:tav>
                                        <p:tav tm="100000">
                                          <p:val>
                                            <p:strVal val="#ppt_w"/>
                                          </p:val>
                                        </p:tav>
                                      </p:tavLst>
                                    </p:anim>
                                    <p:anim calcmode="lin" valueType="num">
                                      <p:cBhvr>
                                        <p:cTn id="54" dur="500" fill="hold"/>
                                        <p:tgtEl>
                                          <p:spTgt spid="14"/>
                                        </p:tgtEl>
                                        <p:attrNameLst>
                                          <p:attrName>ppt_h</p:attrName>
                                        </p:attrNameLst>
                                      </p:cBhvr>
                                      <p:tavLst>
                                        <p:tav tm="0">
                                          <p:val>
                                            <p:strVal val="2/3*#ppt_h"/>
                                          </p:val>
                                        </p:tav>
                                        <p:tav tm="100000">
                                          <p:val>
                                            <p:strVal val="#ppt_h"/>
                                          </p:val>
                                        </p:tav>
                                      </p:tavLst>
                                    </p:anim>
                                  </p:childTnLst>
                                </p:cTn>
                              </p:par>
                            </p:childTnLst>
                          </p:cTn>
                        </p:par>
                        <p:par>
                          <p:cTn id="55" fill="hold">
                            <p:stCondLst>
                              <p:cond delay="2500"/>
                            </p:stCondLst>
                            <p:childTnLst>
                              <p:par>
                                <p:cTn id="56" presetID="22" presetClass="entr" presetSubtype="8" fill="hold" grpId="0" nodeType="afterEffect">
                                  <p:stCondLst>
                                    <p:cond delay="0"/>
                                  </p:stCondLst>
                                  <p:childTnLst>
                                    <p:set>
                                      <p:cBhvr>
                                        <p:cTn id="57" dur="1" fill="hold">
                                          <p:stCondLst>
                                            <p:cond delay="0"/>
                                          </p:stCondLst>
                                        </p:cTn>
                                        <p:tgtEl>
                                          <p:spTgt spid="2">
                                            <p:txEl>
                                              <p:pRg st="2" end="2"/>
                                            </p:txEl>
                                          </p:spTgt>
                                        </p:tgtEl>
                                        <p:attrNameLst>
                                          <p:attrName>style.visibility</p:attrName>
                                        </p:attrNameLst>
                                      </p:cBhvr>
                                      <p:to>
                                        <p:strVal val="visible"/>
                                      </p:to>
                                    </p:set>
                                    <p:animEffect transition="in" filter="wipe(left)">
                                      <p:cBhvr>
                                        <p:cTn id="58" dur="500"/>
                                        <p:tgtEl>
                                          <p:spTgt spid="2">
                                            <p:txEl>
                                              <p:pRg st="2" end="2"/>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17" presetClass="entr" presetSubtype="8" fill="hold" nodeType="click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ppt_x</p:attrName>
                                        </p:attrNameLst>
                                      </p:cBhvr>
                                      <p:tavLst>
                                        <p:tav tm="0">
                                          <p:val>
                                            <p:strVal val="#ppt_x-#ppt_w/2"/>
                                          </p:val>
                                        </p:tav>
                                        <p:tav tm="100000">
                                          <p:val>
                                            <p:strVal val="#ppt_x"/>
                                          </p:val>
                                        </p:tav>
                                      </p:tavLst>
                                    </p:anim>
                                    <p:anim calcmode="lin" valueType="num">
                                      <p:cBhvr>
                                        <p:cTn id="64" dur="500" fill="hold"/>
                                        <p:tgtEl>
                                          <p:spTgt spid="18"/>
                                        </p:tgtEl>
                                        <p:attrNameLst>
                                          <p:attrName>ppt_y</p:attrName>
                                        </p:attrNameLst>
                                      </p:cBhvr>
                                      <p:tavLst>
                                        <p:tav tm="0">
                                          <p:val>
                                            <p:strVal val="#ppt_y"/>
                                          </p:val>
                                        </p:tav>
                                        <p:tav tm="100000">
                                          <p:val>
                                            <p:strVal val="#ppt_y"/>
                                          </p:val>
                                        </p:tav>
                                      </p:tavLst>
                                    </p:anim>
                                    <p:anim calcmode="lin" valueType="num">
                                      <p:cBhvr>
                                        <p:cTn id="65" dur="500" fill="hold"/>
                                        <p:tgtEl>
                                          <p:spTgt spid="18"/>
                                        </p:tgtEl>
                                        <p:attrNameLst>
                                          <p:attrName>ppt_w</p:attrName>
                                        </p:attrNameLst>
                                      </p:cBhvr>
                                      <p:tavLst>
                                        <p:tav tm="0">
                                          <p:val>
                                            <p:fltVal val="0"/>
                                          </p:val>
                                        </p:tav>
                                        <p:tav tm="100000">
                                          <p:val>
                                            <p:strVal val="#ppt_w"/>
                                          </p:val>
                                        </p:tav>
                                      </p:tavLst>
                                    </p:anim>
                                    <p:anim calcmode="lin" valueType="num">
                                      <p:cBhvr>
                                        <p:cTn id="66" dur="500" fill="hold"/>
                                        <p:tgtEl>
                                          <p:spTgt spid="18"/>
                                        </p:tgtEl>
                                        <p:attrNameLst>
                                          <p:attrName>ppt_h</p:attrName>
                                        </p:attrNameLst>
                                      </p:cBhvr>
                                      <p:tavLst>
                                        <p:tav tm="0">
                                          <p:val>
                                            <p:strVal val="#ppt_h"/>
                                          </p:val>
                                        </p:tav>
                                        <p:tav tm="100000">
                                          <p:val>
                                            <p:strVal val="#ppt_h"/>
                                          </p:val>
                                        </p:tav>
                                      </p:tavLst>
                                    </p:anim>
                                  </p:childTnLst>
                                </p:cTn>
                              </p:par>
                            </p:childTnLst>
                          </p:cTn>
                        </p:par>
                        <p:par>
                          <p:cTn id="67" fill="hold">
                            <p:stCondLst>
                              <p:cond delay="500"/>
                            </p:stCondLst>
                            <p:childTnLst>
                              <p:par>
                                <p:cTn id="68" presetID="22" presetClass="entr" presetSubtype="8" fill="hold" grpId="0" nodeType="afterEffect">
                                  <p:stCondLst>
                                    <p:cond delay="0"/>
                                  </p:stCondLst>
                                  <p:childTnLst>
                                    <p:set>
                                      <p:cBhvr>
                                        <p:cTn id="69" dur="1" fill="hold">
                                          <p:stCondLst>
                                            <p:cond delay="0"/>
                                          </p:stCondLst>
                                        </p:cTn>
                                        <p:tgtEl>
                                          <p:spTgt spid="2">
                                            <p:txEl>
                                              <p:pRg st="3" end="3"/>
                                            </p:txEl>
                                          </p:spTgt>
                                        </p:tgtEl>
                                        <p:attrNameLst>
                                          <p:attrName>style.visibility</p:attrName>
                                        </p:attrNameLst>
                                      </p:cBhvr>
                                      <p:to>
                                        <p:strVal val="visible"/>
                                      </p:to>
                                    </p:set>
                                    <p:animEffect transition="in" filter="wipe(left)">
                                      <p:cBhvr>
                                        <p:cTn id="70" dur="500"/>
                                        <p:tgtEl>
                                          <p:spTgt spid="2">
                                            <p:txEl>
                                              <p:pRg st="3" end="3"/>
                                            </p:txEl>
                                          </p:spTgt>
                                        </p:tgtEl>
                                      </p:cBhvr>
                                    </p:animEffect>
                                  </p:childTnLst>
                                </p:cTn>
                              </p:par>
                            </p:childTnLst>
                          </p:cTn>
                        </p:par>
                      </p:childTnLst>
                    </p:cTn>
                  </p:par>
                  <p:par>
                    <p:cTn id="71" fill="hold">
                      <p:stCondLst>
                        <p:cond delay="indefinite"/>
                      </p:stCondLst>
                      <p:childTnLst>
                        <p:par>
                          <p:cTn id="72" fill="hold">
                            <p:stCondLst>
                              <p:cond delay="0"/>
                            </p:stCondLst>
                            <p:childTnLst>
                              <p:par>
                                <p:cTn id="73" presetID="17" presetClass="entr" presetSubtype="8" fill="hold" nodeType="click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ppt_x</p:attrName>
                                        </p:attrNameLst>
                                      </p:cBhvr>
                                      <p:tavLst>
                                        <p:tav tm="0">
                                          <p:val>
                                            <p:strVal val="#ppt_x-#ppt_w/2"/>
                                          </p:val>
                                        </p:tav>
                                        <p:tav tm="100000">
                                          <p:val>
                                            <p:strVal val="#ppt_x"/>
                                          </p:val>
                                        </p:tav>
                                      </p:tavLst>
                                    </p:anim>
                                    <p:anim calcmode="lin" valueType="num">
                                      <p:cBhvr>
                                        <p:cTn id="76" dur="500" fill="hold"/>
                                        <p:tgtEl>
                                          <p:spTgt spid="26"/>
                                        </p:tgtEl>
                                        <p:attrNameLst>
                                          <p:attrName>ppt_y</p:attrName>
                                        </p:attrNameLst>
                                      </p:cBhvr>
                                      <p:tavLst>
                                        <p:tav tm="0">
                                          <p:val>
                                            <p:strVal val="#ppt_y"/>
                                          </p:val>
                                        </p:tav>
                                        <p:tav tm="100000">
                                          <p:val>
                                            <p:strVal val="#ppt_y"/>
                                          </p:val>
                                        </p:tav>
                                      </p:tavLst>
                                    </p:anim>
                                    <p:anim calcmode="lin" valueType="num">
                                      <p:cBhvr>
                                        <p:cTn id="77" dur="500" fill="hold"/>
                                        <p:tgtEl>
                                          <p:spTgt spid="26"/>
                                        </p:tgtEl>
                                        <p:attrNameLst>
                                          <p:attrName>ppt_w</p:attrName>
                                        </p:attrNameLst>
                                      </p:cBhvr>
                                      <p:tavLst>
                                        <p:tav tm="0">
                                          <p:val>
                                            <p:fltVal val="0"/>
                                          </p:val>
                                        </p:tav>
                                        <p:tav tm="100000">
                                          <p:val>
                                            <p:strVal val="#ppt_w"/>
                                          </p:val>
                                        </p:tav>
                                      </p:tavLst>
                                    </p:anim>
                                    <p:anim calcmode="lin" valueType="num">
                                      <p:cBhvr>
                                        <p:cTn id="78" dur="500" fill="hold"/>
                                        <p:tgtEl>
                                          <p:spTgt spid="26"/>
                                        </p:tgtEl>
                                        <p:attrNameLst>
                                          <p:attrName>ppt_h</p:attrName>
                                        </p:attrNameLst>
                                      </p:cBhvr>
                                      <p:tavLst>
                                        <p:tav tm="0">
                                          <p:val>
                                            <p:strVal val="#ppt_h"/>
                                          </p:val>
                                        </p:tav>
                                        <p:tav tm="100000">
                                          <p:val>
                                            <p:strVal val="#ppt_h"/>
                                          </p:val>
                                        </p:tav>
                                      </p:tavLst>
                                    </p:anim>
                                  </p:childTnLst>
                                </p:cTn>
                              </p:par>
                            </p:childTnLst>
                          </p:cTn>
                        </p:par>
                        <p:par>
                          <p:cTn id="79" fill="hold">
                            <p:stCondLst>
                              <p:cond delay="500"/>
                            </p:stCondLst>
                            <p:childTnLst>
                              <p:par>
                                <p:cTn id="80" presetID="22" presetClass="entr" presetSubtype="8" fill="hold" grpId="0" nodeType="afterEffect">
                                  <p:stCondLst>
                                    <p:cond delay="0"/>
                                  </p:stCondLst>
                                  <p:childTnLst>
                                    <p:set>
                                      <p:cBhvr>
                                        <p:cTn id="81" dur="1" fill="hold">
                                          <p:stCondLst>
                                            <p:cond delay="0"/>
                                          </p:stCondLst>
                                        </p:cTn>
                                        <p:tgtEl>
                                          <p:spTgt spid="2">
                                            <p:txEl>
                                              <p:pRg st="4" end="4"/>
                                            </p:txEl>
                                          </p:spTgt>
                                        </p:tgtEl>
                                        <p:attrNameLst>
                                          <p:attrName>style.visibility</p:attrName>
                                        </p:attrNameLst>
                                      </p:cBhvr>
                                      <p:to>
                                        <p:strVal val="visible"/>
                                      </p:to>
                                    </p:set>
                                    <p:animEffect transition="in" filter="wipe(left)">
                                      <p:cBhvr>
                                        <p:cTn id="82" dur="500"/>
                                        <p:tgtEl>
                                          <p:spTgt spid="2">
                                            <p:txEl>
                                              <p:pRg st="4" end="4"/>
                                            </p:txEl>
                                          </p:spTgt>
                                        </p:tgtEl>
                                      </p:cBhvr>
                                    </p:animEffect>
                                  </p:childTnLst>
                                </p:cTn>
                              </p:par>
                            </p:childTnLst>
                          </p:cTn>
                        </p:par>
                        <p:par>
                          <p:cTn id="83" fill="hold">
                            <p:stCondLst>
                              <p:cond delay="1000"/>
                            </p:stCondLst>
                            <p:childTnLst>
                              <p:par>
                                <p:cTn id="84" presetID="23" presetClass="entr" presetSubtype="272"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strVal val="2/3*#ppt_w"/>
                                          </p:val>
                                        </p:tav>
                                        <p:tav tm="100000">
                                          <p:val>
                                            <p:strVal val="#ppt_w"/>
                                          </p:val>
                                        </p:tav>
                                      </p:tavLst>
                                    </p:anim>
                                    <p:anim calcmode="lin" valueType="num">
                                      <p:cBhvr>
                                        <p:cTn id="87" dur="500" fill="hold"/>
                                        <p:tgtEl>
                                          <p:spTgt spid="11"/>
                                        </p:tgtEl>
                                        <p:attrNameLst>
                                          <p:attrName>ppt_h</p:attrName>
                                        </p:attrNameLst>
                                      </p:cBhvr>
                                      <p:tavLst>
                                        <p:tav tm="0">
                                          <p:val>
                                            <p:strVal val="2/3*#ppt_h"/>
                                          </p:val>
                                        </p:tav>
                                        <p:tav tm="100000">
                                          <p:val>
                                            <p:strVal val="#ppt_h"/>
                                          </p:val>
                                        </p:tav>
                                      </p:tavLst>
                                    </p:anim>
                                  </p:childTnLst>
                                </p:cTn>
                              </p:par>
                            </p:childTnLst>
                          </p:cTn>
                        </p:par>
                        <p:par>
                          <p:cTn id="88" fill="hold">
                            <p:stCondLst>
                              <p:cond delay="1500"/>
                            </p:stCondLst>
                            <p:childTnLst>
                              <p:par>
                                <p:cTn id="89" presetID="22" presetClass="entr" presetSubtype="8" fill="hold" grpId="0" nodeType="afterEffect">
                                  <p:stCondLst>
                                    <p:cond delay="0"/>
                                  </p:stCondLst>
                                  <p:childTnLst>
                                    <p:set>
                                      <p:cBhvr>
                                        <p:cTn id="90" dur="1" fill="hold">
                                          <p:stCondLst>
                                            <p:cond delay="0"/>
                                          </p:stCondLst>
                                        </p:cTn>
                                        <p:tgtEl>
                                          <p:spTgt spid="2">
                                            <p:txEl>
                                              <p:pRg st="5" end="5"/>
                                            </p:txEl>
                                          </p:spTgt>
                                        </p:tgtEl>
                                        <p:attrNameLst>
                                          <p:attrName>style.visibility</p:attrName>
                                        </p:attrNameLst>
                                      </p:cBhvr>
                                      <p:to>
                                        <p:strVal val="visible"/>
                                      </p:to>
                                    </p:set>
                                    <p:animEffect transition="in" filter="wipe(left)">
                                      <p:cBhvr>
                                        <p:cTn id="91" dur="500"/>
                                        <p:tgtEl>
                                          <p:spTgt spid="2">
                                            <p:txEl>
                                              <p:pRg st="5" end="5"/>
                                            </p:txEl>
                                          </p:spTgt>
                                        </p:tgtEl>
                                      </p:cBhvr>
                                    </p:animEffect>
                                  </p:childTnLst>
                                </p:cTn>
                              </p:par>
                            </p:childTnLst>
                          </p:cTn>
                        </p:par>
                        <p:par>
                          <p:cTn id="92" fill="hold">
                            <p:stCondLst>
                              <p:cond delay="2000"/>
                            </p:stCondLst>
                            <p:childTnLst>
                              <p:par>
                                <p:cTn id="93" presetID="23" presetClass="entr" presetSubtype="272" fill="hold" nodeType="afterEffect">
                                  <p:stCondLst>
                                    <p:cond delay="0"/>
                                  </p:stCondLst>
                                  <p:childTnLst>
                                    <p:set>
                                      <p:cBhvr>
                                        <p:cTn id="94" dur="1" fill="hold">
                                          <p:stCondLst>
                                            <p:cond delay="0"/>
                                          </p:stCondLst>
                                        </p:cTn>
                                        <p:tgtEl>
                                          <p:spTgt spid="17"/>
                                        </p:tgtEl>
                                        <p:attrNameLst>
                                          <p:attrName>style.visibility</p:attrName>
                                        </p:attrNameLst>
                                      </p:cBhvr>
                                      <p:to>
                                        <p:strVal val="visible"/>
                                      </p:to>
                                    </p:set>
                                    <p:anim calcmode="lin" valueType="num">
                                      <p:cBhvr>
                                        <p:cTn id="95" dur="500" fill="hold"/>
                                        <p:tgtEl>
                                          <p:spTgt spid="17"/>
                                        </p:tgtEl>
                                        <p:attrNameLst>
                                          <p:attrName>ppt_w</p:attrName>
                                        </p:attrNameLst>
                                      </p:cBhvr>
                                      <p:tavLst>
                                        <p:tav tm="0">
                                          <p:val>
                                            <p:strVal val="2/3*#ppt_w"/>
                                          </p:val>
                                        </p:tav>
                                        <p:tav tm="100000">
                                          <p:val>
                                            <p:strVal val="#ppt_w"/>
                                          </p:val>
                                        </p:tav>
                                      </p:tavLst>
                                    </p:anim>
                                    <p:anim calcmode="lin" valueType="num">
                                      <p:cBhvr>
                                        <p:cTn id="96" dur="500" fill="hold"/>
                                        <p:tgtEl>
                                          <p:spTgt spid="17"/>
                                        </p:tgtEl>
                                        <p:attrNameLst>
                                          <p:attrName>ppt_h</p:attrName>
                                        </p:attrNameLst>
                                      </p:cBhvr>
                                      <p:tavLst>
                                        <p:tav tm="0">
                                          <p:val>
                                            <p:strVal val="2/3*#ppt_h"/>
                                          </p:val>
                                        </p:tav>
                                        <p:tav tm="100000">
                                          <p:val>
                                            <p:strVal val="#ppt_h"/>
                                          </p:val>
                                        </p:tav>
                                      </p:tavLst>
                                    </p:anim>
                                  </p:childTnLst>
                                </p:cTn>
                              </p:par>
                            </p:childTnLst>
                          </p:cTn>
                        </p:par>
                        <p:par>
                          <p:cTn id="97" fill="hold">
                            <p:stCondLst>
                              <p:cond delay="2500"/>
                            </p:stCondLst>
                            <p:childTnLst>
                              <p:par>
                                <p:cTn id="98" presetID="22" presetClass="entr" presetSubtype="8" fill="hold" grpId="0" nodeType="afterEffect">
                                  <p:stCondLst>
                                    <p:cond delay="0"/>
                                  </p:stCondLst>
                                  <p:childTnLst>
                                    <p:set>
                                      <p:cBhvr>
                                        <p:cTn id="99" dur="1" fill="hold">
                                          <p:stCondLst>
                                            <p:cond delay="0"/>
                                          </p:stCondLst>
                                        </p:cTn>
                                        <p:tgtEl>
                                          <p:spTgt spid="2">
                                            <p:txEl>
                                              <p:pRg st="6" end="6"/>
                                            </p:txEl>
                                          </p:spTgt>
                                        </p:tgtEl>
                                        <p:attrNameLst>
                                          <p:attrName>style.visibility</p:attrName>
                                        </p:attrNameLst>
                                      </p:cBhvr>
                                      <p:to>
                                        <p:strVal val="visible"/>
                                      </p:to>
                                    </p:set>
                                    <p:animEffect transition="in" filter="wipe(left)">
                                      <p:cBhvr>
                                        <p:cTn id="100"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6"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a:extLst>
            <a:ext uri="{FF2B5EF4-FFF2-40B4-BE49-F238E27FC236}">
              <a16:creationId xmlns:a16="http://schemas.microsoft.com/office/drawing/2014/main" id="{A74CCFD5-D5DE-FC1A-26A6-20317F1A298A}"/>
            </a:ext>
          </a:extLst>
        </p:cNvPr>
        <p:cNvGrpSpPr/>
        <p:nvPr/>
      </p:nvGrpSpPr>
      <p:grpSpPr>
        <a:xfrm>
          <a:off x="0" y="0"/>
          <a:ext cx="0" cy="0"/>
          <a:chOff x="0" y="0"/>
          <a:chExt cx="0" cy="0"/>
        </a:xfrm>
      </p:grpSpPr>
      <p:pic>
        <p:nvPicPr>
          <p:cNvPr id="4" name="Imagen 3">
            <a:extLst>
              <a:ext uri="{FF2B5EF4-FFF2-40B4-BE49-F238E27FC236}">
                <a16:creationId xmlns:a16="http://schemas.microsoft.com/office/drawing/2014/main" id="{9F88FD22-876F-6A9E-E755-652EA380F2E8}"/>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a:ext>
            </a:extLst>
          </a:blip>
          <a:srcRect/>
          <a:stretch/>
        </p:blipFill>
        <p:spPr>
          <a:xfrm>
            <a:off x="276329" y="191808"/>
            <a:ext cx="11639340" cy="6474383"/>
          </a:xfrm>
          <a:prstGeom prst="rect">
            <a:avLst/>
          </a:prstGeom>
          <a:effectLst>
            <a:innerShdw blurRad="114300">
              <a:prstClr val="black"/>
            </a:innerShdw>
          </a:effectLst>
        </p:spPr>
      </p:pic>
      <p:sp>
        <p:nvSpPr>
          <p:cNvPr id="3" name="CuadroTexto 2">
            <a:extLst>
              <a:ext uri="{FF2B5EF4-FFF2-40B4-BE49-F238E27FC236}">
                <a16:creationId xmlns:a16="http://schemas.microsoft.com/office/drawing/2014/main" id="{69B7B488-C711-6425-3290-5F8FBC8EBF29}"/>
              </a:ext>
            </a:extLst>
          </p:cNvPr>
          <p:cNvSpPr txBox="1"/>
          <p:nvPr/>
        </p:nvSpPr>
        <p:spPr>
          <a:xfrm>
            <a:off x="2127739" y="3720713"/>
            <a:ext cx="4711211" cy="2308324"/>
          </a:xfrm>
          <a:prstGeom prst="rect">
            <a:avLst/>
          </a:prstGeom>
          <a:noFill/>
        </p:spPr>
        <p:txBody>
          <a:bodyPr wrap="square">
            <a:prstTxWarp prst="textDeflateInflate">
              <a:avLst/>
            </a:prstTxWarp>
            <a:spAutoFit/>
            <a:scene3d>
              <a:camera prst="orthographicFront"/>
              <a:lightRig rig="twoPt" dir="t"/>
            </a:scene3d>
            <a:sp3d extrusionH="57150" prstMaterial="softEdge">
              <a:bevelT w="25400" h="38100"/>
            </a:sp3d>
          </a:bodyPr>
          <a:lstStyle/>
          <a:p>
            <a:pPr algn="ctr"/>
            <a:r>
              <a:rPr lang="en" sz="3600" b="1" noProof="0" dirty="0">
                <a:ln/>
                <a:solidFill>
                  <a:schemeClr val="accent4"/>
                </a:solidFill>
              </a:rPr>
              <a:t>Gik Momiyo Igoyo Erokamano kendo Ilemo e Barup Jo-Filipi</a:t>
            </a:r>
          </a:p>
        </p:txBody>
      </p:sp>
    </p:spTree>
    <p:extLst>
      <p:ext uri="{BB962C8B-B14F-4D97-AF65-F5344CB8AC3E}">
        <p14:creationId xmlns:p14="http://schemas.microsoft.com/office/powerpoint/2010/main" val="169437401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DB5A3F6A-DACB-3F89-F5BD-3C142FEC6E97}"/>
              </a:ext>
            </a:extLst>
          </p:cNvPr>
          <p:cNvSpPr txBox="1"/>
          <p:nvPr/>
        </p:nvSpPr>
        <p:spPr>
          <a:xfrm>
            <a:off x="1604395" y="-78656"/>
            <a:ext cx="9096792" cy="584775"/>
          </a:xfrm>
          <a:prstGeom prst="rect">
            <a:avLst/>
          </a:prstGeom>
          <a:noFill/>
        </p:spPr>
        <p:txBody>
          <a:bodyPr wrap="square">
            <a:spAutoFit/>
            <a:scene3d>
              <a:camera prst="orthographicFront"/>
              <a:lightRig rig="soft" dir="t">
                <a:rot lat="0" lon="0" rev="15600000"/>
              </a:lightRig>
            </a:scene3d>
            <a:sp3d extrusionH="57150" prstMaterial="softEdge">
              <a:bevelT w="25400" h="38100"/>
            </a:sp3d>
          </a:bodyPr>
          <a:lstStyle/>
          <a:p>
            <a:pPr algn="ctr"/>
            <a:r>
              <a:rPr lang="en" sz="3200" b="1" noProof="0" dirty="0">
                <a:ln/>
                <a:solidFill>
                  <a:schemeClr val="accent4"/>
                </a:solidFill>
              </a:rPr>
              <a:t>GIK MOMIYO ONEGO WABED GI EROKAMANO</a:t>
            </a:r>
          </a:p>
        </p:txBody>
      </p:sp>
      <p:sp>
        <p:nvSpPr>
          <p:cNvPr id="5" name="CuadroTexto 4">
            <a:extLst>
              <a:ext uri="{FF2B5EF4-FFF2-40B4-BE49-F238E27FC236}">
                <a16:creationId xmlns:a16="http://schemas.microsoft.com/office/drawing/2014/main" id="{D3113A8F-1674-457A-7E7B-5DFC18E1A23A}"/>
              </a:ext>
            </a:extLst>
          </p:cNvPr>
          <p:cNvSpPr txBox="1"/>
          <p:nvPr/>
        </p:nvSpPr>
        <p:spPr>
          <a:xfrm>
            <a:off x="1792438" y="555233"/>
            <a:ext cx="8720705" cy="779026"/>
          </a:xfrm>
          <a:prstGeom prst="roundRect">
            <a:avLst>
              <a:gd name="adj" fmla="val 50000"/>
            </a:avLst>
          </a:prstGeom>
          <a:solidFill>
            <a:srgbClr val="FFFF99">
              <a:alpha val="49804"/>
            </a:srgbClr>
          </a:solidFill>
          <a:ln>
            <a:noFill/>
          </a:ln>
          <a:effectLst>
            <a:softEdge rad="31750"/>
          </a:effectLst>
        </p:spPr>
        <p:style>
          <a:lnRef idx="0">
            <a:scrgbClr r="0" g="0" b="0"/>
          </a:lnRef>
          <a:fillRef idx="0">
            <a:scrgbClr r="0" g="0" b="0"/>
          </a:fillRef>
          <a:effectRef idx="0">
            <a:scrgbClr r="0" g="0" b="0"/>
          </a:effectRef>
          <a:fontRef idx="minor">
            <a:schemeClr val="lt1"/>
          </a:fontRef>
        </p:style>
        <p:txBody>
          <a:bodyPr wrap="square" tIns="0" bIns="0">
            <a:spAutoFit/>
            <a:scene3d>
              <a:camera prst="orthographicFront"/>
              <a:lightRig rig="threePt" dir="t"/>
            </a:scene3d>
            <a:sp3d extrusionH="57150">
              <a:bevelT w="38100" h="38100"/>
            </a:sp3d>
          </a:bodyPr>
          <a:lstStyle/>
          <a:p>
            <a:pPr algn="ctr"/>
            <a:r>
              <a:rPr lang="en" b="1" noProof="0" dirty="0">
                <a:solidFill>
                  <a:schemeClr val="tx2">
                    <a:lumMod val="50000"/>
                    <a:lumOff val="50000"/>
                  </a:schemeClr>
                </a:solidFill>
                <a:latin typeface="Comic Sans MS" panose="030F0702030302020204" pitchFamily="66" charset="0"/>
              </a:rPr>
              <a:t>“</a:t>
            </a:r>
            <a:r>
              <a:rPr lang="en-US" b="1" dirty="0" err="1">
                <a:solidFill>
                  <a:schemeClr val="tx2">
                    <a:lumMod val="50000"/>
                    <a:lumOff val="50000"/>
                  </a:schemeClr>
                </a:solidFill>
                <a:latin typeface="Comic Sans MS" panose="030F0702030302020204" pitchFamily="66" charset="0"/>
              </a:rPr>
              <a:t>Ang’eyo</a:t>
            </a:r>
            <a:r>
              <a:rPr lang="en-US" b="1" dirty="0">
                <a:solidFill>
                  <a:schemeClr val="tx2">
                    <a:lumMod val="50000"/>
                    <a:lumOff val="50000"/>
                  </a:schemeClr>
                </a:solidFill>
                <a:latin typeface="Comic Sans MS" panose="030F0702030302020204" pitchFamily="66" charset="0"/>
              </a:rPr>
              <a:t> </a:t>
            </a:r>
            <a:r>
              <a:rPr lang="en-US" b="1" dirty="0" err="1">
                <a:solidFill>
                  <a:schemeClr val="tx2">
                    <a:lumMod val="50000"/>
                    <a:lumOff val="50000"/>
                  </a:schemeClr>
                </a:solidFill>
                <a:latin typeface="Comic Sans MS" panose="030F0702030302020204" pitchFamily="66" charset="0"/>
              </a:rPr>
              <a:t>malong’o</a:t>
            </a:r>
            <a:r>
              <a:rPr lang="en-US" b="1" dirty="0">
                <a:solidFill>
                  <a:schemeClr val="tx2">
                    <a:lumMod val="50000"/>
                    <a:lumOff val="50000"/>
                  </a:schemeClr>
                </a:solidFill>
                <a:latin typeface="Comic Sans MS" panose="030F0702030302020204" pitchFamily="66" charset="0"/>
              </a:rPr>
              <a:t> </a:t>
            </a:r>
            <a:r>
              <a:rPr lang="en-US" b="1" dirty="0" err="1">
                <a:solidFill>
                  <a:schemeClr val="tx2">
                    <a:lumMod val="50000"/>
                    <a:lumOff val="50000"/>
                  </a:schemeClr>
                </a:solidFill>
                <a:latin typeface="Comic Sans MS" panose="030F0702030302020204" pitchFamily="66" charset="0"/>
              </a:rPr>
              <a:t>ni</a:t>
            </a:r>
            <a:r>
              <a:rPr lang="en-US" b="1" dirty="0">
                <a:solidFill>
                  <a:schemeClr val="tx2">
                    <a:lumMod val="50000"/>
                    <a:lumOff val="50000"/>
                  </a:schemeClr>
                </a:solidFill>
                <a:latin typeface="Comic Sans MS" panose="030F0702030302020204" pitchFamily="66" charset="0"/>
              </a:rPr>
              <a:t> </a:t>
            </a:r>
            <a:r>
              <a:rPr lang="en-US" b="1" dirty="0" err="1">
                <a:solidFill>
                  <a:schemeClr val="tx2">
                    <a:lumMod val="50000"/>
                    <a:lumOff val="50000"/>
                  </a:schemeClr>
                </a:solidFill>
                <a:latin typeface="Comic Sans MS" panose="030F0702030302020204" pitchFamily="66" charset="0"/>
              </a:rPr>
              <a:t>Nyasaye</a:t>
            </a:r>
            <a:r>
              <a:rPr lang="en-US" b="1" dirty="0">
                <a:solidFill>
                  <a:schemeClr val="tx2">
                    <a:lumMod val="50000"/>
                    <a:lumOff val="50000"/>
                  </a:schemeClr>
                </a:solidFill>
                <a:latin typeface="Comic Sans MS" panose="030F0702030302020204" pitchFamily="66" charset="0"/>
              </a:rPr>
              <a:t> mane </a:t>
            </a:r>
            <a:r>
              <a:rPr lang="en-US" b="1" dirty="0" err="1">
                <a:solidFill>
                  <a:schemeClr val="tx2">
                    <a:lumMod val="50000"/>
                    <a:lumOff val="50000"/>
                  </a:schemeClr>
                </a:solidFill>
                <a:latin typeface="Comic Sans MS" panose="030F0702030302020204" pitchFamily="66" charset="0"/>
              </a:rPr>
              <a:t>ochako</a:t>
            </a:r>
            <a:r>
              <a:rPr lang="en-US" b="1" dirty="0">
                <a:solidFill>
                  <a:schemeClr val="tx2">
                    <a:lumMod val="50000"/>
                    <a:lumOff val="50000"/>
                  </a:schemeClr>
                </a:solidFill>
                <a:latin typeface="Comic Sans MS" panose="030F0702030302020204" pitchFamily="66" charset="0"/>
              </a:rPr>
              <a:t> </a:t>
            </a:r>
            <a:r>
              <a:rPr lang="en-US" b="1" dirty="0" err="1">
                <a:solidFill>
                  <a:schemeClr val="tx2">
                    <a:lumMod val="50000"/>
                    <a:lumOff val="50000"/>
                  </a:schemeClr>
                </a:solidFill>
                <a:latin typeface="Comic Sans MS" panose="030F0702030302020204" pitchFamily="66" charset="0"/>
              </a:rPr>
              <a:t>tich</a:t>
            </a:r>
            <a:r>
              <a:rPr lang="en-US" b="1" dirty="0">
                <a:solidFill>
                  <a:schemeClr val="tx2">
                    <a:lumMod val="50000"/>
                    <a:lumOff val="50000"/>
                  </a:schemeClr>
                </a:solidFill>
                <a:latin typeface="Comic Sans MS" panose="030F0702030302020204" pitchFamily="66" charset="0"/>
              </a:rPr>
              <a:t> </a:t>
            </a:r>
            <a:r>
              <a:rPr lang="en-US" b="1" dirty="0" err="1">
                <a:solidFill>
                  <a:schemeClr val="tx2">
                    <a:lumMod val="50000"/>
                    <a:lumOff val="50000"/>
                  </a:schemeClr>
                </a:solidFill>
                <a:latin typeface="Comic Sans MS" panose="030F0702030302020204" pitchFamily="66" charset="0"/>
              </a:rPr>
              <a:t>maber</a:t>
            </a:r>
            <a:r>
              <a:rPr lang="en-US" b="1" dirty="0">
                <a:solidFill>
                  <a:schemeClr val="tx2">
                    <a:lumMod val="50000"/>
                    <a:lumOff val="50000"/>
                  </a:schemeClr>
                </a:solidFill>
                <a:latin typeface="Comic Sans MS" panose="030F0702030302020204" pitchFamily="66" charset="0"/>
              </a:rPr>
              <a:t> e </a:t>
            </a:r>
            <a:r>
              <a:rPr lang="en-US" b="1" dirty="0" err="1">
                <a:solidFill>
                  <a:schemeClr val="tx2">
                    <a:lumMod val="50000"/>
                    <a:lumOff val="50000"/>
                  </a:schemeClr>
                </a:solidFill>
                <a:latin typeface="Comic Sans MS" panose="030F0702030302020204" pitchFamily="66" charset="0"/>
              </a:rPr>
              <a:t>chunyu</a:t>
            </a:r>
            <a:r>
              <a:rPr lang="en-US" b="1" dirty="0">
                <a:solidFill>
                  <a:schemeClr val="tx2">
                    <a:lumMod val="50000"/>
                    <a:lumOff val="50000"/>
                  </a:schemeClr>
                </a:solidFill>
                <a:latin typeface="Comic Sans MS" panose="030F0702030302020204" pitchFamily="66" charset="0"/>
              </a:rPr>
              <a:t> biro </a:t>
            </a:r>
            <a:r>
              <a:rPr lang="en-US" b="1" dirty="0" err="1">
                <a:solidFill>
                  <a:schemeClr val="tx2">
                    <a:lumMod val="50000"/>
                    <a:lumOff val="50000"/>
                  </a:schemeClr>
                </a:solidFill>
                <a:latin typeface="Comic Sans MS" panose="030F0702030302020204" pitchFamily="66" charset="0"/>
              </a:rPr>
              <a:t>dhi</a:t>
            </a:r>
            <a:r>
              <a:rPr lang="en-US" b="1" dirty="0">
                <a:solidFill>
                  <a:schemeClr val="tx2">
                    <a:lumMod val="50000"/>
                    <a:lumOff val="50000"/>
                  </a:schemeClr>
                </a:solidFill>
                <a:latin typeface="Comic Sans MS" panose="030F0702030302020204" pitchFamily="66" charset="0"/>
              </a:rPr>
              <a:t> </a:t>
            </a:r>
            <a:r>
              <a:rPr lang="en-US" b="1" dirty="0" err="1">
                <a:solidFill>
                  <a:schemeClr val="tx2">
                    <a:lumMod val="50000"/>
                    <a:lumOff val="50000"/>
                  </a:schemeClr>
                </a:solidFill>
                <a:latin typeface="Comic Sans MS" panose="030F0702030302020204" pitchFamily="66" charset="0"/>
              </a:rPr>
              <a:t>kode</a:t>
            </a:r>
            <a:r>
              <a:rPr lang="en-US" b="1" dirty="0">
                <a:solidFill>
                  <a:schemeClr val="tx2">
                    <a:lumMod val="50000"/>
                    <a:lumOff val="50000"/>
                  </a:schemeClr>
                </a:solidFill>
                <a:latin typeface="Comic Sans MS" panose="030F0702030302020204" pitchFamily="66" charset="0"/>
              </a:rPr>
              <a:t> </a:t>
            </a:r>
            <a:r>
              <a:rPr lang="en-US" b="1" dirty="0" err="1">
                <a:solidFill>
                  <a:schemeClr val="tx2">
                    <a:lumMod val="50000"/>
                    <a:lumOff val="50000"/>
                  </a:schemeClr>
                </a:solidFill>
                <a:latin typeface="Comic Sans MS" panose="030F0702030302020204" pitchFamily="66" charset="0"/>
              </a:rPr>
              <a:t>nyime</a:t>
            </a:r>
            <a:r>
              <a:rPr lang="en-US" b="1" dirty="0">
                <a:solidFill>
                  <a:schemeClr val="tx2">
                    <a:lumMod val="50000"/>
                    <a:lumOff val="50000"/>
                  </a:schemeClr>
                </a:solidFill>
                <a:latin typeface="Comic Sans MS" panose="030F0702030302020204" pitchFamily="66" charset="0"/>
              </a:rPr>
              <a:t> </a:t>
            </a:r>
            <a:r>
              <a:rPr lang="en-US" b="1" dirty="0" err="1">
                <a:solidFill>
                  <a:schemeClr val="tx2">
                    <a:lumMod val="50000"/>
                    <a:lumOff val="50000"/>
                  </a:schemeClr>
                </a:solidFill>
                <a:latin typeface="Comic Sans MS" panose="030F0702030302020204" pitchFamily="66" charset="0"/>
              </a:rPr>
              <a:t>nyaka</a:t>
            </a:r>
            <a:r>
              <a:rPr lang="en-US" b="1" dirty="0">
                <a:solidFill>
                  <a:schemeClr val="tx2">
                    <a:lumMod val="50000"/>
                    <a:lumOff val="50000"/>
                  </a:schemeClr>
                </a:solidFill>
                <a:latin typeface="Comic Sans MS" panose="030F0702030302020204" pitchFamily="66" charset="0"/>
              </a:rPr>
              <a:t> chop </a:t>
            </a:r>
            <a:r>
              <a:rPr lang="en-US" b="1" dirty="0" err="1">
                <a:solidFill>
                  <a:schemeClr val="tx2">
                    <a:lumMod val="50000"/>
                    <a:lumOff val="50000"/>
                  </a:schemeClr>
                </a:solidFill>
                <a:latin typeface="Comic Sans MS" panose="030F0702030302020204" pitchFamily="66" charset="0"/>
              </a:rPr>
              <a:t>chieng</a:t>
            </a:r>
            <a:r>
              <a:rPr lang="en-US" b="1" dirty="0">
                <a:solidFill>
                  <a:schemeClr val="tx2">
                    <a:lumMod val="50000"/>
                    <a:lumOff val="50000"/>
                  </a:schemeClr>
                </a:solidFill>
                <a:latin typeface="Comic Sans MS" panose="030F0702030302020204" pitchFamily="66" charset="0"/>
              </a:rPr>
              <a:t>’ ma </a:t>
            </a:r>
            <a:r>
              <a:rPr lang="en-US" b="1" dirty="0" err="1">
                <a:solidFill>
                  <a:schemeClr val="tx2">
                    <a:lumMod val="50000"/>
                    <a:lumOff val="50000"/>
                  </a:schemeClr>
                </a:solidFill>
                <a:latin typeface="Comic Sans MS" panose="030F0702030302020204" pitchFamily="66" charset="0"/>
              </a:rPr>
              <a:t>Yesu</a:t>
            </a:r>
            <a:r>
              <a:rPr lang="en-US" b="1" dirty="0">
                <a:solidFill>
                  <a:schemeClr val="tx2">
                    <a:lumMod val="50000"/>
                    <a:lumOff val="50000"/>
                  </a:schemeClr>
                </a:solidFill>
                <a:latin typeface="Comic Sans MS" panose="030F0702030302020204" pitchFamily="66" charset="0"/>
              </a:rPr>
              <a:t> </a:t>
            </a:r>
            <a:r>
              <a:rPr lang="en-US" b="1" dirty="0" err="1">
                <a:solidFill>
                  <a:schemeClr val="tx2">
                    <a:lumMod val="50000"/>
                    <a:lumOff val="50000"/>
                  </a:schemeClr>
                </a:solidFill>
                <a:latin typeface="Comic Sans MS" panose="030F0702030302020204" pitchFamily="66" charset="0"/>
              </a:rPr>
              <a:t>Kristo</a:t>
            </a:r>
            <a:r>
              <a:rPr lang="en-US" b="1" dirty="0">
                <a:solidFill>
                  <a:schemeClr val="tx2">
                    <a:lumMod val="50000"/>
                    <a:lumOff val="50000"/>
                  </a:schemeClr>
                </a:solidFill>
                <a:latin typeface="Comic Sans MS" panose="030F0702030302020204" pitchFamily="66" charset="0"/>
              </a:rPr>
              <a:t> </a:t>
            </a:r>
            <a:r>
              <a:rPr lang="en-US" b="1" dirty="0" err="1">
                <a:solidFill>
                  <a:schemeClr val="tx2">
                    <a:lumMod val="50000"/>
                    <a:lumOff val="50000"/>
                  </a:schemeClr>
                </a:solidFill>
                <a:latin typeface="Comic Sans MS" panose="030F0702030302020204" pitchFamily="66" charset="0"/>
              </a:rPr>
              <a:t>obiroe</a:t>
            </a:r>
            <a:r>
              <a:rPr lang="en" b="1" noProof="0" dirty="0">
                <a:solidFill>
                  <a:schemeClr val="tx2">
                    <a:lumMod val="50000"/>
                    <a:lumOff val="50000"/>
                  </a:schemeClr>
                </a:solidFill>
                <a:latin typeface="Comic Sans MS" panose="030F0702030302020204" pitchFamily="66" charset="0"/>
              </a:rPr>
              <a:t>” </a:t>
            </a:r>
            <a:r>
              <a:rPr lang="en" sz="1400" b="1" noProof="0" dirty="0">
                <a:solidFill>
                  <a:schemeClr val="tx2">
                    <a:lumMod val="50000"/>
                    <a:lumOff val="50000"/>
                  </a:schemeClr>
                </a:solidFill>
                <a:latin typeface="Comic Sans MS" panose="030F0702030302020204" pitchFamily="66" charset="0"/>
              </a:rPr>
              <a:t>(J-Filipi 1:6)</a:t>
            </a:r>
          </a:p>
        </p:txBody>
      </p:sp>
      <p:sp>
        <p:nvSpPr>
          <p:cNvPr id="6" name="CuadroTexto 5">
            <a:extLst>
              <a:ext uri="{FF2B5EF4-FFF2-40B4-BE49-F238E27FC236}">
                <a16:creationId xmlns:a16="http://schemas.microsoft.com/office/drawing/2014/main" id="{04C7B81A-E2A1-1550-7F48-4721DF6F4D10}"/>
              </a:ext>
            </a:extLst>
          </p:cNvPr>
          <p:cNvSpPr txBox="1"/>
          <p:nvPr/>
        </p:nvSpPr>
        <p:spPr>
          <a:xfrm>
            <a:off x="1792437" y="1310997"/>
            <a:ext cx="8485038" cy="707886"/>
          </a:xfrm>
          <a:prstGeom prst="rect">
            <a:avLst/>
          </a:prstGeom>
          <a:noFill/>
        </p:spPr>
        <p:txBody>
          <a:bodyPr wrap="square" rtlCol="0">
            <a:spAutoFit/>
          </a:bodyPr>
          <a:lstStyle/>
          <a:p>
            <a:pPr>
              <a:spcBef>
                <a:spcPts val="600"/>
              </a:spcBef>
            </a:pPr>
            <a:r>
              <a:rPr lang="en-US" sz="2000" b="1" dirty="0"/>
              <a:t>Paulo </a:t>
            </a:r>
            <a:r>
              <a:rPr lang="en-US" sz="2000" b="1" dirty="0" err="1"/>
              <a:t>chako</a:t>
            </a:r>
            <a:r>
              <a:rPr lang="en-US" sz="2000" b="1" dirty="0"/>
              <a:t> </a:t>
            </a:r>
            <a:r>
              <a:rPr lang="en-US" sz="2000" b="1" dirty="0" err="1"/>
              <a:t>barupe</a:t>
            </a:r>
            <a:r>
              <a:rPr lang="en-US" sz="2000" b="1" dirty="0"/>
              <a:t> </a:t>
            </a:r>
            <a:r>
              <a:rPr lang="en-US" sz="2000" b="1" dirty="0" err="1"/>
              <a:t>gi</a:t>
            </a:r>
            <a:r>
              <a:rPr lang="en-US" sz="2000" b="1" dirty="0"/>
              <a:t> </a:t>
            </a:r>
            <a:r>
              <a:rPr lang="en-US" sz="2000" b="1" dirty="0" err="1"/>
              <a:t>goyo</a:t>
            </a:r>
            <a:r>
              <a:rPr lang="en-US" sz="2000" b="1" dirty="0"/>
              <a:t> </a:t>
            </a:r>
            <a:r>
              <a:rPr lang="en-US" sz="2000" b="1" dirty="0" err="1"/>
              <a:t>erokamano</a:t>
            </a:r>
            <a:r>
              <a:rPr lang="en-US" sz="2000" b="1" dirty="0"/>
              <a:t> </a:t>
            </a:r>
            <a:r>
              <a:rPr lang="en-US" sz="2000" b="1" dirty="0" err="1"/>
              <a:t>ni</a:t>
            </a:r>
            <a:r>
              <a:rPr lang="en-US" sz="2000" b="1" dirty="0"/>
              <a:t> </a:t>
            </a:r>
            <a:r>
              <a:rPr lang="en-US" sz="2000" b="1" dirty="0" err="1"/>
              <a:t>Nyasaye</a:t>
            </a:r>
            <a:r>
              <a:rPr lang="en-US" sz="2000" b="1" dirty="0"/>
              <a:t> </a:t>
            </a:r>
            <a:r>
              <a:rPr lang="en-US" sz="2000" b="1" dirty="0" err="1"/>
              <a:t>kuom</a:t>
            </a:r>
            <a:r>
              <a:rPr lang="en-US" sz="2000" b="1" dirty="0"/>
              <a:t> </a:t>
            </a:r>
            <a:r>
              <a:rPr lang="en-US" sz="2000" b="1" dirty="0" err="1"/>
              <a:t>joma</a:t>
            </a:r>
            <a:r>
              <a:rPr lang="en-US" sz="2000" b="1" dirty="0"/>
              <a:t> </a:t>
            </a:r>
            <a:r>
              <a:rPr lang="en-US" sz="2000" b="1" dirty="0" err="1"/>
              <a:t>oyie</a:t>
            </a:r>
            <a:r>
              <a:rPr lang="en-US" sz="2000" b="1" dirty="0"/>
              <a:t> ma </a:t>
            </a:r>
            <a:r>
              <a:rPr lang="en-US" sz="2000" b="1" dirty="0" err="1"/>
              <a:t>ni</a:t>
            </a:r>
            <a:r>
              <a:rPr lang="en-US" sz="2000" b="1" dirty="0"/>
              <a:t> </a:t>
            </a:r>
            <a:r>
              <a:rPr lang="en-US" sz="2000" b="1" dirty="0" err="1"/>
              <a:t>Filipi</a:t>
            </a:r>
            <a:r>
              <a:rPr lang="en-US" sz="2000" b="1" dirty="0"/>
              <a:t> </a:t>
            </a:r>
            <a:r>
              <a:rPr lang="en" sz="2000" b="1" noProof="0" dirty="0"/>
              <a:t>(Fil. 1:3), mane ohero matut (Fiil. 1:8).</a:t>
            </a:r>
          </a:p>
        </p:txBody>
      </p:sp>
      <p:pic>
        <p:nvPicPr>
          <p:cNvPr id="4" name="Imagen 3" descr="Una mujer con un vestido morado&#10;&#10;El contenido generado por IA puede ser incorrecto.">
            <a:extLst>
              <a:ext uri="{FF2B5EF4-FFF2-40B4-BE49-F238E27FC236}">
                <a16:creationId xmlns:a16="http://schemas.microsoft.com/office/drawing/2014/main" id="{EC2A74D0-676E-52D1-097C-0AFFED120C9E}"/>
              </a:ext>
            </a:extLst>
          </p:cNvPr>
          <p:cNvPicPr>
            <a:picLocks noChangeAspect="1"/>
          </p:cNvPicPr>
          <p:nvPr/>
        </p:nvPicPr>
        <p:blipFill>
          <a:blip r:embed="rId4" cstate="hqprint">
            <a:extLst>
              <a:ext uri="{28A0092B-C50C-407E-A947-70E740481C1C}">
                <a14:useLocalDpi xmlns:a14="http://schemas.microsoft.com/office/drawing/2010/main"/>
              </a:ext>
            </a:extLst>
          </a:blip>
          <a:srcRect t="4650" r="7640" b="2927"/>
          <a:stretch>
            <a:fillRect/>
          </a:stretch>
        </p:blipFill>
        <p:spPr>
          <a:xfrm>
            <a:off x="9391060" y="2043148"/>
            <a:ext cx="2688815" cy="4882338"/>
          </a:xfrm>
          <a:prstGeom prst="rect">
            <a:avLst/>
          </a:prstGeom>
          <a:effectLst>
            <a:outerShdw blurRad="50800" dist="38100" dir="2700000" algn="tl" rotWithShape="0">
              <a:prstClr val="black">
                <a:alpha val="40000"/>
              </a:prstClr>
            </a:outerShdw>
          </a:effectLst>
        </p:spPr>
      </p:pic>
      <p:pic>
        <p:nvPicPr>
          <p:cNvPr id="10" name="Imagen 9" descr="Una persona con un micrófono en la mano&#10;&#10;El contenido generado por IA puede ser incorrecto.">
            <a:extLst>
              <a:ext uri="{FF2B5EF4-FFF2-40B4-BE49-F238E27FC236}">
                <a16:creationId xmlns:a16="http://schemas.microsoft.com/office/drawing/2014/main" id="{B6851412-FFD4-664F-7E56-63E17F3B32DD}"/>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12125" y="2216075"/>
            <a:ext cx="3722456" cy="4538378"/>
          </a:xfrm>
          <a:prstGeom prst="roundRect">
            <a:avLst>
              <a:gd name="adj" fmla="val 16667"/>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chemeClr val="tx2">
                <a:lumMod val="50000"/>
                <a:lumOff val="50000"/>
              </a:schemeClr>
            </a:contourClr>
          </a:sp3d>
        </p:spPr>
      </p:pic>
      <p:sp>
        <p:nvSpPr>
          <p:cNvPr id="12" name="CuadroTexto 11">
            <a:extLst>
              <a:ext uri="{FF2B5EF4-FFF2-40B4-BE49-F238E27FC236}">
                <a16:creationId xmlns:a16="http://schemas.microsoft.com/office/drawing/2014/main" id="{C6BCA3AB-6697-7D75-257E-8F7587886A68}"/>
              </a:ext>
            </a:extLst>
          </p:cNvPr>
          <p:cNvSpPr txBox="1"/>
          <p:nvPr/>
        </p:nvSpPr>
        <p:spPr>
          <a:xfrm>
            <a:off x="4022623" y="2171375"/>
            <a:ext cx="5675840" cy="1938992"/>
          </a:xfrm>
          <a:prstGeom prst="rect">
            <a:avLst/>
          </a:prstGeom>
          <a:noFill/>
        </p:spPr>
        <p:txBody>
          <a:bodyPr wrap="square">
            <a:spAutoFit/>
          </a:bodyPr>
          <a:lstStyle/>
          <a:p>
            <a:pPr>
              <a:spcBef>
                <a:spcPts val="600"/>
              </a:spcBef>
            </a:pPr>
            <a:r>
              <a:rPr lang="en-US" sz="2000" b="1" dirty="0"/>
              <a:t>Mana kaka </a:t>
            </a:r>
            <a:r>
              <a:rPr lang="en-US" sz="2000" b="1" dirty="0" err="1"/>
              <a:t>jadolo</a:t>
            </a:r>
            <a:r>
              <a:rPr lang="en-US" sz="2000" b="1" dirty="0"/>
              <a:t> </a:t>
            </a:r>
            <a:r>
              <a:rPr lang="en-US" sz="2000" b="1" dirty="0" err="1"/>
              <a:t>maduong</a:t>
            </a:r>
            <a:r>
              <a:rPr lang="en-US" sz="2000" b="1" dirty="0"/>
              <a:t>’ ne </a:t>
            </a:r>
            <a:r>
              <a:rPr lang="en-US" sz="2000" b="1" dirty="0" err="1"/>
              <a:t>rwako</a:t>
            </a:r>
            <a:r>
              <a:rPr lang="en-US" sz="2000" b="1" dirty="0"/>
              <a:t> law </a:t>
            </a:r>
            <a:r>
              <a:rPr lang="en-US" sz="2000" b="1" dirty="0" err="1"/>
              <a:t>akor</a:t>
            </a:r>
            <a:r>
              <a:rPr lang="en-US" sz="2000" b="1" dirty="0"/>
              <a:t>, </a:t>
            </a:r>
            <a:r>
              <a:rPr lang="en-US" sz="2000" b="1" dirty="0" err="1"/>
              <a:t>machiegni</a:t>
            </a:r>
            <a:r>
              <a:rPr lang="en-US" sz="2000" b="1" dirty="0"/>
              <a:t> </a:t>
            </a:r>
            <a:r>
              <a:rPr lang="en-US" sz="2000" b="1" dirty="0" err="1"/>
              <a:t>gi</a:t>
            </a:r>
            <a:r>
              <a:rPr lang="en-US" sz="2000" b="1" dirty="0"/>
              <a:t> </a:t>
            </a:r>
            <a:r>
              <a:rPr lang="en-US" sz="2000" b="1" dirty="0" err="1"/>
              <a:t>chunye</a:t>
            </a:r>
            <a:r>
              <a:rPr lang="en-US" sz="2000" b="1" dirty="0"/>
              <a:t>, </a:t>
            </a:r>
            <a:r>
              <a:rPr lang="en-US" sz="2000" b="1" dirty="0" err="1"/>
              <a:t>nying</a:t>
            </a:r>
            <a:r>
              <a:rPr lang="en-US" sz="2000" b="1" dirty="0"/>
              <a:t> </a:t>
            </a:r>
            <a:r>
              <a:rPr lang="en-US" sz="2000" b="1" dirty="0" err="1"/>
              <a:t>dho</a:t>
            </a:r>
            <a:r>
              <a:rPr lang="en-US" sz="2000" b="1" dirty="0"/>
              <a:t> </a:t>
            </a:r>
            <a:r>
              <a:rPr lang="en-US" sz="2000" b="1" dirty="0" err="1"/>
              <a:t>ut</a:t>
            </a:r>
            <a:r>
              <a:rPr lang="en-US" sz="2000" b="1" dirty="0"/>
              <a:t> Israel mane </a:t>
            </a:r>
            <a:r>
              <a:rPr lang="en-US" sz="2000" b="1" dirty="0" err="1"/>
              <a:t>ondiki</a:t>
            </a:r>
            <a:r>
              <a:rPr lang="en-US" sz="2000" b="1" dirty="0"/>
              <a:t> e </a:t>
            </a:r>
            <a:r>
              <a:rPr lang="en-US" sz="2000" b="1" dirty="0" err="1"/>
              <a:t>kidi</a:t>
            </a:r>
            <a:r>
              <a:rPr lang="en-US" sz="2000" b="1" dirty="0"/>
              <a:t> </a:t>
            </a:r>
            <a:r>
              <a:rPr lang="en-US" sz="2000" b="1" dirty="0" err="1"/>
              <a:t>ka</a:t>
            </a:r>
            <a:r>
              <a:rPr lang="en-US" sz="2000" b="1" dirty="0"/>
              <a:t> ne </a:t>
            </a:r>
            <a:r>
              <a:rPr lang="en-US" sz="2000" b="1" dirty="0" err="1"/>
              <a:t>ochung</a:t>
            </a:r>
            <a:r>
              <a:rPr lang="en-US" sz="2000" b="1" dirty="0"/>
              <a:t>’ e </a:t>
            </a:r>
            <a:r>
              <a:rPr lang="en-US" sz="2000" b="1" dirty="0" err="1"/>
              <a:t>nyim</a:t>
            </a:r>
            <a:r>
              <a:rPr lang="en-US" sz="2000" b="1" dirty="0"/>
              <a:t> </a:t>
            </a:r>
            <a:r>
              <a:rPr lang="en-US" sz="2000" b="1" dirty="0" err="1"/>
              <a:t>Nyasaye</a:t>
            </a:r>
            <a:r>
              <a:rPr lang="en-US" sz="2000" b="1" dirty="0"/>
              <a:t>, Paulo ne </a:t>
            </a:r>
            <a:r>
              <a:rPr lang="en-US" sz="2000" b="1" dirty="0" err="1"/>
              <a:t>oting’o</a:t>
            </a:r>
            <a:r>
              <a:rPr lang="en-US" sz="2000" b="1" dirty="0"/>
              <a:t> “e </a:t>
            </a:r>
            <a:r>
              <a:rPr lang="en-US" sz="2000" b="1" dirty="0" err="1"/>
              <a:t>chunye</a:t>
            </a:r>
            <a:r>
              <a:rPr lang="en-US" sz="2000" b="1" dirty="0"/>
              <a:t>” </a:t>
            </a:r>
            <a:r>
              <a:rPr lang="en-US" sz="2000" b="1" dirty="0" err="1"/>
              <a:t>ng’ato</a:t>
            </a:r>
            <a:r>
              <a:rPr lang="en-US" sz="2000" b="1" dirty="0"/>
              <a:t> </a:t>
            </a:r>
            <a:r>
              <a:rPr lang="en-US" sz="2000" b="1" dirty="0" err="1"/>
              <a:t>ka</a:t>
            </a:r>
            <a:r>
              <a:rPr lang="en-US" sz="2000" b="1" dirty="0"/>
              <a:t> </a:t>
            </a:r>
            <a:r>
              <a:rPr lang="en-US" sz="2000" b="1" dirty="0" err="1"/>
              <a:t>ng’ato</a:t>
            </a:r>
            <a:r>
              <a:rPr lang="en-US" sz="2000" b="1" dirty="0"/>
              <a:t> mane ja </a:t>
            </a:r>
            <a:r>
              <a:rPr lang="en-US" sz="2000" b="1" dirty="0" err="1"/>
              <a:t>kanisa</a:t>
            </a:r>
            <a:r>
              <a:rPr lang="en-US" sz="2000" b="1" dirty="0"/>
              <a:t> </a:t>
            </a:r>
            <a:r>
              <a:rPr lang="en-US" sz="2000" b="1" dirty="0" err="1"/>
              <a:t>kane</a:t>
            </a:r>
            <a:r>
              <a:rPr lang="en-US" sz="2000" b="1" dirty="0"/>
              <a:t> </a:t>
            </a:r>
            <a:r>
              <a:rPr lang="en-US" sz="2000" b="1" dirty="0" err="1"/>
              <a:t>ochung</a:t>
            </a:r>
            <a:r>
              <a:rPr lang="en-US" sz="2000" b="1" dirty="0"/>
              <a:t>’ e </a:t>
            </a:r>
            <a:r>
              <a:rPr lang="en-US" sz="2000" b="1" dirty="0" err="1"/>
              <a:t>nyim</a:t>
            </a:r>
            <a:r>
              <a:rPr lang="en-US" sz="2000" b="1" dirty="0"/>
              <a:t> </a:t>
            </a:r>
            <a:r>
              <a:rPr lang="en-US" sz="2000" b="1" dirty="0" err="1"/>
              <a:t>Nyasaye</a:t>
            </a:r>
            <a:r>
              <a:rPr lang="en-US" sz="2000" b="1" dirty="0"/>
              <a:t> e </a:t>
            </a:r>
            <a:r>
              <a:rPr lang="en-US" sz="2000" b="1" dirty="0" err="1"/>
              <a:t>lamo</a:t>
            </a:r>
            <a:r>
              <a:rPr lang="en-US" sz="2000" b="1" dirty="0"/>
              <a:t> </a:t>
            </a:r>
            <a:r>
              <a:rPr lang="en-US" sz="2000" b="1" dirty="0" err="1"/>
              <a:t>kokwayeo</a:t>
            </a:r>
            <a:r>
              <a:rPr lang="en-US" sz="2000" b="1" dirty="0"/>
              <a:t> </a:t>
            </a:r>
            <a:r>
              <a:rPr lang="en-US" sz="2000" b="1" dirty="0" err="1"/>
              <a:t>nigi</a:t>
            </a:r>
            <a:r>
              <a:rPr lang="en-US" sz="2000" b="1" dirty="0"/>
              <a:t> (Fil. 1:7)</a:t>
            </a:r>
            <a:r>
              <a:rPr lang="en" sz="2000" b="1" noProof="0" dirty="0"/>
              <a:t>.</a:t>
            </a:r>
            <a:r>
              <a:rPr lang="it-IT" sz="2000" b="1" dirty="0"/>
              <a:t> </a:t>
            </a:r>
          </a:p>
        </p:txBody>
      </p:sp>
      <p:pic>
        <p:nvPicPr>
          <p:cNvPr id="14" name="Imagen 13" descr="Un hombre con los brazos abiertos&#10;&#10;El contenido generado por IA puede ser incorrecto.">
            <a:extLst>
              <a:ext uri="{FF2B5EF4-FFF2-40B4-BE49-F238E27FC236}">
                <a16:creationId xmlns:a16="http://schemas.microsoft.com/office/drawing/2014/main" id="{89939F6D-12E1-0FD8-87F2-38C15922A88B}"/>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196901" y="145633"/>
            <a:ext cx="1407494" cy="1759367"/>
          </a:xfrm>
          <a:prstGeom prst="round2DiagRect">
            <a:avLst>
              <a:gd name="adj1" fmla="val 0"/>
              <a:gd name="adj2" fmla="val 17464"/>
            </a:avLst>
          </a:prstGeom>
          <a:ln w="28575" cap="sq">
            <a:solidFill>
              <a:schemeClr val="accent4"/>
            </a:solidFill>
            <a:miter lim="800000"/>
          </a:ln>
          <a:effectLst>
            <a:outerShdw blurRad="254000" algn="tl" rotWithShape="0">
              <a:srgbClr val="000000">
                <a:alpha val="43000"/>
              </a:srgbClr>
            </a:outerShdw>
          </a:effectLst>
        </p:spPr>
      </p:pic>
      <p:pic>
        <p:nvPicPr>
          <p:cNvPr id="16" name="Imagen 15" descr="Un dibujo de una persona&#10;&#10;El contenido generado por IA puede ser incorrecto.">
            <a:extLst>
              <a:ext uri="{FF2B5EF4-FFF2-40B4-BE49-F238E27FC236}">
                <a16:creationId xmlns:a16="http://schemas.microsoft.com/office/drawing/2014/main" id="{FA69BED1-5CC0-337A-05F6-498ADE858C4F}"/>
              </a:ext>
            </a:extLst>
          </p:cNvPr>
          <p:cNvPicPr>
            <a:picLocks noChangeAspect="1"/>
          </p:cNvPicPr>
          <p:nvPr/>
        </p:nvPicPr>
        <p:blipFill>
          <a:blip r:embed="rId7" cstate="hqprint">
            <a:extLst>
              <a:ext uri="{28A0092B-C50C-407E-A947-70E740481C1C}">
                <a14:useLocalDpi xmlns:a14="http://schemas.microsoft.com/office/drawing/2010/main"/>
              </a:ext>
            </a:extLst>
          </a:blip>
          <a:srcRect/>
          <a:stretch>
            <a:fillRect/>
          </a:stretch>
        </p:blipFill>
        <p:spPr>
          <a:xfrm>
            <a:off x="10701187" y="142875"/>
            <a:ext cx="1291540" cy="1762125"/>
          </a:xfrm>
          <a:prstGeom prst="round2DiagRect">
            <a:avLst>
              <a:gd name="adj1" fmla="val 16667"/>
              <a:gd name="adj2" fmla="val 0"/>
            </a:avLst>
          </a:prstGeom>
          <a:ln w="28575" cap="sq">
            <a:solidFill>
              <a:schemeClr val="accent4"/>
            </a:solidFill>
            <a:miter lim="800000"/>
          </a:ln>
          <a:effectLst>
            <a:outerShdw blurRad="254000" algn="tl" rotWithShape="0">
              <a:srgbClr val="000000">
                <a:alpha val="43000"/>
              </a:srgbClr>
            </a:outerShdw>
          </a:effectLst>
        </p:spPr>
      </p:pic>
      <p:sp>
        <p:nvSpPr>
          <p:cNvPr id="7" name="CuadroTexto 6">
            <a:extLst>
              <a:ext uri="{FF2B5EF4-FFF2-40B4-BE49-F238E27FC236}">
                <a16:creationId xmlns:a16="http://schemas.microsoft.com/office/drawing/2014/main" id="{12047B0E-7265-519D-D05E-3259D2B90F9A}"/>
              </a:ext>
            </a:extLst>
          </p:cNvPr>
          <p:cNvSpPr txBox="1"/>
          <p:nvPr/>
        </p:nvSpPr>
        <p:spPr>
          <a:xfrm>
            <a:off x="4022623" y="5431014"/>
            <a:ext cx="5675840" cy="1323439"/>
          </a:xfrm>
          <a:prstGeom prst="rect">
            <a:avLst/>
          </a:prstGeom>
          <a:noFill/>
        </p:spPr>
        <p:txBody>
          <a:bodyPr wrap="square">
            <a:spAutoFit/>
          </a:bodyPr>
          <a:lstStyle/>
          <a:p>
            <a:pPr>
              <a:spcBef>
                <a:spcPts val="600"/>
              </a:spcBef>
            </a:pPr>
            <a:r>
              <a:rPr lang="en" sz="2000" b="1" dirty="0"/>
              <a:t>M</a:t>
            </a:r>
            <a:r>
              <a:rPr lang="en-US" sz="2000" b="1" dirty="0" err="1"/>
              <a:t>ar</a:t>
            </a:r>
            <a:r>
              <a:rPr lang="en-US" sz="2000" b="1" dirty="0"/>
              <a:t> </a:t>
            </a:r>
            <a:r>
              <a:rPr lang="en-US" sz="2000" b="1" dirty="0" err="1"/>
              <a:t>adek</a:t>
            </a:r>
            <a:r>
              <a:rPr lang="en-US" sz="2000" b="1" dirty="0"/>
              <a:t> </a:t>
            </a:r>
            <a:r>
              <a:rPr lang="en-US" sz="2000" b="1" dirty="0" err="1"/>
              <a:t>momiyo</a:t>
            </a:r>
            <a:r>
              <a:rPr lang="en-US" sz="2000" b="1" dirty="0"/>
              <a:t> </a:t>
            </a:r>
            <a:r>
              <a:rPr lang="en-US" sz="2000" b="1" dirty="0" err="1"/>
              <a:t>ogoyo</a:t>
            </a:r>
            <a:r>
              <a:rPr lang="en-US" sz="2000" b="1" dirty="0"/>
              <a:t> </a:t>
            </a:r>
            <a:r>
              <a:rPr lang="en-US" sz="2000" b="1" dirty="0" err="1"/>
              <a:t>erokamano</a:t>
            </a:r>
            <a:r>
              <a:rPr lang="en-US" sz="2000" b="1" dirty="0"/>
              <a:t>, ne </a:t>
            </a:r>
            <a:r>
              <a:rPr lang="en-US" sz="2000" b="1" dirty="0" err="1"/>
              <a:t>en</a:t>
            </a:r>
            <a:r>
              <a:rPr lang="en-US" sz="2000" b="1" dirty="0"/>
              <a:t> </a:t>
            </a:r>
            <a:r>
              <a:rPr lang="en-US" sz="2000" b="1" dirty="0" err="1"/>
              <a:t>ni</a:t>
            </a:r>
            <a:r>
              <a:rPr lang="en-US" sz="2000" b="1" dirty="0"/>
              <a:t> jo-</a:t>
            </a:r>
            <a:r>
              <a:rPr lang="en-US" sz="2000" b="1" dirty="0" err="1"/>
              <a:t>Filipi</a:t>
            </a:r>
            <a:r>
              <a:rPr lang="en-US" sz="2000" b="1" dirty="0"/>
              <a:t> </a:t>
            </a:r>
            <a:r>
              <a:rPr lang="en-US" sz="2000" b="1" dirty="0" err="1"/>
              <a:t>duto</a:t>
            </a:r>
            <a:r>
              <a:rPr lang="en-US" sz="2000" b="1" dirty="0"/>
              <a:t> “</a:t>
            </a:r>
            <a:r>
              <a:rPr lang="en-US" sz="2000" b="1" dirty="0" err="1"/>
              <a:t>uriworu</a:t>
            </a:r>
            <a:r>
              <a:rPr lang="en-US" sz="2000" b="1" dirty="0"/>
              <a:t> </a:t>
            </a:r>
            <a:r>
              <a:rPr lang="en-US" sz="2000" b="1" dirty="0" err="1"/>
              <a:t>koda</a:t>
            </a:r>
            <a:r>
              <a:rPr lang="en-US" sz="2000" b="1" dirty="0"/>
              <a:t> e </a:t>
            </a:r>
            <a:r>
              <a:rPr lang="en-US" sz="2000" b="1" dirty="0" err="1"/>
              <a:t>ng’wono</a:t>
            </a:r>
            <a:r>
              <a:rPr lang="en-US" sz="2000" b="1" dirty="0"/>
              <a:t> ma </a:t>
            </a:r>
            <a:r>
              <a:rPr lang="en-US" sz="2000" b="1" dirty="0" err="1"/>
              <a:t>Nyasaye</a:t>
            </a:r>
            <a:r>
              <a:rPr lang="en-US" sz="2000" b="1" dirty="0"/>
              <a:t> </a:t>
            </a:r>
            <a:r>
              <a:rPr lang="en-US" sz="2000" b="1" dirty="0" err="1"/>
              <a:t>osemiya</a:t>
            </a:r>
            <a:r>
              <a:rPr lang="en-US" sz="2000" b="1" dirty="0"/>
              <a:t> mar </a:t>
            </a:r>
            <a:r>
              <a:rPr lang="en-US" sz="2000" b="1" dirty="0" err="1"/>
              <a:t>siro</a:t>
            </a:r>
            <a:r>
              <a:rPr lang="en-US" sz="2000" b="1" dirty="0"/>
              <a:t> </a:t>
            </a:r>
            <a:r>
              <a:rPr lang="en-US" sz="2000" b="1" dirty="0" err="1"/>
              <a:t>adiera</a:t>
            </a:r>
            <a:r>
              <a:rPr lang="en-US" sz="2000" b="1" dirty="0"/>
              <a:t> mar </a:t>
            </a:r>
            <a:r>
              <a:rPr lang="en-US" sz="2000" b="1" dirty="0" err="1"/>
              <a:t>injili</a:t>
            </a:r>
            <a:r>
              <a:rPr lang="en-US" sz="2000" b="1" dirty="0"/>
              <a:t> kendo </a:t>
            </a:r>
            <a:r>
              <a:rPr lang="en-US" sz="2000" b="1" dirty="0" err="1"/>
              <a:t>jiwe</a:t>
            </a:r>
            <a:r>
              <a:rPr lang="en-US" sz="2000" b="1" dirty="0"/>
              <a:t>” (Fil. 1:7).</a:t>
            </a:r>
            <a:endParaRPr lang="en" sz="2000" b="1" noProof="0" dirty="0"/>
          </a:p>
        </p:txBody>
      </p:sp>
      <p:sp>
        <p:nvSpPr>
          <p:cNvPr id="8" name="CuadroTexto 7">
            <a:extLst>
              <a:ext uri="{FF2B5EF4-FFF2-40B4-BE49-F238E27FC236}">
                <a16:creationId xmlns:a16="http://schemas.microsoft.com/office/drawing/2014/main" id="{B9F78FCD-343E-ACC1-6D64-6A99EB659261}"/>
              </a:ext>
            </a:extLst>
          </p:cNvPr>
          <p:cNvSpPr txBox="1"/>
          <p:nvPr/>
        </p:nvSpPr>
        <p:spPr>
          <a:xfrm>
            <a:off x="4022623" y="4262859"/>
            <a:ext cx="5675840" cy="1015663"/>
          </a:xfrm>
          <a:prstGeom prst="rect">
            <a:avLst/>
          </a:prstGeom>
          <a:noFill/>
        </p:spPr>
        <p:txBody>
          <a:bodyPr wrap="square">
            <a:spAutoFit/>
          </a:bodyPr>
          <a:lstStyle/>
          <a:p>
            <a:pPr>
              <a:spcBef>
                <a:spcPts val="600"/>
              </a:spcBef>
            </a:pPr>
            <a:r>
              <a:rPr lang="it-IT" sz="2000" b="1" dirty="0"/>
              <a:t>Erokamano mare ne oriwo adieri ni Jo-Filipi ne osiko ka oyie kuom injili, kendo ni Nyasaye ne dhi nyime katiyo kodgi (Fil. 1:5-6).</a:t>
            </a:r>
            <a:endParaRPr lang="en" sz="2000" b="1" noProof="0" dirty="0"/>
          </a:p>
        </p:txBody>
      </p:sp>
    </p:spTree>
    <p:extLst>
      <p:ext uri="{BB962C8B-B14F-4D97-AF65-F5344CB8AC3E}">
        <p14:creationId xmlns:p14="http://schemas.microsoft.com/office/powerpoint/2010/main" val="3181786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6" presetClass="entr" presetSubtype="32" fill="hold" nodeType="after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circle(out)">
                                      <p:cBhvr>
                                        <p:cTn id="16" dur="1000"/>
                                        <p:tgtEl>
                                          <p:spTgt spid="14"/>
                                        </p:tgtEl>
                                      </p:cBhvr>
                                    </p:animEffect>
                                  </p:childTnLst>
                                </p:cTn>
                              </p:par>
                              <p:par>
                                <p:cTn id="17" presetID="6" presetClass="entr" presetSubtype="32"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circle(out)">
                                      <p:cBhvr>
                                        <p:cTn id="19" dur="1000"/>
                                        <p:tgtEl>
                                          <p:spTgt spid="5"/>
                                        </p:tgtEl>
                                      </p:cBhvr>
                                    </p:animEffect>
                                  </p:childTnLst>
                                </p:cTn>
                              </p:par>
                              <p:par>
                                <p:cTn id="20" presetID="6" presetClass="entr" presetSubtype="32" fill="hold"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circle(out)">
                                      <p:cBhvr>
                                        <p:cTn id="22" dur="10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25" presetClass="entr" presetSubtype="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p:cTn id="27"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28"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29"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30" dur="1000" fill="hold"/>
                                        <p:tgtEl>
                                          <p:spTgt spid="10"/>
                                        </p:tgtEl>
                                        <p:attrNameLst>
                                          <p:attrName>ppt_h</p:attrName>
                                        </p:attrNameLst>
                                      </p:cBhvr>
                                      <p:tavLst>
                                        <p:tav tm="0">
                                          <p:val>
                                            <p:strVal val="#ppt_h"/>
                                          </p:val>
                                        </p:tav>
                                        <p:tav tm="100000">
                                          <p:val>
                                            <p:strVal val="#ppt_h"/>
                                          </p:val>
                                        </p:tav>
                                      </p:tavLst>
                                    </p:anim>
                                    <p:anim calcmode="lin" valueType="num">
                                      <p:cBhvr>
                                        <p:cTn id="31"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32"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33"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34" dur="1000" decel="50000">
                                          <p:stCondLst>
                                            <p:cond delay="0"/>
                                          </p:stCondLst>
                                        </p:cTn>
                                        <p:tgtEl>
                                          <p:spTgt spid="10"/>
                                        </p:tgtEl>
                                      </p:cBhvr>
                                    </p:animEffect>
                                  </p:childTnLst>
                                </p:cTn>
                              </p:par>
                            </p:childTnLst>
                          </p:cTn>
                        </p:par>
                        <p:par>
                          <p:cTn id="35" fill="hold">
                            <p:stCondLst>
                              <p:cond delay="1000"/>
                            </p:stCondLst>
                            <p:childTnLst>
                              <p:par>
                                <p:cTn id="36" presetID="22" presetClass="entr" presetSubtype="8" fill="hold" grpId="0" nodeType="after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wipe(left)">
                                      <p:cBhvr>
                                        <p:cTn id="38" dur="500"/>
                                        <p:tgtEl>
                                          <p:spTgt spid="6"/>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nodeType="clickEffect">
                                  <p:stCondLst>
                                    <p:cond delay="0"/>
                                  </p:stCondLst>
                                  <p:childTnLst>
                                    <p:set>
                                      <p:cBhvr>
                                        <p:cTn id="42" dur="1" fill="hold">
                                          <p:stCondLst>
                                            <p:cond delay="0"/>
                                          </p:stCondLst>
                                        </p:cTn>
                                        <p:tgtEl>
                                          <p:spTgt spid="4"/>
                                        </p:tgtEl>
                                        <p:attrNameLst>
                                          <p:attrName>style.visibility</p:attrName>
                                        </p:attrNameLst>
                                      </p:cBhvr>
                                      <p:to>
                                        <p:strVal val="visible"/>
                                      </p:to>
                                    </p:set>
                                    <p:anim calcmode="lin" valueType="num">
                                      <p:cBhvr>
                                        <p:cTn id="43" dur="500" fill="hold"/>
                                        <p:tgtEl>
                                          <p:spTgt spid="4"/>
                                        </p:tgtEl>
                                        <p:attrNameLst>
                                          <p:attrName>ppt_w</p:attrName>
                                        </p:attrNameLst>
                                      </p:cBhvr>
                                      <p:tavLst>
                                        <p:tav tm="0">
                                          <p:val>
                                            <p:fltVal val="0"/>
                                          </p:val>
                                        </p:tav>
                                        <p:tav tm="100000">
                                          <p:val>
                                            <p:strVal val="#ppt_w"/>
                                          </p:val>
                                        </p:tav>
                                      </p:tavLst>
                                    </p:anim>
                                    <p:anim calcmode="lin" valueType="num">
                                      <p:cBhvr>
                                        <p:cTn id="44" dur="500" fill="hold"/>
                                        <p:tgtEl>
                                          <p:spTgt spid="4"/>
                                        </p:tgtEl>
                                        <p:attrNameLst>
                                          <p:attrName>ppt_h</p:attrName>
                                        </p:attrNameLst>
                                      </p:cBhvr>
                                      <p:tavLst>
                                        <p:tav tm="0">
                                          <p:val>
                                            <p:fltVal val="0"/>
                                          </p:val>
                                        </p:tav>
                                        <p:tav tm="100000">
                                          <p:val>
                                            <p:strVal val="#ppt_h"/>
                                          </p:val>
                                        </p:tav>
                                      </p:tavLst>
                                    </p:anim>
                                    <p:animEffect transition="in" filter="fade">
                                      <p:cBhvr>
                                        <p:cTn id="45" dur="500"/>
                                        <p:tgtEl>
                                          <p:spTgt spid="4"/>
                                        </p:tgtEl>
                                      </p:cBhvr>
                                    </p:animEffect>
                                  </p:childTnLst>
                                </p:cTn>
                              </p:par>
                            </p:childTnLst>
                          </p:cTn>
                        </p:par>
                        <p:par>
                          <p:cTn id="46" fill="hold">
                            <p:stCondLst>
                              <p:cond delay="500"/>
                            </p:stCondLst>
                            <p:childTnLst>
                              <p:par>
                                <p:cTn id="47" presetID="22" presetClass="entr" presetSubtype="8" fill="hold" grpId="0" nodeType="afterEffect">
                                  <p:stCondLst>
                                    <p:cond delay="0"/>
                                  </p:stCondLst>
                                  <p:childTnLst>
                                    <p:set>
                                      <p:cBhvr>
                                        <p:cTn id="48" dur="1" fill="hold">
                                          <p:stCondLst>
                                            <p:cond delay="0"/>
                                          </p:stCondLst>
                                        </p:cTn>
                                        <p:tgtEl>
                                          <p:spTgt spid="12">
                                            <p:txEl>
                                              <p:pRg st="0" end="0"/>
                                            </p:txEl>
                                          </p:spTgt>
                                        </p:tgtEl>
                                        <p:attrNameLst>
                                          <p:attrName>style.visibility</p:attrName>
                                        </p:attrNameLst>
                                      </p:cBhvr>
                                      <p:to>
                                        <p:strVal val="visible"/>
                                      </p:to>
                                    </p:set>
                                    <p:animEffect transition="in" filter="wipe(left)">
                                      <p:cBhvr>
                                        <p:cTn id="49" dur="500"/>
                                        <p:tgtEl>
                                          <p:spTgt spid="12">
                                            <p:txEl>
                                              <p:pRg st="0" end="0"/>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8"/>
                                        </p:tgtEl>
                                        <p:attrNameLst>
                                          <p:attrName>style.visibility</p:attrName>
                                        </p:attrNameLst>
                                      </p:cBhvr>
                                      <p:to>
                                        <p:strVal val="visible"/>
                                      </p:to>
                                    </p:set>
                                    <p:animEffect transition="in" filter="wipe(left)">
                                      <p:cBhvr>
                                        <p:cTn id="54" dur="500"/>
                                        <p:tgtEl>
                                          <p:spTgt spid="8"/>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grpId="0" nodeType="click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ipe(left)">
                                      <p:cBhvr>
                                        <p:cTn id="5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p:bldP spid="12" grpId="0" uiExpand="1" build="p"/>
      <p:bldP spid="7"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67000"/>
            <a:lum/>
          </a:blip>
          <a:srcRect/>
          <a:stretch>
            <a:fillRect/>
          </a:stretch>
        </a:blipFill>
        <a:effectLst/>
      </p:bgPr>
    </p:bg>
    <p:spTree>
      <p:nvGrpSpPr>
        <p:cNvPr id="1" name=""/>
        <p:cNvGrpSpPr/>
        <p:nvPr/>
      </p:nvGrpSpPr>
      <p:grpSpPr>
        <a:xfrm>
          <a:off x="0" y="0"/>
          <a:ext cx="0" cy="0"/>
          <a:chOff x="0" y="0"/>
          <a:chExt cx="0" cy="0"/>
        </a:xfrm>
      </p:grpSpPr>
      <p:sp>
        <p:nvSpPr>
          <p:cNvPr id="19" name="Rectángulo 18">
            <a:extLst>
              <a:ext uri="{FF2B5EF4-FFF2-40B4-BE49-F238E27FC236}">
                <a16:creationId xmlns:a16="http://schemas.microsoft.com/office/drawing/2014/main" id="{D176DF83-39C8-4073-9123-43701DAA59A4}"/>
              </a:ext>
            </a:extLst>
          </p:cNvPr>
          <p:cNvSpPr>
            <a:spLocks noGrp="1" noRot="1" noMove="1" noResize="1" noEditPoints="1" noAdjustHandles="1" noChangeArrowheads="1" noChangeShapeType="1"/>
          </p:cNvSpPr>
          <p:nvPr/>
        </p:nvSpPr>
        <p:spPr>
          <a:xfrm>
            <a:off x="0" y="0"/>
            <a:ext cx="12191999" cy="1877394"/>
          </a:xfrm>
          <a:prstGeom prst="rect">
            <a:avLst/>
          </a:prstGeom>
          <a:blipFill dpi="0" rotWithShape="1">
            <a:blip r:embed="rId4">
              <a:extLst>
                <a:ext uri="{BEBA8EAE-BF5A-486C-A8C5-ECC9F3942E4B}">
                  <a14:imgProps xmlns:a14="http://schemas.microsoft.com/office/drawing/2010/main">
                    <a14:imgLayer r:embed="rId5">
                      <a14:imgEffect>
                        <a14:brightnessContrast contrast="40000"/>
                      </a14:imgEffect>
                    </a14:imgLayer>
                  </a14:imgProps>
                </a:ex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 noProof="0" dirty="0"/>
          </a:p>
        </p:txBody>
      </p:sp>
      <p:graphicFrame>
        <p:nvGraphicFramePr>
          <p:cNvPr id="7" name="Diagrama 6">
            <a:extLst>
              <a:ext uri="{FF2B5EF4-FFF2-40B4-BE49-F238E27FC236}">
                <a16:creationId xmlns:a16="http://schemas.microsoft.com/office/drawing/2014/main" id="{A05AE099-0BCA-18FD-161C-35C64D40BCD8}"/>
              </a:ext>
            </a:extLst>
          </p:cNvPr>
          <p:cNvGraphicFramePr/>
          <p:nvPr>
            <p:extLst>
              <p:ext uri="{D42A27DB-BD31-4B8C-83A1-F6EECF244321}">
                <p14:modId xmlns:p14="http://schemas.microsoft.com/office/powerpoint/2010/main" val="3747002688"/>
              </p:ext>
            </p:extLst>
          </p:nvPr>
        </p:nvGraphicFramePr>
        <p:xfrm>
          <a:off x="352425" y="1993761"/>
          <a:ext cx="11553825" cy="3902214"/>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3" name="CuadroTexto 2">
            <a:extLst>
              <a:ext uri="{FF2B5EF4-FFF2-40B4-BE49-F238E27FC236}">
                <a16:creationId xmlns:a16="http://schemas.microsoft.com/office/drawing/2014/main" id="{02485EC2-3F15-E827-0B8C-C52F6148428E}"/>
              </a:ext>
            </a:extLst>
          </p:cNvPr>
          <p:cNvSpPr txBox="1"/>
          <p:nvPr/>
        </p:nvSpPr>
        <p:spPr>
          <a:xfrm>
            <a:off x="0" y="0"/>
            <a:ext cx="12191999" cy="769441"/>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 sz="4400" b="1" spc="300" noProof="0" dirty="0">
                <a:ln/>
                <a:solidFill>
                  <a:schemeClr val="accent3"/>
                </a:solidFill>
                <a:effectLst>
                  <a:reflection blurRad="6350" stA="55000" endA="300" endPos="24000" dir="5400000" sy="-100000" algn="bl" rotWithShape="0"/>
                </a:effectLst>
              </a:rPr>
              <a:t>KWAYO E LAMO</a:t>
            </a:r>
          </a:p>
        </p:txBody>
      </p:sp>
      <p:sp>
        <p:nvSpPr>
          <p:cNvPr id="5" name="CuadroTexto 4">
            <a:extLst>
              <a:ext uri="{FF2B5EF4-FFF2-40B4-BE49-F238E27FC236}">
                <a16:creationId xmlns:a16="http://schemas.microsoft.com/office/drawing/2014/main" id="{ADA4E1B1-B7CF-0D9D-90DD-35A37765B24C}"/>
              </a:ext>
            </a:extLst>
          </p:cNvPr>
          <p:cNvSpPr txBox="1"/>
          <p:nvPr/>
        </p:nvSpPr>
        <p:spPr>
          <a:xfrm>
            <a:off x="190500" y="680174"/>
            <a:ext cx="11814071" cy="1200329"/>
          </a:xfrm>
          <a:prstGeom prst="rect">
            <a:avLst/>
          </a:prstGeom>
          <a:noFill/>
        </p:spPr>
        <p:txBody>
          <a:bodyPr wrap="square">
            <a:spAutoFit/>
            <a:scene3d>
              <a:camera prst="orthographicFront"/>
              <a:lightRig rig="threePt" dir="t"/>
            </a:scene3d>
            <a:sp3d extrusionH="57150">
              <a:bevelT w="38100" h="38100"/>
            </a:sp3d>
          </a:bodyPr>
          <a:lstStyle/>
          <a:p>
            <a:pPr algn="ctr"/>
            <a:r>
              <a:rPr lang="en" b="1" noProof="0" dirty="0">
                <a:solidFill>
                  <a:srgbClr val="7030A0"/>
                </a:solidFill>
                <a:latin typeface="Comic Sans MS" panose="030F0702030302020204" pitchFamily="66" charset="0"/>
              </a:rPr>
              <a:t>“Alemo ni mondo herau omedre mathoth ahinya kuom rieko gi ng’eyo duto, mondo ubed gi rieko mar yiero mana gima kare kende. Kamano unubed maler kendo maonge bura chieng’ ma Kristo obiroe, ka ngimau ogundho gi timbe mabeyo duto ma Yesu Kristo kende ema nyalo chiwo, mondo Nyasaye oyud duong’ gi pak.” </a:t>
            </a:r>
            <a:r>
              <a:rPr lang="en" sz="1400" b="1" noProof="0" dirty="0">
                <a:solidFill>
                  <a:srgbClr val="7030A0"/>
                </a:solidFill>
                <a:latin typeface="Comic Sans MS" panose="030F0702030302020204" pitchFamily="66" charset="0"/>
              </a:rPr>
              <a:t>(Jo-Filipi 1:9-11)</a:t>
            </a:r>
          </a:p>
        </p:txBody>
      </p:sp>
      <p:sp>
        <p:nvSpPr>
          <p:cNvPr id="6" name="CuadroTexto 5">
            <a:extLst>
              <a:ext uri="{FF2B5EF4-FFF2-40B4-BE49-F238E27FC236}">
                <a16:creationId xmlns:a16="http://schemas.microsoft.com/office/drawing/2014/main" id="{719F2F77-725B-4961-E0CC-8E81AFE088D9}"/>
              </a:ext>
            </a:extLst>
          </p:cNvPr>
          <p:cNvSpPr txBox="1"/>
          <p:nvPr/>
        </p:nvSpPr>
        <p:spPr>
          <a:xfrm>
            <a:off x="3205316" y="1916722"/>
            <a:ext cx="4514330" cy="1015663"/>
          </a:xfrm>
          <a:prstGeom prst="rect">
            <a:avLst/>
          </a:prstGeom>
          <a:noFill/>
        </p:spPr>
        <p:txBody>
          <a:bodyPr wrap="square" rtlCol="0">
            <a:spAutoFit/>
          </a:bodyPr>
          <a:lstStyle/>
          <a:p>
            <a:pPr>
              <a:spcBef>
                <a:spcPts val="600"/>
              </a:spcBef>
            </a:pPr>
            <a:r>
              <a:rPr lang="en" sz="2000" b="1" noProof="0" dirty="0"/>
              <a:t>Wanyalo kawo gik mane omiyo Paulo olemo kamano ni ne gin  “gik motue kanyakla” (Phil. 1:9-11):</a:t>
            </a:r>
          </a:p>
        </p:txBody>
      </p:sp>
      <p:sp>
        <p:nvSpPr>
          <p:cNvPr id="8" name="CuadroTexto 7">
            <a:extLst>
              <a:ext uri="{FF2B5EF4-FFF2-40B4-BE49-F238E27FC236}">
                <a16:creationId xmlns:a16="http://schemas.microsoft.com/office/drawing/2014/main" id="{5C49D64B-C201-2445-FB75-E7C219B263DB}"/>
              </a:ext>
            </a:extLst>
          </p:cNvPr>
          <p:cNvSpPr txBox="1"/>
          <p:nvPr/>
        </p:nvSpPr>
        <p:spPr>
          <a:xfrm>
            <a:off x="352425" y="5765244"/>
            <a:ext cx="4848225" cy="1015663"/>
          </a:xfrm>
          <a:custGeom>
            <a:avLst/>
            <a:gdLst>
              <a:gd name="csX0" fmla="*/ 0 w 4848225"/>
              <a:gd name="csY0" fmla="*/ 0 h 1015663"/>
              <a:gd name="csX1" fmla="*/ 490209 w 4848225"/>
              <a:gd name="csY1" fmla="*/ 0 h 1015663"/>
              <a:gd name="csX2" fmla="*/ 1028901 w 4848225"/>
              <a:gd name="csY2" fmla="*/ 0 h 1015663"/>
              <a:gd name="csX3" fmla="*/ 1616075 w 4848225"/>
              <a:gd name="csY3" fmla="*/ 0 h 1015663"/>
              <a:gd name="csX4" fmla="*/ 2203249 w 4848225"/>
              <a:gd name="csY4" fmla="*/ 0 h 1015663"/>
              <a:gd name="csX5" fmla="*/ 2596494 w 4848225"/>
              <a:gd name="csY5" fmla="*/ 0 h 1015663"/>
              <a:gd name="csX6" fmla="*/ 3038221 w 4848225"/>
              <a:gd name="csY6" fmla="*/ 0 h 1015663"/>
              <a:gd name="csX7" fmla="*/ 3528430 w 4848225"/>
              <a:gd name="csY7" fmla="*/ 0 h 1015663"/>
              <a:gd name="csX8" fmla="*/ 4115604 w 4848225"/>
              <a:gd name="csY8" fmla="*/ 0 h 1015663"/>
              <a:gd name="csX9" fmla="*/ 4848225 w 4848225"/>
              <a:gd name="csY9" fmla="*/ 0 h 1015663"/>
              <a:gd name="csX10" fmla="*/ 4848225 w 4848225"/>
              <a:gd name="csY10" fmla="*/ 507832 h 1015663"/>
              <a:gd name="csX11" fmla="*/ 4848225 w 4848225"/>
              <a:gd name="csY11" fmla="*/ 1015663 h 1015663"/>
              <a:gd name="csX12" fmla="*/ 4454980 w 4848225"/>
              <a:gd name="csY12" fmla="*/ 1015663 h 1015663"/>
              <a:gd name="csX13" fmla="*/ 3867806 w 4848225"/>
              <a:gd name="csY13" fmla="*/ 1015663 h 1015663"/>
              <a:gd name="csX14" fmla="*/ 3329115 w 4848225"/>
              <a:gd name="csY14" fmla="*/ 1015663 h 1015663"/>
              <a:gd name="csX15" fmla="*/ 2935870 w 4848225"/>
              <a:gd name="csY15" fmla="*/ 1015663 h 1015663"/>
              <a:gd name="csX16" fmla="*/ 2397178 w 4848225"/>
              <a:gd name="csY16" fmla="*/ 1015663 h 1015663"/>
              <a:gd name="csX17" fmla="*/ 1955451 w 4848225"/>
              <a:gd name="csY17" fmla="*/ 1015663 h 1015663"/>
              <a:gd name="csX18" fmla="*/ 1465241 w 4848225"/>
              <a:gd name="csY18" fmla="*/ 1015663 h 1015663"/>
              <a:gd name="csX19" fmla="*/ 1071996 w 4848225"/>
              <a:gd name="csY19" fmla="*/ 1015663 h 1015663"/>
              <a:gd name="csX20" fmla="*/ 533305 w 4848225"/>
              <a:gd name="csY20" fmla="*/ 1015663 h 1015663"/>
              <a:gd name="csX21" fmla="*/ 0 w 4848225"/>
              <a:gd name="csY21" fmla="*/ 1015663 h 1015663"/>
              <a:gd name="csX22" fmla="*/ 0 w 4848225"/>
              <a:gd name="csY22" fmla="*/ 507832 h 1015663"/>
              <a:gd name="csX23" fmla="*/ 0 w 4848225"/>
              <a:gd name="csY23" fmla="*/ 0 h 1015663"/>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Lst>
            <a:rect l="l" t="t" r="r" b="b"/>
            <a:pathLst>
              <a:path w="4848225" h="1015663" extrusionOk="0">
                <a:moveTo>
                  <a:pt x="0" y="0"/>
                </a:moveTo>
                <a:cubicBezTo>
                  <a:pt x="167237" y="-1736"/>
                  <a:pt x="358130" y="41818"/>
                  <a:pt x="490209" y="0"/>
                </a:cubicBezTo>
                <a:cubicBezTo>
                  <a:pt x="622288" y="-41818"/>
                  <a:pt x="771135" y="60564"/>
                  <a:pt x="1028901" y="0"/>
                </a:cubicBezTo>
                <a:cubicBezTo>
                  <a:pt x="1286667" y="-60564"/>
                  <a:pt x="1362921" y="48955"/>
                  <a:pt x="1616075" y="0"/>
                </a:cubicBezTo>
                <a:cubicBezTo>
                  <a:pt x="1869229" y="-48955"/>
                  <a:pt x="2042629" y="58454"/>
                  <a:pt x="2203249" y="0"/>
                </a:cubicBezTo>
                <a:cubicBezTo>
                  <a:pt x="2363869" y="-58454"/>
                  <a:pt x="2460936" y="41120"/>
                  <a:pt x="2596494" y="0"/>
                </a:cubicBezTo>
                <a:cubicBezTo>
                  <a:pt x="2732053" y="-41120"/>
                  <a:pt x="2893757" y="30561"/>
                  <a:pt x="3038221" y="0"/>
                </a:cubicBezTo>
                <a:cubicBezTo>
                  <a:pt x="3182685" y="-30561"/>
                  <a:pt x="3379941" y="17421"/>
                  <a:pt x="3528430" y="0"/>
                </a:cubicBezTo>
                <a:cubicBezTo>
                  <a:pt x="3676919" y="-17421"/>
                  <a:pt x="3912616" y="28271"/>
                  <a:pt x="4115604" y="0"/>
                </a:cubicBezTo>
                <a:cubicBezTo>
                  <a:pt x="4318592" y="-28271"/>
                  <a:pt x="4632854" y="68243"/>
                  <a:pt x="4848225" y="0"/>
                </a:cubicBezTo>
                <a:cubicBezTo>
                  <a:pt x="4862532" y="169164"/>
                  <a:pt x="4838347" y="367297"/>
                  <a:pt x="4848225" y="507832"/>
                </a:cubicBezTo>
                <a:cubicBezTo>
                  <a:pt x="4858103" y="648367"/>
                  <a:pt x="4814966" y="788402"/>
                  <a:pt x="4848225" y="1015663"/>
                </a:cubicBezTo>
                <a:cubicBezTo>
                  <a:pt x="4743234" y="1057928"/>
                  <a:pt x="4555170" y="974436"/>
                  <a:pt x="4454980" y="1015663"/>
                </a:cubicBezTo>
                <a:cubicBezTo>
                  <a:pt x="4354790" y="1056890"/>
                  <a:pt x="4115085" y="974725"/>
                  <a:pt x="3867806" y="1015663"/>
                </a:cubicBezTo>
                <a:cubicBezTo>
                  <a:pt x="3620527" y="1056601"/>
                  <a:pt x="3443015" y="969771"/>
                  <a:pt x="3329115" y="1015663"/>
                </a:cubicBezTo>
                <a:cubicBezTo>
                  <a:pt x="3215215" y="1061555"/>
                  <a:pt x="3126583" y="991660"/>
                  <a:pt x="2935870" y="1015663"/>
                </a:cubicBezTo>
                <a:cubicBezTo>
                  <a:pt x="2745158" y="1039666"/>
                  <a:pt x="2633982" y="965735"/>
                  <a:pt x="2397178" y="1015663"/>
                </a:cubicBezTo>
                <a:cubicBezTo>
                  <a:pt x="2160374" y="1065591"/>
                  <a:pt x="2172315" y="1012883"/>
                  <a:pt x="1955451" y="1015663"/>
                </a:cubicBezTo>
                <a:cubicBezTo>
                  <a:pt x="1738587" y="1018443"/>
                  <a:pt x="1709728" y="1000556"/>
                  <a:pt x="1465241" y="1015663"/>
                </a:cubicBezTo>
                <a:cubicBezTo>
                  <a:pt x="1220754" y="1030770"/>
                  <a:pt x="1254989" y="997609"/>
                  <a:pt x="1071996" y="1015663"/>
                </a:cubicBezTo>
                <a:cubicBezTo>
                  <a:pt x="889003" y="1033717"/>
                  <a:pt x="791414" y="954779"/>
                  <a:pt x="533305" y="1015663"/>
                </a:cubicBezTo>
                <a:cubicBezTo>
                  <a:pt x="275196" y="1076547"/>
                  <a:pt x="202010" y="987226"/>
                  <a:pt x="0" y="1015663"/>
                </a:cubicBezTo>
                <a:cubicBezTo>
                  <a:pt x="-36986" y="898133"/>
                  <a:pt x="19996" y="705355"/>
                  <a:pt x="0" y="507832"/>
                </a:cubicBezTo>
                <a:cubicBezTo>
                  <a:pt x="-19996" y="310309"/>
                  <a:pt x="47865" y="121441"/>
                  <a:pt x="0" y="0"/>
                </a:cubicBezTo>
                <a:close/>
              </a:path>
            </a:pathLst>
          </a:custGeom>
          <a:noFill/>
          <a:ln w="38100">
            <a:solidFill>
              <a:srgbClr val="7030A0"/>
            </a:solidFill>
            <a:extLst>
              <a:ext uri="{C807C97D-BFC1-408E-A445-0C87EB9F89A2}">
                <ask:lineSketchStyleProps xmlns:ask="http://schemas.microsoft.com/office/drawing/2018/sketchyshapes" sd="891667940">
                  <a:prstGeom prst="rect">
                    <a:avLst/>
                  </a:prstGeom>
                  <ask:type>
                    <ask:lineSketchScribble/>
                  </ask:type>
                </ask:lineSketchStyleProps>
              </a:ext>
            </a:extLst>
          </a:ln>
        </p:spPr>
        <p:txBody>
          <a:bodyPr wrap="square" rtlCol="0">
            <a:spAutoFit/>
          </a:bodyPr>
          <a:lstStyle/>
          <a:p>
            <a:pPr algn="ctr">
              <a:spcBef>
                <a:spcPts val="600"/>
              </a:spcBef>
            </a:pPr>
            <a:r>
              <a:rPr lang="en-US" sz="2000" b="1" dirty="0"/>
              <a:t>Ere kaka </a:t>
            </a:r>
            <a:r>
              <a:rPr lang="en-US" sz="2000" b="1" dirty="0" err="1"/>
              <a:t>herawa</a:t>
            </a:r>
            <a:r>
              <a:rPr lang="en-US" sz="2000" b="1" dirty="0"/>
              <a:t> </a:t>
            </a:r>
            <a:r>
              <a:rPr lang="en-US" sz="2000" b="1" dirty="0" err="1"/>
              <a:t>nyalo</a:t>
            </a:r>
            <a:r>
              <a:rPr lang="en-US" sz="2000" b="1" dirty="0"/>
              <a:t> “</a:t>
            </a:r>
            <a:r>
              <a:rPr lang="en-US" sz="2000" b="1" dirty="0" err="1"/>
              <a:t>medore</a:t>
            </a:r>
            <a:r>
              <a:rPr lang="en-US" sz="2000" b="1" dirty="0"/>
              <a:t> </a:t>
            </a:r>
            <a:r>
              <a:rPr lang="en-US" sz="2000" b="1" dirty="0" err="1"/>
              <a:t>mathoth</a:t>
            </a:r>
            <a:r>
              <a:rPr lang="en-US" sz="2000" b="1" dirty="0"/>
              <a:t>?” </a:t>
            </a:r>
            <a:r>
              <a:rPr lang="en-US" sz="2000" b="1" dirty="0" err="1"/>
              <a:t>Ang’o</a:t>
            </a:r>
            <a:r>
              <a:rPr lang="en-US" sz="2000" b="1" dirty="0"/>
              <a:t> </a:t>
            </a:r>
            <a:r>
              <a:rPr lang="en-US" sz="2000" b="1" dirty="0" err="1"/>
              <a:t>momiyo</a:t>
            </a:r>
            <a:r>
              <a:rPr lang="en-US" sz="2000" b="1" dirty="0"/>
              <a:t> </a:t>
            </a:r>
            <a:r>
              <a:rPr lang="en-US" sz="2000" b="1" dirty="0" err="1"/>
              <a:t>mano</a:t>
            </a:r>
            <a:r>
              <a:rPr lang="en-US" sz="2000" b="1" dirty="0"/>
              <a:t> </a:t>
            </a:r>
            <a:r>
              <a:rPr lang="en-US" sz="2000" b="1" dirty="0" err="1"/>
              <a:t>en</a:t>
            </a:r>
            <a:r>
              <a:rPr lang="en-US" sz="2000" b="1" dirty="0"/>
              <a:t> </a:t>
            </a:r>
            <a:r>
              <a:rPr lang="en-US" sz="2000" b="1" dirty="0" err="1"/>
              <a:t>gima</a:t>
            </a:r>
            <a:r>
              <a:rPr lang="en-US" sz="2000" b="1" dirty="0"/>
              <a:t> </a:t>
            </a:r>
            <a:r>
              <a:rPr lang="en-US" sz="2000" b="1" dirty="0" err="1"/>
              <a:t>duong</a:t>
            </a:r>
            <a:r>
              <a:rPr lang="en-US" sz="2000" b="1" dirty="0"/>
              <a:t>’ </a:t>
            </a:r>
            <a:r>
              <a:rPr lang="en-US" sz="2000" b="1" dirty="0" err="1"/>
              <a:t>ahinya</a:t>
            </a:r>
            <a:r>
              <a:rPr lang="en-US" sz="2000" b="1" dirty="0"/>
              <a:t> e </a:t>
            </a:r>
            <a:r>
              <a:rPr lang="en-US" sz="2000" b="1" dirty="0" err="1"/>
              <a:t>ngima</a:t>
            </a:r>
            <a:r>
              <a:rPr lang="en-US" sz="2000" b="1" dirty="0"/>
              <a:t> </a:t>
            </a:r>
            <a:r>
              <a:rPr lang="en-US" sz="2000" b="1" dirty="0" err="1"/>
              <a:t>Jokristo</a:t>
            </a:r>
            <a:r>
              <a:rPr lang="en-US" sz="2000" b="1" dirty="0"/>
              <a:t>?</a:t>
            </a:r>
            <a:endParaRPr lang="en" sz="2000" b="1" noProof="0" dirty="0"/>
          </a:p>
        </p:txBody>
      </p:sp>
      <p:pic>
        <p:nvPicPr>
          <p:cNvPr id="4" name="Imagen 3" descr="Dibujo de una persona&#10;&#10;El contenido generado por IA puede ser incorrecto.">
            <a:extLst>
              <a:ext uri="{FF2B5EF4-FFF2-40B4-BE49-F238E27FC236}">
                <a16:creationId xmlns:a16="http://schemas.microsoft.com/office/drawing/2014/main" id="{983A1C1D-8709-83FC-D45B-326F93FC10DD}"/>
              </a:ext>
            </a:extLst>
          </p:cNvPr>
          <p:cNvPicPr>
            <a:picLocks noChangeAspect="1"/>
          </p:cNvPicPr>
          <p:nvPr/>
        </p:nvPicPr>
        <p:blipFill>
          <a:blip r:embed="rId11">
            <a:extLst>
              <a:ext uri="{28A0092B-C50C-407E-A947-70E740481C1C}">
                <a14:useLocalDpi xmlns:a14="http://schemas.microsoft.com/office/drawing/2010/main"/>
              </a:ext>
            </a:extLst>
          </a:blip>
          <a:stretch>
            <a:fillRect/>
          </a:stretch>
        </p:blipFill>
        <p:spPr>
          <a:xfrm>
            <a:off x="7619384" y="4253800"/>
            <a:ext cx="4385187" cy="2466668"/>
          </a:xfrm>
          <a:prstGeom prst="rect">
            <a:avLst/>
          </a:prstGeom>
          <a:ln w="38100" cap="sq">
            <a:solidFill>
              <a:schemeClr val="accent6">
                <a:lumMod val="60000"/>
                <a:lumOff val="40000"/>
              </a:schemeClr>
            </a:solidFill>
            <a:prstDash val="solid"/>
            <a:miter lim="800000"/>
          </a:ln>
          <a:effectLst>
            <a:outerShdw blurRad="50800" dist="38100" dir="2700000" algn="tl" rotWithShape="0">
              <a:srgbClr val="000000">
                <a:alpha val="43000"/>
              </a:srgbClr>
            </a:outerShdw>
          </a:effectLst>
        </p:spPr>
      </p:pic>
      <p:pic>
        <p:nvPicPr>
          <p:cNvPr id="14" name="Imagen 13" descr="Un grupo de personas disfrazadas&#10;&#10;El contenido generado por IA puede ser incorrecto.">
            <a:extLst>
              <a:ext uri="{FF2B5EF4-FFF2-40B4-BE49-F238E27FC236}">
                <a16:creationId xmlns:a16="http://schemas.microsoft.com/office/drawing/2014/main" id="{BE4263AC-DC81-57C1-84EF-F7679838B124}"/>
              </a:ext>
            </a:extLst>
          </p:cNvPr>
          <p:cNvPicPr>
            <a:picLocks noChangeAspect="1"/>
          </p:cNvPicPr>
          <p:nvPr/>
        </p:nvPicPr>
        <p:blipFill rotWithShape="1">
          <a:blip r:embed="rId12" cstate="hqprint">
            <a:extLst>
              <a:ext uri="{28A0092B-C50C-407E-A947-70E740481C1C}">
                <a14:useLocalDpi xmlns:a14="http://schemas.microsoft.com/office/drawing/2010/main"/>
              </a:ext>
            </a:extLst>
          </a:blip>
          <a:srcRect r="-287"/>
          <a:stretch>
            <a:fillRect/>
          </a:stretch>
        </p:blipFill>
        <p:spPr>
          <a:xfrm>
            <a:off x="5534025" y="4759322"/>
            <a:ext cx="1850001" cy="1961146"/>
          </a:xfrm>
          <a:prstGeom prst="rect">
            <a:avLst/>
          </a:prstGeom>
          <a:ln w="88900" cap="sq" cmpd="thickThin">
            <a:solidFill>
              <a:schemeClr val="accent3">
                <a:lumMod val="75000"/>
              </a:schemeClr>
            </a:solidFill>
            <a:prstDash val="solid"/>
            <a:miter lim="800000"/>
          </a:ln>
          <a:effectLst>
            <a:innerShdw blurRad="76200">
              <a:srgbClr val="000000"/>
            </a:innerShdw>
          </a:effectLst>
        </p:spPr>
      </p:pic>
      <p:pic>
        <p:nvPicPr>
          <p:cNvPr id="18" name="Imagen 17" descr="Grupo de personas en un escenario&#10;&#10;El contenido generado por IA puede ser incorrecto.">
            <a:extLst>
              <a:ext uri="{FF2B5EF4-FFF2-40B4-BE49-F238E27FC236}">
                <a16:creationId xmlns:a16="http://schemas.microsoft.com/office/drawing/2014/main" id="{B55D836D-258F-9886-D6E8-49657293EC59}"/>
              </a:ext>
            </a:extLst>
          </p:cNvPr>
          <p:cNvPicPr>
            <a:picLocks noChangeAspect="1"/>
          </p:cNvPicPr>
          <p:nvPr/>
        </p:nvPicPr>
        <p:blipFill>
          <a:blip r:embed="rId13" cstate="hqprint">
            <a:extLst>
              <a:ext uri="{28A0092B-C50C-407E-A947-70E740481C1C}">
                <a14:useLocalDpi xmlns:a14="http://schemas.microsoft.com/office/drawing/2010/main"/>
              </a:ext>
            </a:extLst>
          </a:blip>
          <a:stretch>
            <a:fillRect/>
          </a:stretch>
        </p:blipFill>
        <p:spPr>
          <a:xfrm>
            <a:off x="285750" y="2110517"/>
            <a:ext cx="2659234" cy="1578077"/>
          </a:xfrm>
          <a:prstGeom prst="rect">
            <a:avLst/>
          </a:prstGeom>
          <a:ln w="88900" cap="sq" cmpd="thickThin">
            <a:solidFill>
              <a:schemeClr val="accent3">
                <a:lumMod val="75000"/>
              </a:schemeClr>
            </a:solidFill>
            <a:prstDash val="solid"/>
            <a:miter lim="800000"/>
          </a:ln>
          <a:effectLst>
            <a:innerShdw blurRad="76200">
              <a:srgbClr val="000000"/>
            </a:innerShdw>
          </a:effectLst>
        </p:spPr>
      </p:pic>
    </p:spTree>
    <p:extLst>
      <p:ext uri="{BB962C8B-B14F-4D97-AF65-F5344CB8AC3E}">
        <p14:creationId xmlns:p14="http://schemas.microsoft.com/office/powerpoint/2010/main" val="22770631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par>
                          <p:cTn id="17" fill="hold">
                            <p:stCondLst>
                              <p:cond delay="1500"/>
                            </p:stCondLst>
                            <p:childTnLst>
                              <p:par>
                                <p:cTn id="18" presetID="2" presetClass="entr" presetSubtype="9"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additive="base">
                                        <p:cTn id="20" dur="500" fill="hold"/>
                                        <p:tgtEl>
                                          <p:spTgt spid="4"/>
                                        </p:tgtEl>
                                        <p:attrNameLst>
                                          <p:attrName>ppt_x</p:attrName>
                                        </p:attrNameLst>
                                      </p:cBhvr>
                                      <p:tavLst>
                                        <p:tav tm="0">
                                          <p:val>
                                            <p:strVal val="0-#ppt_w/2"/>
                                          </p:val>
                                        </p:tav>
                                        <p:tav tm="100000">
                                          <p:val>
                                            <p:strVal val="#ppt_x"/>
                                          </p:val>
                                        </p:tav>
                                      </p:tavLst>
                                    </p:anim>
                                    <p:anim calcmode="lin" valueType="num">
                                      <p:cBhvr additive="base">
                                        <p:cTn id="21" dur="5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7">
                                            <p:graphicEl>
                                              <a:dgm id="{CDEDEE18-2F4A-4842-908F-40437515B9BE}"/>
                                            </p:graphicEl>
                                          </p:spTgt>
                                        </p:tgtEl>
                                        <p:attrNameLst>
                                          <p:attrName>style.visibility</p:attrName>
                                        </p:attrNameLst>
                                      </p:cBhvr>
                                      <p:to>
                                        <p:strVal val="visible"/>
                                      </p:to>
                                    </p:set>
                                    <p:animEffect transition="in" filter="wipe(left)">
                                      <p:cBhvr>
                                        <p:cTn id="31" dur="500"/>
                                        <p:tgtEl>
                                          <p:spTgt spid="7">
                                            <p:graphicEl>
                                              <a:dgm id="{CDEDEE18-2F4A-4842-908F-40437515B9BE}"/>
                                            </p:graphicEl>
                                          </p:spTgt>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7">
                                            <p:graphicEl>
                                              <a:dgm id="{47D75436-2C5A-4374-8BE3-B4A2753A70D8}"/>
                                            </p:graphicEl>
                                          </p:spTgt>
                                        </p:tgtEl>
                                        <p:attrNameLst>
                                          <p:attrName>style.visibility</p:attrName>
                                        </p:attrNameLst>
                                      </p:cBhvr>
                                      <p:to>
                                        <p:strVal val="visible"/>
                                      </p:to>
                                    </p:set>
                                    <p:animEffect transition="in" filter="wipe(left)">
                                      <p:cBhvr>
                                        <p:cTn id="34" dur="500"/>
                                        <p:tgtEl>
                                          <p:spTgt spid="7">
                                            <p:graphicEl>
                                              <a:dgm id="{47D75436-2C5A-4374-8BE3-B4A2753A70D8}"/>
                                            </p:graphicEl>
                                          </p:spTgt>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7">
                                            <p:graphicEl>
                                              <a:dgm id="{AE73C552-E150-43B7-9181-6C20C86FE349}"/>
                                            </p:graphicEl>
                                          </p:spTgt>
                                        </p:tgtEl>
                                        <p:attrNameLst>
                                          <p:attrName>style.visibility</p:attrName>
                                        </p:attrNameLst>
                                      </p:cBhvr>
                                      <p:to>
                                        <p:strVal val="visible"/>
                                      </p:to>
                                    </p:set>
                                    <p:animEffect transition="in" filter="wipe(left)">
                                      <p:cBhvr>
                                        <p:cTn id="37" dur="500"/>
                                        <p:tgtEl>
                                          <p:spTgt spid="7">
                                            <p:graphicEl>
                                              <a:dgm id="{AE73C552-E150-43B7-9181-6C20C86FE349}"/>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7">
                                            <p:graphicEl>
                                              <a:dgm id="{DCA00E30-EAB0-4E3A-A2F1-BEA78C727435}"/>
                                            </p:graphicEl>
                                          </p:spTgt>
                                        </p:tgtEl>
                                        <p:attrNameLst>
                                          <p:attrName>style.visibility</p:attrName>
                                        </p:attrNameLst>
                                      </p:cBhvr>
                                      <p:to>
                                        <p:strVal val="visible"/>
                                      </p:to>
                                    </p:set>
                                    <p:animEffect transition="in" filter="wipe(left)">
                                      <p:cBhvr>
                                        <p:cTn id="42" dur="500"/>
                                        <p:tgtEl>
                                          <p:spTgt spid="7">
                                            <p:graphicEl>
                                              <a:dgm id="{DCA00E30-EAB0-4E3A-A2F1-BEA78C727435}"/>
                                            </p:graphicEl>
                                          </p:spTgt>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7">
                                            <p:graphicEl>
                                              <a:dgm id="{7647920E-FF91-4C18-85D4-B46630961676}"/>
                                            </p:graphicEl>
                                          </p:spTgt>
                                        </p:tgtEl>
                                        <p:attrNameLst>
                                          <p:attrName>style.visibility</p:attrName>
                                        </p:attrNameLst>
                                      </p:cBhvr>
                                      <p:to>
                                        <p:strVal val="visible"/>
                                      </p:to>
                                    </p:set>
                                    <p:animEffect transition="in" filter="wipe(left)">
                                      <p:cBhvr>
                                        <p:cTn id="45" dur="500"/>
                                        <p:tgtEl>
                                          <p:spTgt spid="7">
                                            <p:graphicEl>
                                              <a:dgm id="{7647920E-FF91-4C18-85D4-B46630961676}"/>
                                            </p:graphicEl>
                                          </p:spTgt>
                                        </p:tgtEl>
                                      </p:cBhvr>
                                    </p:animEffect>
                                  </p:childTnLst>
                                </p:cTn>
                              </p:par>
                              <p:par>
                                <p:cTn id="46" presetID="22" presetClass="entr" presetSubtype="8" fill="hold" grpId="0" nodeType="withEffect">
                                  <p:stCondLst>
                                    <p:cond delay="0"/>
                                  </p:stCondLst>
                                  <p:childTnLst>
                                    <p:set>
                                      <p:cBhvr>
                                        <p:cTn id="47" dur="1" fill="hold">
                                          <p:stCondLst>
                                            <p:cond delay="0"/>
                                          </p:stCondLst>
                                        </p:cTn>
                                        <p:tgtEl>
                                          <p:spTgt spid="7">
                                            <p:graphicEl>
                                              <a:dgm id="{35BE3CF9-4D8B-4742-AFC5-881852CCCED6}"/>
                                            </p:graphicEl>
                                          </p:spTgt>
                                        </p:tgtEl>
                                        <p:attrNameLst>
                                          <p:attrName>style.visibility</p:attrName>
                                        </p:attrNameLst>
                                      </p:cBhvr>
                                      <p:to>
                                        <p:strVal val="visible"/>
                                      </p:to>
                                    </p:set>
                                    <p:animEffect transition="in" filter="wipe(left)">
                                      <p:cBhvr>
                                        <p:cTn id="48" dur="500"/>
                                        <p:tgtEl>
                                          <p:spTgt spid="7">
                                            <p:graphicEl>
                                              <a:dgm id="{35BE3CF9-4D8B-4742-AFC5-881852CCCED6}"/>
                                            </p:graphicEl>
                                          </p:spTgt>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grpId="0" nodeType="clickEffect">
                                  <p:stCondLst>
                                    <p:cond delay="0"/>
                                  </p:stCondLst>
                                  <p:childTnLst>
                                    <p:set>
                                      <p:cBhvr>
                                        <p:cTn id="52" dur="1" fill="hold">
                                          <p:stCondLst>
                                            <p:cond delay="0"/>
                                          </p:stCondLst>
                                        </p:cTn>
                                        <p:tgtEl>
                                          <p:spTgt spid="7">
                                            <p:graphicEl>
                                              <a:dgm id="{FC4AA45B-22E2-4660-BD73-56E5D53B53C4}"/>
                                            </p:graphicEl>
                                          </p:spTgt>
                                        </p:tgtEl>
                                        <p:attrNameLst>
                                          <p:attrName>style.visibility</p:attrName>
                                        </p:attrNameLst>
                                      </p:cBhvr>
                                      <p:to>
                                        <p:strVal val="visible"/>
                                      </p:to>
                                    </p:set>
                                    <p:animEffect transition="in" filter="wipe(left)">
                                      <p:cBhvr>
                                        <p:cTn id="53" dur="500"/>
                                        <p:tgtEl>
                                          <p:spTgt spid="7">
                                            <p:graphicEl>
                                              <a:dgm id="{FC4AA45B-22E2-4660-BD73-56E5D53B53C4}"/>
                                            </p:graphicEl>
                                          </p:spTgt>
                                        </p:tgtEl>
                                      </p:cBhvr>
                                    </p:animEffect>
                                  </p:childTnLst>
                                </p:cTn>
                              </p:par>
                              <p:par>
                                <p:cTn id="54" presetID="22" presetClass="entr" presetSubtype="8" fill="hold" grpId="0" nodeType="withEffect">
                                  <p:stCondLst>
                                    <p:cond delay="0"/>
                                  </p:stCondLst>
                                  <p:childTnLst>
                                    <p:set>
                                      <p:cBhvr>
                                        <p:cTn id="55" dur="1" fill="hold">
                                          <p:stCondLst>
                                            <p:cond delay="0"/>
                                          </p:stCondLst>
                                        </p:cTn>
                                        <p:tgtEl>
                                          <p:spTgt spid="7">
                                            <p:graphicEl>
                                              <a:dgm id="{F602706B-F6E9-4C52-BA43-CECC909FA77F}"/>
                                            </p:graphicEl>
                                          </p:spTgt>
                                        </p:tgtEl>
                                        <p:attrNameLst>
                                          <p:attrName>style.visibility</p:attrName>
                                        </p:attrNameLst>
                                      </p:cBhvr>
                                      <p:to>
                                        <p:strVal val="visible"/>
                                      </p:to>
                                    </p:set>
                                    <p:animEffect transition="in" filter="wipe(left)">
                                      <p:cBhvr>
                                        <p:cTn id="56" dur="500"/>
                                        <p:tgtEl>
                                          <p:spTgt spid="7">
                                            <p:graphicEl>
                                              <a:dgm id="{F602706B-F6E9-4C52-BA43-CECC909FA77F}"/>
                                            </p:graphicEl>
                                          </p:spTgt>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7">
                                            <p:graphicEl>
                                              <a:dgm id="{202E6287-1003-4F2F-9256-6CF6C7766CBF}"/>
                                            </p:graphicEl>
                                          </p:spTgt>
                                        </p:tgtEl>
                                        <p:attrNameLst>
                                          <p:attrName>style.visibility</p:attrName>
                                        </p:attrNameLst>
                                      </p:cBhvr>
                                      <p:to>
                                        <p:strVal val="visible"/>
                                      </p:to>
                                    </p:set>
                                    <p:animEffect transition="in" filter="wipe(left)">
                                      <p:cBhvr>
                                        <p:cTn id="59" dur="500"/>
                                        <p:tgtEl>
                                          <p:spTgt spid="7">
                                            <p:graphicEl>
                                              <a:dgm id="{202E6287-1003-4F2F-9256-6CF6C7766CBF}"/>
                                            </p:graphicEl>
                                          </p:spTgt>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grpId="0" nodeType="clickEffect">
                                  <p:stCondLst>
                                    <p:cond delay="0"/>
                                  </p:stCondLst>
                                  <p:childTnLst>
                                    <p:set>
                                      <p:cBhvr>
                                        <p:cTn id="63" dur="1" fill="hold">
                                          <p:stCondLst>
                                            <p:cond delay="0"/>
                                          </p:stCondLst>
                                        </p:cTn>
                                        <p:tgtEl>
                                          <p:spTgt spid="7">
                                            <p:graphicEl>
                                              <a:dgm id="{ACFCC498-7F3E-4F24-BC13-0EA9A2BF0B69}"/>
                                            </p:graphicEl>
                                          </p:spTgt>
                                        </p:tgtEl>
                                        <p:attrNameLst>
                                          <p:attrName>style.visibility</p:attrName>
                                        </p:attrNameLst>
                                      </p:cBhvr>
                                      <p:to>
                                        <p:strVal val="visible"/>
                                      </p:to>
                                    </p:set>
                                    <p:animEffect transition="in" filter="wipe(left)">
                                      <p:cBhvr>
                                        <p:cTn id="64" dur="500"/>
                                        <p:tgtEl>
                                          <p:spTgt spid="7">
                                            <p:graphicEl>
                                              <a:dgm id="{ACFCC498-7F3E-4F24-BC13-0EA9A2BF0B69}"/>
                                            </p:graphicEl>
                                          </p:spTgt>
                                        </p:tgtEl>
                                      </p:cBhvr>
                                    </p:animEffect>
                                  </p:childTnLst>
                                </p:cTn>
                              </p:par>
                              <p:par>
                                <p:cTn id="65" presetID="22" presetClass="entr" presetSubtype="8" fill="hold" grpId="0" nodeType="withEffect">
                                  <p:stCondLst>
                                    <p:cond delay="0"/>
                                  </p:stCondLst>
                                  <p:childTnLst>
                                    <p:set>
                                      <p:cBhvr>
                                        <p:cTn id="66" dur="1" fill="hold">
                                          <p:stCondLst>
                                            <p:cond delay="0"/>
                                          </p:stCondLst>
                                        </p:cTn>
                                        <p:tgtEl>
                                          <p:spTgt spid="7">
                                            <p:graphicEl>
                                              <a:dgm id="{AA1F59CF-AF52-45A7-9C1E-D6FA18C09F4B}"/>
                                            </p:graphicEl>
                                          </p:spTgt>
                                        </p:tgtEl>
                                        <p:attrNameLst>
                                          <p:attrName>style.visibility</p:attrName>
                                        </p:attrNameLst>
                                      </p:cBhvr>
                                      <p:to>
                                        <p:strVal val="visible"/>
                                      </p:to>
                                    </p:set>
                                    <p:animEffect transition="in" filter="wipe(left)">
                                      <p:cBhvr>
                                        <p:cTn id="67" dur="500"/>
                                        <p:tgtEl>
                                          <p:spTgt spid="7">
                                            <p:graphicEl>
                                              <a:dgm id="{AA1F59CF-AF52-45A7-9C1E-D6FA18C09F4B}"/>
                                            </p:graphicEl>
                                          </p:spTgt>
                                        </p:tgtEl>
                                      </p:cBhvr>
                                    </p:animEffect>
                                  </p:childTnLst>
                                </p:cTn>
                              </p:par>
                              <p:par>
                                <p:cTn id="68" presetID="22" presetClass="entr" presetSubtype="8" fill="hold" grpId="0" nodeType="withEffect">
                                  <p:stCondLst>
                                    <p:cond delay="0"/>
                                  </p:stCondLst>
                                  <p:childTnLst>
                                    <p:set>
                                      <p:cBhvr>
                                        <p:cTn id="69" dur="1" fill="hold">
                                          <p:stCondLst>
                                            <p:cond delay="0"/>
                                          </p:stCondLst>
                                        </p:cTn>
                                        <p:tgtEl>
                                          <p:spTgt spid="7">
                                            <p:graphicEl>
                                              <a:dgm id="{AE460954-CAFC-446E-8A61-6727148C5823}"/>
                                            </p:graphicEl>
                                          </p:spTgt>
                                        </p:tgtEl>
                                        <p:attrNameLst>
                                          <p:attrName>style.visibility</p:attrName>
                                        </p:attrNameLst>
                                      </p:cBhvr>
                                      <p:to>
                                        <p:strVal val="visible"/>
                                      </p:to>
                                    </p:set>
                                    <p:animEffect transition="in" filter="wipe(left)">
                                      <p:cBhvr>
                                        <p:cTn id="70" dur="500"/>
                                        <p:tgtEl>
                                          <p:spTgt spid="7">
                                            <p:graphicEl>
                                              <a:dgm id="{AE460954-CAFC-446E-8A61-6727148C5823}"/>
                                            </p:graphicEl>
                                          </p:spTgt>
                                        </p:tgtEl>
                                      </p:cBhvr>
                                    </p:animEffect>
                                  </p:childTnLst>
                                </p:cTn>
                              </p:par>
                            </p:childTnLst>
                          </p:cTn>
                        </p:par>
                      </p:childTnLst>
                    </p:cTn>
                  </p:par>
                  <p:par>
                    <p:cTn id="71" fill="hold">
                      <p:stCondLst>
                        <p:cond delay="indefinite"/>
                      </p:stCondLst>
                      <p:childTnLst>
                        <p:par>
                          <p:cTn id="72" fill="hold">
                            <p:stCondLst>
                              <p:cond delay="0"/>
                            </p:stCondLst>
                            <p:childTnLst>
                              <p:par>
                                <p:cTn id="73" presetID="53" presetClass="entr" presetSubtype="16" fill="hold" nodeType="clickEffect">
                                  <p:stCondLst>
                                    <p:cond delay="0"/>
                                  </p:stCondLst>
                                  <p:childTnLst>
                                    <p:set>
                                      <p:cBhvr>
                                        <p:cTn id="74" dur="1" fill="hold">
                                          <p:stCondLst>
                                            <p:cond delay="0"/>
                                          </p:stCondLst>
                                        </p:cTn>
                                        <p:tgtEl>
                                          <p:spTgt spid="14"/>
                                        </p:tgtEl>
                                        <p:attrNameLst>
                                          <p:attrName>style.visibility</p:attrName>
                                        </p:attrNameLst>
                                      </p:cBhvr>
                                      <p:to>
                                        <p:strVal val="visible"/>
                                      </p:to>
                                    </p:set>
                                    <p:anim calcmode="lin" valueType="num">
                                      <p:cBhvr>
                                        <p:cTn id="75" dur="500" fill="hold"/>
                                        <p:tgtEl>
                                          <p:spTgt spid="14"/>
                                        </p:tgtEl>
                                        <p:attrNameLst>
                                          <p:attrName>ppt_w</p:attrName>
                                        </p:attrNameLst>
                                      </p:cBhvr>
                                      <p:tavLst>
                                        <p:tav tm="0">
                                          <p:val>
                                            <p:fltVal val="0"/>
                                          </p:val>
                                        </p:tav>
                                        <p:tav tm="100000">
                                          <p:val>
                                            <p:strVal val="#ppt_w"/>
                                          </p:val>
                                        </p:tav>
                                      </p:tavLst>
                                    </p:anim>
                                    <p:anim calcmode="lin" valueType="num">
                                      <p:cBhvr>
                                        <p:cTn id="76" dur="500" fill="hold"/>
                                        <p:tgtEl>
                                          <p:spTgt spid="14"/>
                                        </p:tgtEl>
                                        <p:attrNameLst>
                                          <p:attrName>ppt_h</p:attrName>
                                        </p:attrNameLst>
                                      </p:cBhvr>
                                      <p:tavLst>
                                        <p:tav tm="0">
                                          <p:val>
                                            <p:fltVal val="0"/>
                                          </p:val>
                                        </p:tav>
                                        <p:tav tm="100000">
                                          <p:val>
                                            <p:strVal val="#ppt_h"/>
                                          </p:val>
                                        </p:tav>
                                      </p:tavLst>
                                    </p:anim>
                                    <p:animEffect transition="in" filter="fade">
                                      <p:cBhvr>
                                        <p:cTn id="77" dur="500"/>
                                        <p:tgtEl>
                                          <p:spTgt spid="14"/>
                                        </p:tgtEl>
                                      </p:cBhvr>
                                    </p:animEffect>
                                  </p:childTnLst>
                                </p:cTn>
                              </p:par>
                            </p:childTnLst>
                          </p:cTn>
                        </p:par>
                        <p:par>
                          <p:cTn id="78" fill="hold">
                            <p:stCondLst>
                              <p:cond delay="500"/>
                            </p:stCondLst>
                            <p:childTnLst>
                              <p:par>
                                <p:cTn id="79" presetID="22" presetClass="entr" presetSubtype="8" fill="hold" grpId="0" nodeType="afterEffect">
                                  <p:stCondLst>
                                    <p:cond delay="0"/>
                                  </p:stCondLst>
                                  <p:childTnLst>
                                    <p:set>
                                      <p:cBhvr>
                                        <p:cTn id="80" dur="1" fill="hold">
                                          <p:stCondLst>
                                            <p:cond delay="0"/>
                                          </p:stCondLst>
                                        </p:cTn>
                                        <p:tgtEl>
                                          <p:spTgt spid="7">
                                            <p:graphicEl>
                                              <a:dgm id="{AE7C1B98-0BD6-4D32-9954-4FBDDD521E46}"/>
                                            </p:graphicEl>
                                          </p:spTgt>
                                        </p:tgtEl>
                                        <p:attrNameLst>
                                          <p:attrName>style.visibility</p:attrName>
                                        </p:attrNameLst>
                                      </p:cBhvr>
                                      <p:to>
                                        <p:strVal val="visible"/>
                                      </p:to>
                                    </p:set>
                                    <p:animEffect transition="in" filter="wipe(left)">
                                      <p:cBhvr>
                                        <p:cTn id="81" dur="500"/>
                                        <p:tgtEl>
                                          <p:spTgt spid="7">
                                            <p:graphicEl>
                                              <a:dgm id="{AE7C1B98-0BD6-4D32-9954-4FBDDD521E46}"/>
                                            </p:graphicEl>
                                          </p:spTgt>
                                        </p:tgtEl>
                                      </p:cBhvr>
                                    </p:animEffect>
                                  </p:childTnLst>
                                </p:cTn>
                              </p:par>
                              <p:par>
                                <p:cTn id="82" presetID="22" presetClass="entr" presetSubtype="8" fill="hold" grpId="0" nodeType="withEffect">
                                  <p:stCondLst>
                                    <p:cond delay="0"/>
                                  </p:stCondLst>
                                  <p:childTnLst>
                                    <p:set>
                                      <p:cBhvr>
                                        <p:cTn id="83" dur="1" fill="hold">
                                          <p:stCondLst>
                                            <p:cond delay="0"/>
                                          </p:stCondLst>
                                        </p:cTn>
                                        <p:tgtEl>
                                          <p:spTgt spid="7">
                                            <p:graphicEl>
                                              <a:dgm id="{9404D6B4-34B7-4FEB-8D8B-FE766A754DAE}"/>
                                            </p:graphicEl>
                                          </p:spTgt>
                                        </p:tgtEl>
                                        <p:attrNameLst>
                                          <p:attrName>style.visibility</p:attrName>
                                        </p:attrNameLst>
                                      </p:cBhvr>
                                      <p:to>
                                        <p:strVal val="visible"/>
                                      </p:to>
                                    </p:set>
                                    <p:animEffect transition="in" filter="wipe(left)">
                                      <p:cBhvr>
                                        <p:cTn id="84" dur="500"/>
                                        <p:tgtEl>
                                          <p:spTgt spid="7">
                                            <p:graphicEl>
                                              <a:dgm id="{9404D6B4-34B7-4FEB-8D8B-FE766A754DAE}"/>
                                            </p:graphicEl>
                                          </p:spTgt>
                                        </p:tgtEl>
                                      </p:cBhvr>
                                    </p:animEffect>
                                  </p:childTnLst>
                                </p:cTn>
                              </p:par>
                              <p:par>
                                <p:cTn id="85" presetID="22" presetClass="entr" presetSubtype="8" fill="hold" grpId="0" nodeType="withEffect">
                                  <p:stCondLst>
                                    <p:cond delay="0"/>
                                  </p:stCondLst>
                                  <p:childTnLst>
                                    <p:set>
                                      <p:cBhvr>
                                        <p:cTn id="86" dur="1" fill="hold">
                                          <p:stCondLst>
                                            <p:cond delay="0"/>
                                          </p:stCondLst>
                                        </p:cTn>
                                        <p:tgtEl>
                                          <p:spTgt spid="7">
                                            <p:graphicEl>
                                              <a:dgm id="{650958D3-FF49-4208-9824-52C5BDF645AC}"/>
                                            </p:graphicEl>
                                          </p:spTgt>
                                        </p:tgtEl>
                                        <p:attrNameLst>
                                          <p:attrName>style.visibility</p:attrName>
                                        </p:attrNameLst>
                                      </p:cBhvr>
                                      <p:to>
                                        <p:strVal val="visible"/>
                                      </p:to>
                                    </p:set>
                                    <p:animEffect transition="in" filter="wipe(left)">
                                      <p:cBhvr>
                                        <p:cTn id="87" dur="500"/>
                                        <p:tgtEl>
                                          <p:spTgt spid="7">
                                            <p:graphicEl>
                                              <a:dgm id="{650958D3-FF49-4208-9824-52C5BDF645AC}"/>
                                            </p:graphicEl>
                                          </p:spTgt>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8" fill="hold" grpId="0" nodeType="clickEffect">
                                  <p:stCondLst>
                                    <p:cond delay="0"/>
                                  </p:stCondLst>
                                  <p:childTnLst>
                                    <p:set>
                                      <p:cBhvr>
                                        <p:cTn id="91" dur="1" fill="hold">
                                          <p:stCondLst>
                                            <p:cond delay="0"/>
                                          </p:stCondLst>
                                        </p:cTn>
                                        <p:tgtEl>
                                          <p:spTgt spid="7">
                                            <p:graphicEl>
                                              <a:dgm id="{321C2226-C9D3-4142-9F23-19C9BECAB2C1}"/>
                                            </p:graphicEl>
                                          </p:spTgt>
                                        </p:tgtEl>
                                        <p:attrNameLst>
                                          <p:attrName>style.visibility</p:attrName>
                                        </p:attrNameLst>
                                      </p:cBhvr>
                                      <p:to>
                                        <p:strVal val="visible"/>
                                      </p:to>
                                    </p:set>
                                    <p:animEffect transition="in" filter="wipe(left)">
                                      <p:cBhvr>
                                        <p:cTn id="92" dur="500"/>
                                        <p:tgtEl>
                                          <p:spTgt spid="7">
                                            <p:graphicEl>
                                              <a:dgm id="{321C2226-C9D3-4142-9F23-19C9BECAB2C1}"/>
                                            </p:graphicEl>
                                          </p:spTgt>
                                        </p:tgtEl>
                                      </p:cBhvr>
                                    </p:animEffect>
                                  </p:childTnLst>
                                </p:cTn>
                              </p:par>
                              <p:par>
                                <p:cTn id="93" presetID="22" presetClass="entr" presetSubtype="8" fill="hold" grpId="0" nodeType="withEffect">
                                  <p:stCondLst>
                                    <p:cond delay="0"/>
                                  </p:stCondLst>
                                  <p:childTnLst>
                                    <p:set>
                                      <p:cBhvr>
                                        <p:cTn id="94" dur="1" fill="hold">
                                          <p:stCondLst>
                                            <p:cond delay="0"/>
                                          </p:stCondLst>
                                        </p:cTn>
                                        <p:tgtEl>
                                          <p:spTgt spid="7">
                                            <p:graphicEl>
                                              <a:dgm id="{2C283CFD-3532-4147-80B1-CA62AFE55B77}"/>
                                            </p:graphicEl>
                                          </p:spTgt>
                                        </p:tgtEl>
                                        <p:attrNameLst>
                                          <p:attrName>style.visibility</p:attrName>
                                        </p:attrNameLst>
                                      </p:cBhvr>
                                      <p:to>
                                        <p:strVal val="visible"/>
                                      </p:to>
                                    </p:set>
                                    <p:animEffect transition="in" filter="wipe(left)">
                                      <p:cBhvr>
                                        <p:cTn id="95" dur="500"/>
                                        <p:tgtEl>
                                          <p:spTgt spid="7">
                                            <p:graphicEl>
                                              <a:dgm id="{2C283CFD-3532-4147-80B1-CA62AFE55B77}"/>
                                            </p:graphicEl>
                                          </p:spTgt>
                                        </p:tgtEl>
                                      </p:cBhvr>
                                    </p:animEffect>
                                  </p:childTnLst>
                                </p:cTn>
                              </p:par>
                            </p:childTnLst>
                          </p:cTn>
                        </p:par>
                      </p:childTnLst>
                    </p:cTn>
                  </p:par>
                  <p:par>
                    <p:cTn id="96" fill="hold">
                      <p:stCondLst>
                        <p:cond delay="indefinite"/>
                      </p:stCondLst>
                      <p:childTnLst>
                        <p:par>
                          <p:cTn id="97" fill="hold">
                            <p:stCondLst>
                              <p:cond delay="0"/>
                            </p:stCondLst>
                            <p:childTnLst>
                              <p:par>
                                <p:cTn id="98" presetID="53" presetClass="entr" presetSubtype="16" fill="hold" nodeType="clickEffect">
                                  <p:stCondLst>
                                    <p:cond delay="0"/>
                                  </p:stCondLst>
                                  <p:childTnLst>
                                    <p:set>
                                      <p:cBhvr>
                                        <p:cTn id="99" dur="1" fill="hold">
                                          <p:stCondLst>
                                            <p:cond delay="0"/>
                                          </p:stCondLst>
                                        </p:cTn>
                                        <p:tgtEl>
                                          <p:spTgt spid="18"/>
                                        </p:tgtEl>
                                        <p:attrNameLst>
                                          <p:attrName>style.visibility</p:attrName>
                                        </p:attrNameLst>
                                      </p:cBhvr>
                                      <p:to>
                                        <p:strVal val="visible"/>
                                      </p:to>
                                    </p:set>
                                    <p:anim calcmode="lin" valueType="num">
                                      <p:cBhvr>
                                        <p:cTn id="100" dur="500" fill="hold"/>
                                        <p:tgtEl>
                                          <p:spTgt spid="18"/>
                                        </p:tgtEl>
                                        <p:attrNameLst>
                                          <p:attrName>ppt_w</p:attrName>
                                        </p:attrNameLst>
                                      </p:cBhvr>
                                      <p:tavLst>
                                        <p:tav tm="0">
                                          <p:val>
                                            <p:fltVal val="0"/>
                                          </p:val>
                                        </p:tav>
                                        <p:tav tm="100000">
                                          <p:val>
                                            <p:strVal val="#ppt_w"/>
                                          </p:val>
                                        </p:tav>
                                      </p:tavLst>
                                    </p:anim>
                                    <p:anim calcmode="lin" valueType="num">
                                      <p:cBhvr>
                                        <p:cTn id="101" dur="500" fill="hold"/>
                                        <p:tgtEl>
                                          <p:spTgt spid="18"/>
                                        </p:tgtEl>
                                        <p:attrNameLst>
                                          <p:attrName>ppt_h</p:attrName>
                                        </p:attrNameLst>
                                      </p:cBhvr>
                                      <p:tavLst>
                                        <p:tav tm="0">
                                          <p:val>
                                            <p:fltVal val="0"/>
                                          </p:val>
                                        </p:tav>
                                        <p:tav tm="100000">
                                          <p:val>
                                            <p:strVal val="#ppt_h"/>
                                          </p:val>
                                        </p:tav>
                                      </p:tavLst>
                                    </p:anim>
                                    <p:animEffect transition="in" filter="fade">
                                      <p:cBhvr>
                                        <p:cTn id="102" dur="500"/>
                                        <p:tgtEl>
                                          <p:spTgt spid="18"/>
                                        </p:tgtEl>
                                      </p:cBhvr>
                                    </p:animEffect>
                                  </p:childTnLst>
                                </p:cTn>
                              </p:par>
                              <p:par>
                                <p:cTn id="103" presetID="53" presetClass="entr" presetSubtype="16" fill="hold" grpId="0" nodeType="withEffect">
                                  <p:stCondLst>
                                    <p:cond delay="0"/>
                                  </p:stCondLst>
                                  <p:childTnLst>
                                    <p:set>
                                      <p:cBhvr>
                                        <p:cTn id="104" dur="1" fill="hold">
                                          <p:stCondLst>
                                            <p:cond delay="0"/>
                                          </p:stCondLst>
                                        </p:cTn>
                                        <p:tgtEl>
                                          <p:spTgt spid="8"/>
                                        </p:tgtEl>
                                        <p:attrNameLst>
                                          <p:attrName>style.visibility</p:attrName>
                                        </p:attrNameLst>
                                      </p:cBhvr>
                                      <p:to>
                                        <p:strVal val="visible"/>
                                      </p:to>
                                    </p:set>
                                    <p:anim calcmode="lin" valueType="num">
                                      <p:cBhvr>
                                        <p:cTn id="105" dur="500" fill="hold"/>
                                        <p:tgtEl>
                                          <p:spTgt spid="8"/>
                                        </p:tgtEl>
                                        <p:attrNameLst>
                                          <p:attrName>ppt_w</p:attrName>
                                        </p:attrNameLst>
                                      </p:cBhvr>
                                      <p:tavLst>
                                        <p:tav tm="0">
                                          <p:val>
                                            <p:fltVal val="0"/>
                                          </p:val>
                                        </p:tav>
                                        <p:tav tm="100000">
                                          <p:val>
                                            <p:strVal val="#ppt_w"/>
                                          </p:val>
                                        </p:tav>
                                      </p:tavLst>
                                    </p:anim>
                                    <p:anim calcmode="lin" valueType="num">
                                      <p:cBhvr>
                                        <p:cTn id="106" dur="500" fill="hold"/>
                                        <p:tgtEl>
                                          <p:spTgt spid="8"/>
                                        </p:tgtEl>
                                        <p:attrNameLst>
                                          <p:attrName>ppt_h</p:attrName>
                                        </p:attrNameLst>
                                      </p:cBhvr>
                                      <p:tavLst>
                                        <p:tav tm="0">
                                          <p:val>
                                            <p:fltVal val="0"/>
                                          </p:val>
                                        </p:tav>
                                        <p:tav tm="100000">
                                          <p:val>
                                            <p:strVal val="#ppt_h"/>
                                          </p:val>
                                        </p:tav>
                                      </p:tavLst>
                                    </p:anim>
                                    <p:animEffect transition="in" filter="fade">
                                      <p:cBhvr>
                                        <p:cTn id="10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Dgm bld="one"/>
        </p:bldSub>
      </p:bldGraphic>
      <p:bldP spid="3" grpId="0"/>
      <p:bldP spid="5" grpId="0"/>
      <p:bldP spid="6" grpId="0"/>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3">
            <a:lumMod val="75000"/>
          </a:schemeClr>
        </a:solidFill>
        <a:effectLst/>
      </p:bgPr>
    </p:bg>
    <p:spTree>
      <p:nvGrpSpPr>
        <p:cNvPr id="1" name="">
          <a:extLst>
            <a:ext uri="{FF2B5EF4-FFF2-40B4-BE49-F238E27FC236}">
              <a16:creationId xmlns:a16="http://schemas.microsoft.com/office/drawing/2014/main" id="{40C498B7-BEA2-7163-106B-3E1CF1A45545}"/>
            </a:ext>
          </a:extLst>
        </p:cNvPr>
        <p:cNvGrpSpPr/>
        <p:nvPr/>
      </p:nvGrpSpPr>
      <p:grpSpPr>
        <a:xfrm>
          <a:off x="0" y="0"/>
          <a:ext cx="0" cy="0"/>
          <a:chOff x="0" y="0"/>
          <a:chExt cx="0" cy="0"/>
        </a:xfrm>
      </p:grpSpPr>
      <p:pic>
        <p:nvPicPr>
          <p:cNvPr id="4" name="Imagen 3">
            <a:extLst>
              <a:ext uri="{FF2B5EF4-FFF2-40B4-BE49-F238E27FC236}">
                <a16:creationId xmlns:a16="http://schemas.microsoft.com/office/drawing/2014/main" id="{D27767E7-B89D-5AD4-6E97-655CFD145B83}"/>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a:ext>
            </a:extLst>
          </a:blip>
          <a:srcRect/>
          <a:stretch/>
        </p:blipFill>
        <p:spPr>
          <a:xfrm>
            <a:off x="276329" y="191808"/>
            <a:ext cx="11639340" cy="6474383"/>
          </a:xfrm>
          <a:prstGeom prst="rect">
            <a:avLst/>
          </a:prstGeom>
          <a:effectLst>
            <a:innerShdw blurRad="114300">
              <a:prstClr val="black"/>
            </a:innerShdw>
          </a:effectLst>
        </p:spPr>
      </p:pic>
      <p:sp>
        <p:nvSpPr>
          <p:cNvPr id="3" name="CuadroTexto 2">
            <a:extLst>
              <a:ext uri="{FF2B5EF4-FFF2-40B4-BE49-F238E27FC236}">
                <a16:creationId xmlns:a16="http://schemas.microsoft.com/office/drawing/2014/main" id="{4D506A91-F86E-1967-3531-CFEA75766099}"/>
              </a:ext>
            </a:extLst>
          </p:cNvPr>
          <p:cNvSpPr txBox="1"/>
          <p:nvPr/>
        </p:nvSpPr>
        <p:spPr>
          <a:xfrm>
            <a:off x="2333626" y="3276600"/>
            <a:ext cx="4038599" cy="2390776"/>
          </a:xfrm>
          <a:prstGeom prst="rect">
            <a:avLst/>
          </a:prstGeom>
          <a:noFill/>
        </p:spPr>
        <p:txBody>
          <a:bodyPr wrap="square">
            <a:prstTxWarp prst="textInflateTop">
              <a:avLst>
                <a:gd name="adj" fmla="val 36633"/>
              </a:avLst>
            </a:prstTxWarp>
            <a:spAutoFit/>
            <a:scene3d>
              <a:camera prst="orthographicFront"/>
              <a:lightRig rig="twoPt" dir="t"/>
            </a:scene3d>
            <a:sp3d extrusionH="57150" prstMaterial="softEdge">
              <a:bevelT w="25400" h="38100"/>
            </a:sp3d>
          </a:bodyPr>
          <a:lstStyle/>
          <a:p>
            <a:pPr algn="ctr"/>
            <a:r>
              <a:rPr lang="en" sz="4800" b="1" noProof="0" dirty="0">
                <a:ln/>
                <a:solidFill>
                  <a:schemeClr val="accent3">
                    <a:lumMod val="75000"/>
                  </a:schemeClr>
                </a:solidFill>
              </a:rPr>
              <a:t>GOYO EROKAMANO KENDO LEMO E KINDE MA WECHE TEK</a:t>
            </a:r>
          </a:p>
        </p:txBody>
      </p:sp>
    </p:spTree>
    <p:extLst>
      <p:ext uri="{BB962C8B-B14F-4D97-AF65-F5344CB8AC3E}">
        <p14:creationId xmlns:p14="http://schemas.microsoft.com/office/powerpoint/2010/main" val="193409064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duotone>
              <a:schemeClr val="accent3">
                <a:shade val="45000"/>
                <a:satMod val="135000"/>
              </a:schemeClr>
              <a:prstClr val="white"/>
            </a:duotone>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8CEF92BE-5B1B-B4BB-4F05-17A0A628D4B0}"/>
              </a:ext>
            </a:extLst>
          </p:cNvPr>
          <p:cNvSpPr txBox="1"/>
          <p:nvPr/>
        </p:nvSpPr>
        <p:spPr>
          <a:xfrm>
            <a:off x="144026" y="586026"/>
            <a:ext cx="7989825" cy="646331"/>
          </a:xfrm>
          <a:prstGeom prst="rect">
            <a:avLst/>
          </a:prstGeom>
        </p:spPr>
        <p:style>
          <a:lnRef idx="0">
            <a:schemeClr val="accent3"/>
          </a:lnRef>
          <a:fillRef idx="3">
            <a:schemeClr val="accent3"/>
          </a:fillRef>
          <a:effectRef idx="3">
            <a:schemeClr val="accent3"/>
          </a:effectRef>
          <a:fontRef idx="minor">
            <a:schemeClr val="lt1"/>
          </a:fontRef>
        </p:style>
        <p:txBody>
          <a:bodyPr wrap="square">
            <a:spAutoFit/>
          </a:bodyPr>
          <a:lstStyle/>
          <a:p>
            <a:pPr algn="ctr"/>
            <a:r>
              <a:rPr lang="en" b="1" noProof="0" dirty="0">
                <a:effectLst>
                  <a:outerShdw blurRad="38100" dist="38100" dir="2700000" algn="tl">
                    <a:srgbClr val="000000">
                      <a:alpha val="43137"/>
                    </a:srgbClr>
                  </a:outerShdw>
                </a:effectLst>
                <a:latin typeface="Comic Sans MS" panose="030F0702030302020204" pitchFamily="66" charset="0"/>
              </a:rPr>
              <a:t>“Owetena, adwaro mondo ung’e ni gik ma osetimorena osemiyo Injili omedo landore.” </a:t>
            </a:r>
            <a:r>
              <a:rPr lang="en" sz="1400" b="1" noProof="0" dirty="0">
                <a:effectLst>
                  <a:outerShdw blurRad="38100" dist="38100" dir="2700000" algn="tl">
                    <a:srgbClr val="000000">
                      <a:alpha val="43137"/>
                    </a:srgbClr>
                  </a:outerShdw>
                </a:effectLst>
                <a:latin typeface="Comic Sans MS" panose="030F0702030302020204" pitchFamily="66" charset="0"/>
              </a:rPr>
              <a:t>(Philippians 1:12)</a:t>
            </a:r>
          </a:p>
        </p:txBody>
      </p:sp>
      <p:sp>
        <p:nvSpPr>
          <p:cNvPr id="4" name="CuadroTexto 3">
            <a:extLst>
              <a:ext uri="{FF2B5EF4-FFF2-40B4-BE49-F238E27FC236}">
                <a16:creationId xmlns:a16="http://schemas.microsoft.com/office/drawing/2014/main" id="{FF415446-A361-EA05-838D-ADC51C060C83}"/>
              </a:ext>
            </a:extLst>
          </p:cNvPr>
          <p:cNvSpPr txBox="1"/>
          <p:nvPr/>
        </p:nvSpPr>
        <p:spPr>
          <a:xfrm>
            <a:off x="0" y="0"/>
            <a:ext cx="12192000" cy="646331"/>
          </a:xfrm>
          <a:prstGeom prst="rect">
            <a:avLst/>
          </a:prstGeom>
          <a:noFill/>
        </p:spPr>
        <p:txBody>
          <a:bodyPr wrap="square" rtlCol="0">
            <a:spAutoFit/>
          </a:bodyPr>
          <a:lstStyle/>
          <a:p>
            <a:pPr algn="ctr"/>
            <a:r>
              <a:rPr lang="en-US" sz="3600" b="1" dirty="0">
                <a:ln w="9525">
                  <a:solidFill>
                    <a:srgbClr val="FFFF00"/>
                  </a:solidFill>
                  <a:prstDash val="solid"/>
                </a:ln>
                <a:solidFill>
                  <a:schemeClr val="accent6">
                    <a:lumMod val="50000"/>
                  </a:schemeClr>
                </a:solidFill>
                <a:effectLst>
                  <a:outerShdw blurRad="12700" dist="38100" dir="2700000" algn="tl" rotWithShape="0">
                    <a:schemeClr val="accent3">
                      <a:lumMod val="75000"/>
                    </a:schemeClr>
                  </a:outerShdw>
                </a:effectLst>
              </a:rPr>
              <a:t>THUOLO MAR SIRO INGILI</a:t>
            </a:r>
            <a:endParaRPr lang="en" sz="3600" b="1" noProof="0" dirty="0">
              <a:ln w="9525">
                <a:solidFill>
                  <a:srgbClr val="FFFF00"/>
                </a:solidFill>
                <a:prstDash val="solid"/>
              </a:ln>
              <a:solidFill>
                <a:schemeClr val="accent6">
                  <a:lumMod val="50000"/>
                </a:schemeClr>
              </a:solidFill>
              <a:effectLst>
                <a:outerShdw blurRad="12700" dist="38100" dir="2700000" algn="tl" rotWithShape="0">
                  <a:schemeClr val="accent3">
                    <a:lumMod val="75000"/>
                  </a:schemeClr>
                </a:outerShdw>
              </a:effectLst>
            </a:endParaRPr>
          </a:p>
        </p:txBody>
      </p:sp>
      <p:sp>
        <p:nvSpPr>
          <p:cNvPr id="5" name="CuadroTexto 4">
            <a:extLst>
              <a:ext uri="{FF2B5EF4-FFF2-40B4-BE49-F238E27FC236}">
                <a16:creationId xmlns:a16="http://schemas.microsoft.com/office/drawing/2014/main" id="{506798FA-E70B-8959-C5CC-A79EAB3587AF}"/>
              </a:ext>
            </a:extLst>
          </p:cNvPr>
          <p:cNvSpPr txBox="1"/>
          <p:nvPr/>
        </p:nvSpPr>
        <p:spPr>
          <a:xfrm>
            <a:off x="211800" y="1320167"/>
            <a:ext cx="7972425" cy="1015663"/>
          </a:xfrm>
          <a:prstGeom prst="rect">
            <a:avLst/>
          </a:prstGeom>
          <a:noFill/>
        </p:spPr>
        <p:txBody>
          <a:bodyPr wrap="square" rtlCol="0">
            <a:spAutoFit/>
          </a:bodyPr>
          <a:lstStyle/>
          <a:p>
            <a:pPr>
              <a:spcBef>
                <a:spcPts val="600"/>
              </a:spcBef>
            </a:pPr>
            <a:r>
              <a:rPr lang="en" sz="2000" b="1" noProof="0" dirty="0"/>
              <a:t>Ka jo-Filipi nowinjo ni omak Paulo kendo okete e od tuech e Rumi, chunygi ne ool, kendo ne gioro Epafrodito gi chiwo mondo okony jaote (Fil. 4:18).</a:t>
            </a:r>
          </a:p>
        </p:txBody>
      </p:sp>
      <p:pic>
        <p:nvPicPr>
          <p:cNvPr id="2" name="Imagen 1">
            <a:extLst>
              <a:ext uri="{FF2B5EF4-FFF2-40B4-BE49-F238E27FC236}">
                <a16:creationId xmlns:a16="http://schemas.microsoft.com/office/drawing/2014/main" id="{8FB0006A-EE14-761C-DDB1-20BFD68FD754}"/>
              </a:ext>
            </a:extLst>
          </p:cNvPr>
          <p:cNvPicPr>
            <a:picLocks noChangeAspect="1"/>
          </p:cNvPicPr>
          <p:nvPr/>
        </p:nvPicPr>
        <p:blipFill>
          <a:blip r:embed="rId3" cstate="hqprint">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a:ext>
            </a:extLst>
          </a:blip>
          <a:srcRect t="10435"/>
          <a:stretch>
            <a:fillRect/>
          </a:stretch>
        </p:blipFill>
        <p:spPr>
          <a:xfrm>
            <a:off x="8278760" y="624184"/>
            <a:ext cx="3669277" cy="1758635"/>
          </a:xfrm>
          <a:prstGeom prst="roundRect">
            <a:avLst>
              <a:gd name="adj" fmla="val 4167"/>
            </a:avLst>
          </a:prstGeom>
          <a:solidFill>
            <a:srgbClr val="FFFFFF"/>
          </a:solidFill>
          <a:ln w="76200" cap="sq">
            <a:solidFill>
              <a:srgbClr val="FFD780"/>
            </a:solidFill>
            <a:miter lim="800000"/>
          </a:ln>
          <a:effectLst/>
          <a:scene3d>
            <a:camera prst="orthographicFront"/>
            <a:lightRig rig="threePt" dir="t">
              <a:rot lat="0" lon="0" rev="2700000"/>
            </a:lightRig>
          </a:scene3d>
          <a:sp3d contourW="6350">
            <a:bevelT h="38100"/>
            <a:contourClr>
              <a:srgbClr val="C0C0C0"/>
            </a:contourClr>
          </a:sp3d>
        </p:spPr>
      </p:pic>
      <p:pic>
        <p:nvPicPr>
          <p:cNvPr id="7" name="Imagen 6" descr="Un grupo de personas disfrazadas&#10;&#10;El contenido generado por IA puede ser incorrecto.">
            <a:extLst>
              <a:ext uri="{FF2B5EF4-FFF2-40B4-BE49-F238E27FC236}">
                <a16:creationId xmlns:a16="http://schemas.microsoft.com/office/drawing/2014/main" id="{6149BA71-FEDF-FF78-F7EF-C738CDF4F748}"/>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243963" y="2490611"/>
            <a:ext cx="2968927" cy="2870349"/>
          </a:xfrm>
          <a:prstGeom prst="roundRect">
            <a:avLst>
              <a:gd name="adj" fmla="val 4167"/>
            </a:avLst>
          </a:prstGeom>
          <a:solidFill>
            <a:srgbClr val="FFFFFF"/>
          </a:solidFill>
          <a:ln w="76200" cap="sq">
            <a:solidFill>
              <a:schemeClr val="accent2">
                <a:lumMod val="75000"/>
              </a:schemeClr>
            </a:solidFill>
            <a:miter lim="800000"/>
          </a:ln>
          <a:effectLst/>
          <a:scene3d>
            <a:camera prst="orthographicFront"/>
            <a:lightRig rig="threePt" dir="t">
              <a:rot lat="0" lon="0" rev="2700000"/>
            </a:lightRig>
          </a:scene3d>
          <a:sp3d>
            <a:bevelT h="38100"/>
            <a:contourClr>
              <a:srgbClr val="C0C0C0"/>
            </a:contourClr>
          </a:sp3d>
        </p:spPr>
      </p:pic>
      <p:pic>
        <p:nvPicPr>
          <p:cNvPr id="9" name="Imagen 8" descr="Una caricatura de una persona&#10;&#10;El contenido generado por IA puede ser incorrecto.">
            <a:extLst>
              <a:ext uri="{FF2B5EF4-FFF2-40B4-BE49-F238E27FC236}">
                <a16:creationId xmlns:a16="http://schemas.microsoft.com/office/drawing/2014/main" id="{37B361DC-6DA5-29D5-AA49-C1D19DD02D01}"/>
              </a:ext>
            </a:extLst>
          </p:cNvPr>
          <p:cNvPicPr>
            <a:picLocks noChangeAspect="1"/>
          </p:cNvPicPr>
          <p:nvPr/>
        </p:nvPicPr>
        <p:blipFill rotWithShape="1">
          <a:blip r:embed="rId6" cstate="hqprint">
            <a:extLst>
              <a:ext uri="{28A0092B-C50C-407E-A947-70E740481C1C}">
                <a14:useLocalDpi xmlns:a14="http://schemas.microsoft.com/office/drawing/2010/main"/>
              </a:ext>
            </a:extLst>
          </a:blip>
          <a:srcRect/>
          <a:stretch>
            <a:fillRect/>
          </a:stretch>
        </p:blipFill>
        <p:spPr>
          <a:xfrm>
            <a:off x="7928386" y="3588721"/>
            <a:ext cx="4214766" cy="2963048"/>
          </a:xfrm>
          <a:prstGeom prst="rect">
            <a:avLst/>
          </a:prstGeom>
          <a:solidFill>
            <a:srgbClr val="FFFFFF">
              <a:shade val="85000"/>
            </a:srgbClr>
          </a:solidFill>
          <a:ln w="88900" cap="sq">
            <a:solidFill>
              <a:schemeClr val="accent3">
                <a:lumMod val="7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1" name="CuadroTexto 10">
            <a:extLst>
              <a:ext uri="{FF2B5EF4-FFF2-40B4-BE49-F238E27FC236}">
                <a16:creationId xmlns:a16="http://schemas.microsoft.com/office/drawing/2014/main" id="{2FF8AACF-CB76-4CF8-3D8D-AFEFA7CECF9F}"/>
              </a:ext>
            </a:extLst>
          </p:cNvPr>
          <p:cNvSpPr txBox="1"/>
          <p:nvPr/>
        </p:nvSpPr>
        <p:spPr>
          <a:xfrm>
            <a:off x="3212890" y="2521266"/>
            <a:ext cx="8979110" cy="1015663"/>
          </a:xfrm>
          <a:prstGeom prst="rect">
            <a:avLst/>
          </a:prstGeom>
          <a:noFill/>
        </p:spPr>
        <p:txBody>
          <a:bodyPr wrap="square">
            <a:spAutoFit/>
          </a:bodyPr>
          <a:lstStyle/>
          <a:p>
            <a:pPr>
              <a:spcBef>
                <a:spcPts val="600"/>
              </a:spcBef>
            </a:pPr>
            <a:r>
              <a:rPr lang="en-US" sz="2000" b="1" dirty="0" err="1"/>
              <a:t>Kar</a:t>
            </a:r>
            <a:r>
              <a:rPr lang="en-US" sz="2000" b="1" dirty="0"/>
              <a:t> </a:t>
            </a:r>
            <a:r>
              <a:rPr lang="en-US" sz="2000" b="1" dirty="0" err="1"/>
              <a:t>bedo</a:t>
            </a:r>
            <a:r>
              <a:rPr lang="en-US" sz="2000" b="1" dirty="0"/>
              <a:t> </a:t>
            </a:r>
            <a:r>
              <a:rPr lang="en-US" sz="2000" b="1" dirty="0" err="1"/>
              <a:t>gi</a:t>
            </a:r>
            <a:r>
              <a:rPr lang="en-US" sz="2000" b="1" dirty="0"/>
              <a:t> </a:t>
            </a:r>
            <a:r>
              <a:rPr lang="en-US" sz="2000" b="1" dirty="0" err="1"/>
              <a:t>chuny</a:t>
            </a:r>
            <a:r>
              <a:rPr lang="en-US" sz="2000" b="1" dirty="0"/>
              <a:t> ma </a:t>
            </a:r>
            <a:r>
              <a:rPr lang="en-US" sz="2000" b="1" dirty="0" err="1"/>
              <a:t>ool</a:t>
            </a:r>
            <a:r>
              <a:rPr lang="en-US" sz="2000" b="1" dirty="0"/>
              <a:t>, Paulo </a:t>
            </a:r>
            <a:r>
              <a:rPr lang="en-US" sz="2000" b="1" dirty="0" err="1"/>
              <a:t>nogoyo</a:t>
            </a:r>
            <a:r>
              <a:rPr lang="en-US" sz="2000" b="1" dirty="0"/>
              <a:t> </a:t>
            </a:r>
            <a:r>
              <a:rPr lang="en-US" sz="2000" b="1" dirty="0" err="1"/>
              <a:t>ni</a:t>
            </a:r>
            <a:r>
              <a:rPr lang="en-US" sz="2000" b="1" dirty="0"/>
              <a:t> </a:t>
            </a:r>
            <a:r>
              <a:rPr lang="en-US" sz="2000" b="1" dirty="0" err="1"/>
              <a:t>Nyasaye</a:t>
            </a:r>
            <a:r>
              <a:rPr lang="en-US" sz="2000" b="1" dirty="0"/>
              <a:t> </a:t>
            </a:r>
            <a:r>
              <a:rPr lang="en-US" sz="2000" b="1" dirty="0" err="1"/>
              <a:t>erokamano</a:t>
            </a:r>
            <a:r>
              <a:rPr lang="en-US" sz="2000" b="1" dirty="0"/>
              <a:t> </a:t>
            </a:r>
            <a:r>
              <a:rPr lang="en-US" sz="2000" b="1" dirty="0" err="1"/>
              <a:t>kuom</a:t>
            </a:r>
            <a:r>
              <a:rPr lang="en-US" sz="2000" b="1" dirty="0"/>
              <a:t> </a:t>
            </a:r>
            <a:r>
              <a:rPr lang="en-US" sz="2000" b="1" dirty="0" err="1"/>
              <a:t>tuechne</a:t>
            </a:r>
            <a:r>
              <a:rPr lang="en-US" sz="2000" b="1" dirty="0"/>
              <a:t> e </a:t>
            </a:r>
            <a:r>
              <a:rPr lang="en-US" sz="2000" b="1" dirty="0" err="1"/>
              <a:t>jela</a:t>
            </a:r>
            <a:r>
              <a:rPr lang="en-US" sz="2000" b="1" dirty="0"/>
              <a:t>. </a:t>
            </a:r>
            <a:r>
              <a:rPr lang="en-US" sz="2000" b="1" dirty="0" err="1"/>
              <a:t>Ang’o</a:t>
            </a:r>
            <a:r>
              <a:rPr lang="en-US" sz="2000" b="1" dirty="0"/>
              <a:t> </a:t>
            </a:r>
            <a:r>
              <a:rPr lang="en-US" sz="2000" b="1" dirty="0" err="1"/>
              <a:t>momiyo</a:t>
            </a:r>
            <a:r>
              <a:rPr lang="en-US" sz="2000" b="1" dirty="0"/>
              <a:t> ne </a:t>
            </a:r>
            <a:r>
              <a:rPr lang="en-US" sz="2000" b="1" dirty="0" err="1"/>
              <a:t>otimo</a:t>
            </a:r>
            <a:r>
              <a:rPr lang="en-US" sz="2000" b="1" dirty="0"/>
              <a:t> </a:t>
            </a:r>
            <a:r>
              <a:rPr lang="en-US" sz="2000" b="1" dirty="0" err="1"/>
              <a:t>kamano</a:t>
            </a:r>
            <a:r>
              <a:rPr lang="en-US" sz="2000" b="1" dirty="0"/>
              <a:t>? </a:t>
            </a:r>
            <a:r>
              <a:rPr lang="en-US" sz="2000" b="1" dirty="0" err="1"/>
              <a:t>Nikech</a:t>
            </a:r>
            <a:r>
              <a:rPr lang="en-US" sz="2000" b="1" dirty="0"/>
              <a:t> </a:t>
            </a:r>
            <a:r>
              <a:rPr lang="en-US" sz="2000" b="1" dirty="0" err="1"/>
              <a:t>bedone</a:t>
            </a:r>
            <a:r>
              <a:rPr lang="en-US" sz="2000" b="1" dirty="0"/>
              <a:t> e od </a:t>
            </a:r>
            <a:r>
              <a:rPr lang="en-US" sz="2000" b="1" dirty="0" err="1"/>
              <a:t>tuech</a:t>
            </a:r>
            <a:r>
              <a:rPr lang="en-US" sz="2000" b="1" dirty="0"/>
              <a:t> ne </a:t>
            </a:r>
            <a:r>
              <a:rPr lang="en-US" sz="2000" b="1" dirty="0" err="1"/>
              <a:t>omiyo</a:t>
            </a:r>
            <a:r>
              <a:rPr lang="en-US" sz="2000" b="1" dirty="0"/>
              <a:t> </a:t>
            </a:r>
            <a:r>
              <a:rPr lang="en-US" sz="2000" b="1" dirty="0" err="1"/>
              <a:t>oyalo</a:t>
            </a:r>
            <a:r>
              <a:rPr lang="en-US" sz="2000" b="1" dirty="0"/>
              <a:t> </a:t>
            </a:r>
            <a:r>
              <a:rPr lang="en-US" sz="2000" b="1" dirty="0" err="1"/>
              <a:t>ni</a:t>
            </a:r>
            <a:r>
              <a:rPr lang="en-US" sz="2000" b="1" dirty="0"/>
              <a:t> </a:t>
            </a:r>
            <a:r>
              <a:rPr lang="en-US" sz="2000" b="1" dirty="0" err="1"/>
              <a:t>jogo</a:t>
            </a:r>
            <a:r>
              <a:rPr lang="en-US" sz="2000" b="1" dirty="0"/>
              <a:t> mane ok </a:t>
            </a:r>
            <a:r>
              <a:rPr lang="en-US" sz="2000" b="1" dirty="0" err="1"/>
              <a:t>onyal</a:t>
            </a:r>
            <a:r>
              <a:rPr lang="en-US" sz="2000" b="1" dirty="0"/>
              <a:t> </a:t>
            </a:r>
            <a:r>
              <a:rPr lang="en-US" sz="2000" b="1" dirty="0" err="1"/>
              <a:t>chopo</a:t>
            </a:r>
            <a:r>
              <a:rPr lang="en-US" sz="2000" b="1" dirty="0"/>
              <a:t> </a:t>
            </a:r>
            <a:r>
              <a:rPr lang="en-US" sz="2000" b="1" dirty="0" err="1"/>
              <a:t>irgi</a:t>
            </a:r>
            <a:r>
              <a:rPr lang="en-US" sz="2000" b="1" dirty="0"/>
              <a:t> </a:t>
            </a:r>
            <a:r>
              <a:rPr lang="en-US" sz="2000" b="1" dirty="0" err="1"/>
              <a:t>ka</a:t>
            </a:r>
            <a:r>
              <a:rPr lang="en-US" sz="2000" b="1" dirty="0"/>
              <a:t> </a:t>
            </a:r>
            <a:r>
              <a:rPr lang="en-US" sz="2000" b="1" dirty="0" err="1"/>
              <a:t>en</a:t>
            </a:r>
            <a:r>
              <a:rPr lang="en-US" sz="2000" b="1" dirty="0"/>
              <a:t> </a:t>
            </a:r>
            <a:r>
              <a:rPr lang="en-US" sz="2000" b="1" dirty="0" err="1"/>
              <a:t>thuolo</a:t>
            </a:r>
            <a:r>
              <a:rPr lang="en-US" sz="2000" b="1" dirty="0"/>
              <a:t> (Fil. 1:13).</a:t>
            </a:r>
            <a:endParaRPr lang="en" sz="2000" b="1" noProof="0" dirty="0"/>
          </a:p>
        </p:txBody>
      </p:sp>
      <p:sp>
        <p:nvSpPr>
          <p:cNvPr id="13" name="CuadroTexto 12">
            <a:extLst>
              <a:ext uri="{FF2B5EF4-FFF2-40B4-BE49-F238E27FC236}">
                <a16:creationId xmlns:a16="http://schemas.microsoft.com/office/drawing/2014/main" id="{D2B67381-4836-A4C5-E2F3-6F258978A750}"/>
              </a:ext>
            </a:extLst>
          </p:cNvPr>
          <p:cNvSpPr txBox="1"/>
          <p:nvPr/>
        </p:nvSpPr>
        <p:spPr>
          <a:xfrm>
            <a:off x="3259015" y="3694536"/>
            <a:ext cx="4445027" cy="1631216"/>
          </a:xfrm>
          <a:prstGeom prst="rect">
            <a:avLst/>
          </a:prstGeom>
          <a:noFill/>
        </p:spPr>
        <p:txBody>
          <a:bodyPr wrap="square">
            <a:spAutoFit/>
          </a:bodyPr>
          <a:lstStyle/>
          <a:p>
            <a:pPr>
              <a:spcBef>
                <a:spcPts val="600"/>
              </a:spcBef>
            </a:pPr>
            <a:r>
              <a:rPr lang="en-US" sz="2000" b="1" dirty="0"/>
              <a:t>Bende, </a:t>
            </a:r>
            <a:r>
              <a:rPr lang="en-US" sz="2000" b="1" dirty="0" err="1"/>
              <a:t>kane</a:t>
            </a:r>
            <a:r>
              <a:rPr lang="en-US" sz="2000" b="1" dirty="0"/>
              <a:t> </a:t>
            </a:r>
            <a:r>
              <a:rPr lang="en-US" sz="2000" b="1" dirty="0" err="1"/>
              <a:t>gineno</a:t>
            </a:r>
            <a:r>
              <a:rPr lang="en-US" sz="2000" b="1" dirty="0"/>
              <a:t> </a:t>
            </a:r>
            <a:r>
              <a:rPr lang="en-US" sz="2000" b="1" dirty="0" err="1"/>
              <a:t>chuny</a:t>
            </a:r>
            <a:r>
              <a:rPr lang="en-US" sz="2000" b="1" dirty="0"/>
              <a:t> ma </a:t>
            </a:r>
            <a:r>
              <a:rPr lang="en-US" sz="2000" b="1" dirty="0" err="1"/>
              <a:t>jaoteno</a:t>
            </a:r>
            <a:r>
              <a:rPr lang="en-US" sz="2000" b="1" dirty="0"/>
              <a:t> ne </a:t>
            </a:r>
            <a:r>
              <a:rPr lang="en-US" sz="2000" b="1" dirty="0" err="1"/>
              <a:t>nigo</a:t>
            </a:r>
            <a:r>
              <a:rPr lang="en-US" sz="2000" b="1" dirty="0"/>
              <a:t>, </a:t>
            </a:r>
            <a:r>
              <a:rPr lang="en-US" sz="2000" b="1" dirty="0" err="1"/>
              <a:t>owete</a:t>
            </a:r>
            <a:r>
              <a:rPr lang="en-US" sz="2000" b="1" dirty="0"/>
              <a:t> </a:t>
            </a:r>
            <a:r>
              <a:rPr lang="en-US" sz="2000" b="1" dirty="0" err="1"/>
              <a:t>mamoko</a:t>
            </a:r>
            <a:r>
              <a:rPr lang="en-US" sz="2000" b="1" dirty="0"/>
              <a:t> </a:t>
            </a:r>
            <a:r>
              <a:rPr lang="en-US" sz="2000" b="1" dirty="0" err="1"/>
              <a:t>nomedo</a:t>
            </a:r>
            <a:r>
              <a:rPr lang="en-US" sz="2000" b="1" dirty="0"/>
              <a:t> </a:t>
            </a:r>
            <a:r>
              <a:rPr lang="en-US" sz="2000" b="1" dirty="0" err="1"/>
              <a:t>bedo</a:t>
            </a:r>
            <a:r>
              <a:rPr lang="en-US" sz="2000" b="1" dirty="0"/>
              <a:t> </a:t>
            </a:r>
            <a:r>
              <a:rPr lang="en-US" sz="2000" b="1" dirty="0" err="1"/>
              <a:t>gi</a:t>
            </a:r>
            <a:r>
              <a:rPr lang="en-US" sz="2000" b="1" dirty="0"/>
              <a:t> </a:t>
            </a:r>
            <a:r>
              <a:rPr lang="en-US" sz="2000" b="1" dirty="0" err="1"/>
              <a:t>yie</a:t>
            </a:r>
            <a:r>
              <a:rPr lang="en-US" sz="2000" b="1" dirty="0"/>
              <a:t> </a:t>
            </a:r>
            <a:r>
              <a:rPr lang="en-US" sz="2000" b="1" dirty="0" err="1"/>
              <a:t>motegno</a:t>
            </a:r>
            <a:r>
              <a:rPr lang="en-US" sz="2000" b="1" dirty="0"/>
              <a:t>, </a:t>
            </a:r>
            <a:r>
              <a:rPr lang="en-US" sz="2000" b="1" dirty="0" err="1"/>
              <a:t>ka</a:t>
            </a:r>
            <a:r>
              <a:rPr lang="en-US" sz="2000" b="1" dirty="0"/>
              <a:t> </a:t>
            </a:r>
            <a:r>
              <a:rPr lang="en-US" sz="2000" b="1" dirty="0" err="1"/>
              <a:t>gilando</a:t>
            </a:r>
            <a:r>
              <a:rPr lang="en-US" sz="2000" b="1" dirty="0"/>
              <a:t> </a:t>
            </a:r>
            <a:r>
              <a:rPr lang="en-US" sz="2000" b="1" dirty="0" err="1"/>
              <a:t>injili</a:t>
            </a:r>
            <a:r>
              <a:rPr lang="en-US" sz="2000" b="1" dirty="0"/>
              <a:t> </a:t>
            </a:r>
            <a:r>
              <a:rPr lang="en-US" sz="2000" b="1" dirty="0" err="1"/>
              <a:t>gi</a:t>
            </a:r>
            <a:r>
              <a:rPr lang="en-US" sz="2000" b="1" dirty="0"/>
              <a:t> </a:t>
            </a:r>
            <a:r>
              <a:rPr lang="en-US" sz="2000" b="1" dirty="0" err="1"/>
              <a:t>chir</a:t>
            </a:r>
            <a:r>
              <a:rPr lang="en-US" sz="2000" b="1" dirty="0"/>
              <a:t>, </a:t>
            </a:r>
            <a:r>
              <a:rPr lang="en-US" sz="2000" b="1" dirty="0" err="1"/>
              <a:t>maonge</a:t>
            </a:r>
            <a:r>
              <a:rPr lang="en-US" sz="2000" b="1" dirty="0"/>
              <a:t> </a:t>
            </a:r>
            <a:r>
              <a:rPr lang="en-US" sz="2000" b="1" dirty="0" err="1"/>
              <a:t>luoro</a:t>
            </a:r>
            <a:r>
              <a:rPr lang="en-US" sz="2000" b="1" dirty="0"/>
              <a:t> (Fil. 1:14)</a:t>
            </a:r>
            <a:r>
              <a:rPr lang="en" sz="2000" b="1" noProof="0" dirty="0"/>
              <a:t>.</a:t>
            </a:r>
          </a:p>
        </p:txBody>
      </p:sp>
      <p:sp>
        <p:nvSpPr>
          <p:cNvPr id="15" name="CuadroTexto 14">
            <a:extLst>
              <a:ext uri="{FF2B5EF4-FFF2-40B4-BE49-F238E27FC236}">
                <a16:creationId xmlns:a16="http://schemas.microsoft.com/office/drawing/2014/main" id="{DCA28D3B-EB9F-B33B-2666-8265E376D846}"/>
              </a:ext>
            </a:extLst>
          </p:cNvPr>
          <p:cNvSpPr txBox="1"/>
          <p:nvPr/>
        </p:nvSpPr>
        <p:spPr>
          <a:xfrm>
            <a:off x="2428874" y="5483358"/>
            <a:ext cx="5275169" cy="1323439"/>
          </a:xfrm>
          <a:prstGeom prst="rect">
            <a:avLst/>
          </a:prstGeom>
          <a:noFill/>
        </p:spPr>
        <p:txBody>
          <a:bodyPr wrap="square">
            <a:spAutoFit/>
          </a:bodyPr>
          <a:lstStyle/>
          <a:p>
            <a:pPr>
              <a:spcBef>
                <a:spcPts val="600"/>
              </a:spcBef>
            </a:pPr>
            <a:r>
              <a:rPr lang="en-US" sz="2000" b="1" dirty="0" err="1"/>
              <a:t>Jomoko</a:t>
            </a:r>
            <a:r>
              <a:rPr lang="en-US" sz="2000" b="1" dirty="0"/>
              <a:t>, mane </a:t>
            </a:r>
            <a:r>
              <a:rPr lang="en-US" sz="2000" b="1" dirty="0" err="1"/>
              <a:t>paro</a:t>
            </a:r>
            <a:r>
              <a:rPr lang="en-US" sz="2000" b="1" dirty="0"/>
              <a:t> </a:t>
            </a:r>
            <a:r>
              <a:rPr lang="en-US" sz="2000" b="1" dirty="0" err="1"/>
              <a:t>ni</a:t>
            </a:r>
            <a:r>
              <a:rPr lang="en-US" sz="2000" b="1" dirty="0"/>
              <a:t> </a:t>
            </a:r>
            <a:r>
              <a:rPr lang="en-US" sz="2000" b="1" dirty="0" err="1"/>
              <a:t>wuoyo</a:t>
            </a:r>
            <a:r>
              <a:rPr lang="en-US" sz="2000" b="1" dirty="0"/>
              <a:t> </a:t>
            </a:r>
            <a:r>
              <a:rPr lang="en-US" sz="2000" b="1" dirty="0" err="1"/>
              <a:t>ayanga</a:t>
            </a:r>
            <a:r>
              <a:rPr lang="en-US" sz="2000" b="1" dirty="0"/>
              <a:t> </a:t>
            </a:r>
            <a:r>
              <a:rPr lang="en-US" sz="2000" b="1" dirty="0" err="1"/>
              <a:t>kuom</a:t>
            </a:r>
            <a:r>
              <a:rPr lang="en-US" sz="2000" b="1" dirty="0"/>
              <a:t> </a:t>
            </a:r>
            <a:r>
              <a:rPr lang="en-US" sz="2000" b="1" dirty="0" err="1"/>
              <a:t>injili</a:t>
            </a:r>
            <a:r>
              <a:rPr lang="en-US" sz="2000" b="1" dirty="0"/>
              <a:t> ne </a:t>
            </a:r>
            <a:r>
              <a:rPr lang="en-US" sz="2000" b="1" dirty="0" err="1"/>
              <a:t>dhi</a:t>
            </a:r>
            <a:r>
              <a:rPr lang="en-US" sz="2000" b="1" dirty="0"/>
              <a:t> </a:t>
            </a:r>
            <a:r>
              <a:rPr lang="en-US" sz="2000" b="1" dirty="0" err="1"/>
              <a:t>kelo</a:t>
            </a:r>
            <a:r>
              <a:rPr lang="en-US" sz="2000" b="1" dirty="0"/>
              <a:t> </a:t>
            </a:r>
            <a:r>
              <a:rPr lang="en-US" sz="2000" b="1" dirty="0" err="1"/>
              <a:t>chandruok</a:t>
            </a:r>
            <a:r>
              <a:rPr lang="en-US" sz="2000" b="1" dirty="0"/>
              <a:t> ne Paulo, </a:t>
            </a:r>
            <a:r>
              <a:rPr lang="en-US" sz="2000" b="1" dirty="0" err="1"/>
              <a:t>bende</a:t>
            </a:r>
            <a:r>
              <a:rPr lang="en-US" sz="2000" b="1" dirty="0"/>
              <a:t> ne </a:t>
            </a:r>
            <a:r>
              <a:rPr lang="en-US" sz="2000" b="1" dirty="0" err="1"/>
              <a:t>okonyo</a:t>
            </a:r>
            <a:r>
              <a:rPr lang="en-US" sz="2000" b="1" dirty="0"/>
              <a:t> – </a:t>
            </a:r>
            <a:r>
              <a:rPr lang="en-US" sz="2000" b="1" dirty="0" err="1"/>
              <a:t>ka</a:t>
            </a:r>
            <a:r>
              <a:rPr lang="en-US" sz="2000" b="1" dirty="0"/>
              <a:t> ok </a:t>
            </a:r>
            <a:r>
              <a:rPr lang="en-US" sz="2000" b="1" dirty="0" err="1"/>
              <a:t>gichano</a:t>
            </a:r>
            <a:r>
              <a:rPr lang="en-US" sz="2000" b="1" dirty="0"/>
              <a:t> – </a:t>
            </a:r>
            <a:r>
              <a:rPr lang="en-US" sz="2000" b="1" dirty="0" err="1"/>
              <a:t>lando</a:t>
            </a:r>
            <a:r>
              <a:rPr lang="en-US" sz="2000" b="1" dirty="0"/>
              <a:t> </a:t>
            </a:r>
            <a:r>
              <a:rPr lang="en-US" sz="2000" b="1" dirty="0" err="1"/>
              <a:t>injilino</a:t>
            </a:r>
            <a:r>
              <a:rPr lang="en-US" sz="2000" b="1" dirty="0"/>
              <a:t> (Fil. 1:15-18).</a:t>
            </a:r>
            <a:endParaRPr lang="en" sz="2000" b="1" noProof="0" dirty="0"/>
          </a:p>
        </p:txBody>
      </p:sp>
      <p:pic>
        <p:nvPicPr>
          <p:cNvPr id="17" name="Imagen 16" descr="Un dibujo de un grupo de personas en una calle&#10;&#10;El contenido generado por IA puede ser incorrecto.">
            <a:extLst>
              <a:ext uri="{FF2B5EF4-FFF2-40B4-BE49-F238E27FC236}">
                <a16:creationId xmlns:a16="http://schemas.microsoft.com/office/drawing/2014/main" id="{6BFDA191-2670-DFEB-2F7E-76DCEE6F8DD3}"/>
              </a:ext>
            </a:extLst>
          </p:cNvPr>
          <p:cNvPicPr>
            <a:picLocks noChangeAspect="1"/>
          </p:cNvPicPr>
          <p:nvPr/>
        </p:nvPicPr>
        <p:blipFill rotWithShape="1">
          <a:blip r:embed="rId7" cstate="hqprint">
            <a:extLst>
              <a:ext uri="{28A0092B-C50C-407E-A947-70E740481C1C}">
                <a14:useLocalDpi xmlns:a14="http://schemas.microsoft.com/office/drawing/2010/main"/>
              </a:ext>
            </a:extLst>
          </a:blip>
          <a:srcRect/>
          <a:stretch>
            <a:fillRect/>
          </a:stretch>
        </p:blipFill>
        <p:spPr>
          <a:xfrm>
            <a:off x="243963" y="5579138"/>
            <a:ext cx="1957655" cy="1106734"/>
          </a:xfrm>
          <a:prstGeom prst="rect">
            <a:avLst/>
          </a:prstGeom>
          <a:solidFill>
            <a:srgbClr val="FFFFFF">
              <a:shade val="85000"/>
            </a:srgbClr>
          </a:solidFill>
          <a:ln w="88900" cap="sq">
            <a:solidFill>
              <a:srgbClr val="A400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714220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800" decel="100000"/>
                                        <p:tgtEl>
                                          <p:spTgt spid="4"/>
                                        </p:tgtEl>
                                      </p:cBhvr>
                                    </p:animEffect>
                                    <p:anim calcmode="lin" valueType="num">
                                      <p:cBhvr>
                                        <p:cTn id="8" dur="800" decel="100000" fill="hold"/>
                                        <p:tgtEl>
                                          <p:spTgt spid="4"/>
                                        </p:tgtEl>
                                        <p:attrNameLst>
                                          <p:attrName>style.rotation</p:attrName>
                                        </p:attrNameLst>
                                      </p:cBhvr>
                                      <p:tavLst>
                                        <p:tav tm="0">
                                          <p:val>
                                            <p:fltVal val="-90"/>
                                          </p:val>
                                        </p:tav>
                                        <p:tav tm="100000">
                                          <p:val>
                                            <p:fltVal val="0"/>
                                          </p:val>
                                        </p:tav>
                                      </p:tavLst>
                                    </p:anim>
                                    <p:anim calcmode="lin" valueType="num">
                                      <p:cBhvr>
                                        <p:cTn id="9" dur="800" decel="100000" fill="hold"/>
                                        <p:tgtEl>
                                          <p:spTgt spid="4"/>
                                        </p:tgtEl>
                                        <p:attrNameLst>
                                          <p:attrName>ppt_x</p:attrName>
                                        </p:attrNameLst>
                                      </p:cBhvr>
                                      <p:tavLst>
                                        <p:tav tm="0">
                                          <p:val>
                                            <p:strVal val="#ppt_x+0.4"/>
                                          </p:val>
                                        </p:tav>
                                        <p:tav tm="100000">
                                          <p:val>
                                            <p:strVal val="#ppt_x-0.05"/>
                                          </p:val>
                                        </p:tav>
                                      </p:tavLst>
                                    </p:anim>
                                    <p:anim calcmode="lin" valueType="num">
                                      <p:cBhvr>
                                        <p:cTn id="10" dur="800" decel="100000" fill="hold"/>
                                        <p:tgtEl>
                                          <p:spTgt spid="4"/>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4"/>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4"/>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52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anim calcmode="lin" valueType="num">
                                      <p:cBhvr>
                                        <p:cTn id="19" dur="500" fill="hold"/>
                                        <p:tgtEl>
                                          <p:spTgt spid="3"/>
                                        </p:tgtEl>
                                        <p:attrNameLst>
                                          <p:attrName>ppt_x</p:attrName>
                                        </p:attrNameLst>
                                      </p:cBhvr>
                                      <p:tavLst>
                                        <p:tav tm="0">
                                          <p:val>
                                            <p:fltVal val="0.5"/>
                                          </p:val>
                                        </p:tav>
                                        <p:tav tm="100000">
                                          <p:val>
                                            <p:strVal val="#ppt_x"/>
                                          </p:val>
                                        </p:tav>
                                      </p:tavLst>
                                    </p:anim>
                                    <p:anim calcmode="lin" valueType="num">
                                      <p:cBhvr>
                                        <p:cTn id="20" dur="500" fill="hold"/>
                                        <p:tgtEl>
                                          <p:spTgt spid="3"/>
                                        </p:tgtEl>
                                        <p:attrNameLst>
                                          <p:attrName>ppt_y</p:attrName>
                                        </p:attrNameLst>
                                      </p:cBhvr>
                                      <p:tavLst>
                                        <p:tav tm="0">
                                          <p:val>
                                            <p:fltVal val="0.5"/>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37"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900" decel="100000" fill="hold"/>
                                        <p:tgtEl>
                                          <p:spTgt spid="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par>
                                <p:cTn id="29" presetID="37" presetClass="entr" presetSubtype="0" fill="hold" nodeType="with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1000"/>
                                        <p:tgtEl>
                                          <p:spTgt spid="2"/>
                                        </p:tgtEl>
                                      </p:cBhvr>
                                    </p:animEffect>
                                    <p:anim calcmode="lin" valueType="num">
                                      <p:cBhvr>
                                        <p:cTn id="32" dur="1000" fill="hold"/>
                                        <p:tgtEl>
                                          <p:spTgt spid="2"/>
                                        </p:tgtEl>
                                        <p:attrNameLst>
                                          <p:attrName>ppt_x</p:attrName>
                                        </p:attrNameLst>
                                      </p:cBhvr>
                                      <p:tavLst>
                                        <p:tav tm="0">
                                          <p:val>
                                            <p:strVal val="#ppt_x"/>
                                          </p:val>
                                        </p:tav>
                                        <p:tav tm="100000">
                                          <p:val>
                                            <p:strVal val="#ppt_x"/>
                                          </p:val>
                                        </p:tav>
                                      </p:tavLst>
                                    </p:anim>
                                    <p:anim calcmode="lin" valueType="num">
                                      <p:cBhvr>
                                        <p:cTn id="33" dur="900" decel="100000" fill="hold"/>
                                        <p:tgtEl>
                                          <p:spTgt spid="2"/>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6" fill="hold" nodeType="click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additive="base">
                                        <p:cTn id="39" dur="500" fill="hold"/>
                                        <p:tgtEl>
                                          <p:spTgt spid="7"/>
                                        </p:tgtEl>
                                        <p:attrNameLst>
                                          <p:attrName>ppt_x</p:attrName>
                                        </p:attrNameLst>
                                      </p:cBhvr>
                                      <p:tavLst>
                                        <p:tav tm="0">
                                          <p:val>
                                            <p:strVal val="1+#ppt_w/2"/>
                                          </p:val>
                                        </p:tav>
                                        <p:tav tm="100000">
                                          <p:val>
                                            <p:strVal val="#ppt_x"/>
                                          </p:val>
                                        </p:tav>
                                      </p:tavLst>
                                    </p:anim>
                                    <p:anim calcmode="lin" valueType="num">
                                      <p:cBhvr additive="base">
                                        <p:cTn id="40" dur="500" fill="hold"/>
                                        <p:tgtEl>
                                          <p:spTgt spid="7"/>
                                        </p:tgtEl>
                                        <p:attrNameLst>
                                          <p:attrName>ppt_y</p:attrName>
                                        </p:attrNameLst>
                                      </p:cBhvr>
                                      <p:tavLst>
                                        <p:tav tm="0">
                                          <p:val>
                                            <p:strVal val="1+#ppt_h/2"/>
                                          </p:val>
                                        </p:tav>
                                        <p:tav tm="100000">
                                          <p:val>
                                            <p:strVal val="#ppt_y"/>
                                          </p:val>
                                        </p:tav>
                                      </p:tavLst>
                                    </p:anim>
                                  </p:childTnLst>
                                </p:cTn>
                              </p:par>
                            </p:childTnLst>
                          </p:cTn>
                        </p:par>
                        <p:par>
                          <p:cTn id="41" fill="hold">
                            <p:stCondLst>
                              <p:cond delay="500"/>
                            </p:stCondLst>
                            <p:childTnLst>
                              <p:par>
                                <p:cTn id="42" presetID="22" presetClass="entr" presetSubtype="8" fill="hold" grpId="0" nodeType="after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wipe(left)">
                                      <p:cBhvr>
                                        <p:cTn id="44" dur="500"/>
                                        <p:tgtEl>
                                          <p:spTgt spid="11"/>
                                        </p:tgtEl>
                                      </p:cBhvr>
                                    </p:animEffect>
                                  </p:childTnLst>
                                </p:cTn>
                              </p:par>
                            </p:childTnLst>
                          </p:cTn>
                        </p:par>
                      </p:childTnLst>
                    </p:cTn>
                  </p:par>
                  <p:par>
                    <p:cTn id="45" fill="hold">
                      <p:stCondLst>
                        <p:cond delay="indefinite"/>
                      </p:stCondLst>
                      <p:childTnLst>
                        <p:par>
                          <p:cTn id="46" fill="hold">
                            <p:stCondLst>
                              <p:cond delay="0"/>
                            </p:stCondLst>
                            <p:childTnLst>
                              <p:par>
                                <p:cTn id="47" presetID="2" presetClass="entr" presetSubtype="2" fill="hold" grpId="0" nodeType="click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additive="base">
                                        <p:cTn id="49" dur="500" fill="hold"/>
                                        <p:tgtEl>
                                          <p:spTgt spid="13"/>
                                        </p:tgtEl>
                                        <p:attrNameLst>
                                          <p:attrName>ppt_x</p:attrName>
                                        </p:attrNameLst>
                                      </p:cBhvr>
                                      <p:tavLst>
                                        <p:tav tm="0">
                                          <p:val>
                                            <p:strVal val="1+#ppt_w/2"/>
                                          </p:val>
                                        </p:tav>
                                        <p:tav tm="100000">
                                          <p:val>
                                            <p:strVal val="#ppt_x"/>
                                          </p:val>
                                        </p:tav>
                                      </p:tavLst>
                                    </p:anim>
                                    <p:anim calcmode="lin" valueType="num">
                                      <p:cBhvr additive="base">
                                        <p:cTn id="50" dur="500" fill="hold"/>
                                        <p:tgtEl>
                                          <p:spTgt spid="13"/>
                                        </p:tgtEl>
                                        <p:attrNameLst>
                                          <p:attrName>ppt_y</p:attrName>
                                        </p:attrNameLst>
                                      </p:cBhvr>
                                      <p:tavLst>
                                        <p:tav tm="0">
                                          <p:val>
                                            <p:strVal val="#ppt_y"/>
                                          </p:val>
                                        </p:tav>
                                        <p:tav tm="100000">
                                          <p:val>
                                            <p:strVal val="#ppt_y"/>
                                          </p:val>
                                        </p:tav>
                                      </p:tavLst>
                                    </p:anim>
                                  </p:childTnLst>
                                </p:cTn>
                              </p:par>
                              <p:par>
                                <p:cTn id="51" presetID="2" presetClass="entr" presetSubtype="2" fill="hold" nodeType="with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500" fill="hold"/>
                                        <p:tgtEl>
                                          <p:spTgt spid="9"/>
                                        </p:tgtEl>
                                        <p:attrNameLst>
                                          <p:attrName>ppt_x</p:attrName>
                                        </p:attrNameLst>
                                      </p:cBhvr>
                                      <p:tavLst>
                                        <p:tav tm="0">
                                          <p:val>
                                            <p:strVal val="1+#ppt_w/2"/>
                                          </p:val>
                                        </p:tav>
                                        <p:tav tm="100000">
                                          <p:val>
                                            <p:strVal val="#ppt_x"/>
                                          </p:val>
                                        </p:tav>
                                      </p:tavLst>
                                    </p:anim>
                                    <p:anim calcmode="lin" valueType="num">
                                      <p:cBhvr additive="base">
                                        <p:cTn id="54"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8" fill="hold" nodeType="click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additive="base">
                                        <p:cTn id="59" dur="500" fill="hold"/>
                                        <p:tgtEl>
                                          <p:spTgt spid="17"/>
                                        </p:tgtEl>
                                        <p:attrNameLst>
                                          <p:attrName>ppt_x</p:attrName>
                                        </p:attrNameLst>
                                      </p:cBhvr>
                                      <p:tavLst>
                                        <p:tav tm="0">
                                          <p:val>
                                            <p:strVal val="0-#ppt_w/2"/>
                                          </p:val>
                                        </p:tav>
                                        <p:tav tm="100000">
                                          <p:val>
                                            <p:strVal val="#ppt_x"/>
                                          </p:val>
                                        </p:tav>
                                      </p:tavLst>
                                    </p:anim>
                                    <p:anim calcmode="lin" valueType="num">
                                      <p:cBhvr additive="base">
                                        <p:cTn id="60" dur="500" fill="hold"/>
                                        <p:tgtEl>
                                          <p:spTgt spid="17"/>
                                        </p:tgtEl>
                                        <p:attrNameLst>
                                          <p:attrName>ppt_y</p:attrName>
                                        </p:attrNameLst>
                                      </p:cBhvr>
                                      <p:tavLst>
                                        <p:tav tm="0">
                                          <p:val>
                                            <p:strVal val="#ppt_y"/>
                                          </p:val>
                                        </p:tav>
                                        <p:tav tm="100000">
                                          <p:val>
                                            <p:strVal val="#ppt_y"/>
                                          </p:val>
                                        </p:tav>
                                      </p:tavLst>
                                    </p:anim>
                                  </p:childTnLst>
                                </p:cTn>
                              </p:par>
                              <p:par>
                                <p:cTn id="61" presetID="2" presetClass="entr" presetSubtype="8" fill="hold" grpId="0" nodeType="withEffect">
                                  <p:stCondLst>
                                    <p:cond delay="0"/>
                                  </p:stCondLst>
                                  <p:childTnLst>
                                    <p:set>
                                      <p:cBhvr>
                                        <p:cTn id="62" dur="1" fill="hold">
                                          <p:stCondLst>
                                            <p:cond delay="0"/>
                                          </p:stCondLst>
                                        </p:cTn>
                                        <p:tgtEl>
                                          <p:spTgt spid="15"/>
                                        </p:tgtEl>
                                        <p:attrNameLst>
                                          <p:attrName>style.visibility</p:attrName>
                                        </p:attrNameLst>
                                      </p:cBhvr>
                                      <p:to>
                                        <p:strVal val="visible"/>
                                      </p:to>
                                    </p:set>
                                    <p:anim calcmode="lin" valueType="num">
                                      <p:cBhvr additive="base">
                                        <p:cTn id="63" dur="500" fill="hold"/>
                                        <p:tgtEl>
                                          <p:spTgt spid="15"/>
                                        </p:tgtEl>
                                        <p:attrNameLst>
                                          <p:attrName>ppt_x</p:attrName>
                                        </p:attrNameLst>
                                      </p:cBhvr>
                                      <p:tavLst>
                                        <p:tav tm="0">
                                          <p:val>
                                            <p:strVal val="0-#ppt_w/2"/>
                                          </p:val>
                                        </p:tav>
                                        <p:tav tm="100000">
                                          <p:val>
                                            <p:strVal val="#ppt_x"/>
                                          </p:val>
                                        </p:tav>
                                      </p:tavLst>
                                    </p:anim>
                                    <p:anim calcmode="lin" valueType="num">
                                      <p:cBhvr additive="base">
                                        <p:cTn id="64" dur="5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p:bldP spid="11" grpId="0"/>
      <p:bldP spid="13" grpId="0"/>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6">
            <a:lumMod val="50000"/>
          </a:schemeClr>
        </a:solidFill>
        <a:effectLst/>
      </p:bgPr>
    </p:bg>
    <p:spTree>
      <p:nvGrpSpPr>
        <p:cNvPr id="1" name="">
          <a:extLst>
            <a:ext uri="{FF2B5EF4-FFF2-40B4-BE49-F238E27FC236}">
              <a16:creationId xmlns:a16="http://schemas.microsoft.com/office/drawing/2014/main" id="{A43364FA-F78D-3181-C178-2B7EE036E7D3}"/>
            </a:ext>
          </a:extLst>
        </p:cNvPr>
        <p:cNvGrpSpPr/>
        <p:nvPr/>
      </p:nvGrpSpPr>
      <p:grpSpPr>
        <a:xfrm>
          <a:off x="0" y="0"/>
          <a:ext cx="0" cy="0"/>
          <a:chOff x="0" y="0"/>
          <a:chExt cx="0" cy="0"/>
        </a:xfrm>
      </p:grpSpPr>
      <p:pic>
        <p:nvPicPr>
          <p:cNvPr id="4" name="Imagen 3">
            <a:extLst>
              <a:ext uri="{FF2B5EF4-FFF2-40B4-BE49-F238E27FC236}">
                <a16:creationId xmlns:a16="http://schemas.microsoft.com/office/drawing/2014/main" id="{5EC626D6-03B3-36B1-BE9E-D1EE47C1D775}"/>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a:ext>
            </a:extLst>
          </a:blip>
          <a:srcRect/>
          <a:stretch/>
        </p:blipFill>
        <p:spPr>
          <a:xfrm>
            <a:off x="276329" y="191808"/>
            <a:ext cx="11639340" cy="6474383"/>
          </a:xfrm>
          <a:prstGeom prst="rect">
            <a:avLst/>
          </a:prstGeom>
          <a:effectLst>
            <a:innerShdw blurRad="114300">
              <a:prstClr val="black"/>
            </a:innerShdw>
          </a:effectLst>
        </p:spPr>
      </p:pic>
      <p:sp>
        <p:nvSpPr>
          <p:cNvPr id="3" name="CuadroTexto 2">
            <a:extLst>
              <a:ext uri="{FF2B5EF4-FFF2-40B4-BE49-F238E27FC236}">
                <a16:creationId xmlns:a16="http://schemas.microsoft.com/office/drawing/2014/main" id="{0210160E-1715-FC18-F63A-240823FBDF5B}"/>
              </a:ext>
            </a:extLst>
          </p:cNvPr>
          <p:cNvSpPr txBox="1"/>
          <p:nvPr/>
        </p:nvSpPr>
        <p:spPr>
          <a:xfrm>
            <a:off x="2175364" y="3682613"/>
            <a:ext cx="4215911" cy="2308324"/>
          </a:xfrm>
          <a:prstGeom prst="rect">
            <a:avLst/>
          </a:prstGeom>
          <a:noFill/>
        </p:spPr>
        <p:txBody>
          <a:bodyPr wrap="square">
            <a:prstTxWarp prst="textDeflateInflate">
              <a:avLst/>
            </a:prstTxWarp>
            <a:spAutoFit/>
            <a:scene3d>
              <a:camera prst="orthographicFront"/>
              <a:lightRig rig="twoPt" dir="t"/>
            </a:scene3d>
            <a:sp3d extrusionH="57150" prstMaterial="softEdge">
              <a:bevelT w="25400" h="38100"/>
            </a:sp3d>
          </a:bodyPr>
          <a:lstStyle/>
          <a:p>
            <a:pPr algn="ctr"/>
            <a:r>
              <a:rPr lang="en" sz="3600" b="1" noProof="0" dirty="0">
                <a:ln/>
                <a:solidFill>
                  <a:schemeClr val="accent6">
                    <a:lumMod val="50000"/>
                  </a:schemeClr>
                </a:solidFill>
              </a:rPr>
              <a:t>Gik Momiyo Igoyo Erokamano kendo Ilemo e Barup Jo-Kolosai  </a:t>
            </a:r>
          </a:p>
        </p:txBody>
      </p:sp>
    </p:spTree>
    <p:extLst>
      <p:ext uri="{BB962C8B-B14F-4D97-AF65-F5344CB8AC3E}">
        <p14:creationId xmlns:p14="http://schemas.microsoft.com/office/powerpoint/2010/main" val="421368101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theme/theme1.xml><?xml version="1.0" encoding="utf-8"?>
<a:theme xmlns:a="http://schemas.openxmlformats.org/drawingml/2006/main" name="Tema de Office">
  <a:themeElements>
    <a:clrScheme name="Personalizado 11">
      <a:dk1>
        <a:sysClr val="windowText" lastClr="000000"/>
      </a:dk1>
      <a:lt1>
        <a:sysClr val="window" lastClr="FFFFFF"/>
      </a:lt1>
      <a:dk2>
        <a:srgbClr val="0E2841"/>
      </a:dk2>
      <a:lt2>
        <a:srgbClr val="E8E8E8"/>
      </a:lt2>
      <a:accent1>
        <a:srgbClr val="3674B8"/>
      </a:accent1>
      <a:accent2>
        <a:srgbClr val="D9D535"/>
      </a:accent2>
      <a:accent3>
        <a:srgbClr val="3C8C44"/>
      </a:accent3>
      <a:accent4>
        <a:srgbClr val="9E3939"/>
      </a:accent4>
      <a:accent5>
        <a:srgbClr val="AE9665"/>
      </a:accent5>
      <a:accent6>
        <a:srgbClr val="C985C1"/>
      </a:accent6>
      <a:hlink>
        <a:srgbClr val="659FAF"/>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Personalizado 5">
    <a:dk1>
      <a:sysClr val="windowText" lastClr="000000"/>
    </a:dk1>
    <a:lt1>
      <a:sysClr val="window" lastClr="FFFFFF"/>
    </a:lt1>
    <a:dk2>
      <a:srgbClr val="003399"/>
    </a:dk2>
    <a:lt2>
      <a:srgbClr val="E7E6E6"/>
    </a:lt2>
    <a:accent1>
      <a:srgbClr val="CC00CC"/>
    </a:accent1>
    <a:accent2>
      <a:srgbClr val="0099CC"/>
    </a:accent2>
    <a:accent3>
      <a:srgbClr val="CC0000"/>
    </a:accent3>
    <a:accent4>
      <a:srgbClr val="FFFF66"/>
    </a:accent4>
    <a:accent5>
      <a:srgbClr val="339933"/>
    </a:accent5>
    <a:accent6>
      <a:srgbClr val="CC9900"/>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otalTime>1058</TotalTime>
  <Words>1201</Words>
  <Application>Microsoft Office PowerPoint</Application>
  <PresentationFormat>Panorámica</PresentationFormat>
  <Paragraphs>65</Paragraphs>
  <Slides>12</Slides>
  <Notes>5</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12</vt:i4>
      </vt:variant>
    </vt:vector>
  </HeadingPairs>
  <TitlesOfParts>
    <vt:vector size="19" baseType="lpstr">
      <vt:lpstr>Comic Sans MS</vt:lpstr>
      <vt:lpstr>Aptos Display</vt:lpstr>
      <vt:lpstr>Aptos</vt:lpstr>
      <vt:lpstr>Arial</vt:lpstr>
      <vt:lpstr>Constantia</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Sergio</cp:lastModifiedBy>
  <cp:revision>155</cp:revision>
  <dcterms:created xsi:type="dcterms:W3CDTF">2025-12-29T07:58:33Z</dcterms:created>
  <dcterms:modified xsi:type="dcterms:W3CDTF">2026-01-04T15:56:06Z</dcterms:modified>
</cp:coreProperties>
</file>