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Oa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Odhi obed gi Kristo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37023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37023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Omed bedo mangima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Mondo okony kanisa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 dirty="0"/>
            <a:t>Joma odhier e chunygi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/>
            <a:t>Joma muol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" sz="1800" b="1" dirty="0"/>
            <a:t>Joma kech gi riyo mar wach makare oloyo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/>
            <a:t>Joma ng’uon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 dirty="0"/>
            <a:t>Joma chunygi ler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" sz="2000" b="1" dirty="0"/>
            <a:t>Jothek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 dirty="0"/>
            <a:t>Joma loko lembgi machielo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/>
            <a:t>Mohero wasikgi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" sz="2000" b="1" dirty="0"/>
            <a:t>Guedho joma kuong’owa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" sz="2000" b="1" dirty="0"/>
            <a:t>Timo maber ni jogo machayowa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000" b="1" dirty="0"/>
            <a:t>Hero ji gi ng’uono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000" b="1" dirty="0"/>
            <a:t>Bedo gi kech kod muolo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/>
            <a:t>Gi mamoko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 custLinFactY="512" custLinFactNeighborX="2481" custLinFactNeighborY="100000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38124" y="684"/>
          <a:ext cx="2457452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Oa</a:t>
          </a:r>
        </a:p>
      </dsp:txBody>
      <dsp:txXfrm>
        <a:off x="251256" y="13816"/>
        <a:ext cx="2431188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38124" y="673232"/>
          <a:ext cx="2457452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Odhi obed gi Kristo</a:t>
          </a:r>
        </a:p>
      </dsp:txBody>
      <dsp:txXfrm>
        <a:off x="251256" y="686364"/>
        <a:ext cx="2431188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Omed bedo mangima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Mondo okony kanisa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530"/>
          <a:ext cx="4552336" cy="412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odhier e chunygi</a:t>
          </a:r>
        </a:p>
      </dsp:txBody>
      <dsp:txXfrm>
        <a:off x="20148" y="21678"/>
        <a:ext cx="4512040" cy="372433"/>
      </dsp:txXfrm>
    </dsp:sp>
    <dsp:sp modelId="{CF7405FA-29A5-4AC8-81EA-015E145AB192}">
      <dsp:nvSpPr>
        <dsp:cNvPr id="0" name=""/>
        <dsp:cNvSpPr/>
      </dsp:nvSpPr>
      <dsp:spPr>
        <a:xfrm>
          <a:off x="0" y="443738"/>
          <a:ext cx="4552336" cy="412729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muol</a:t>
          </a:r>
        </a:p>
      </dsp:txBody>
      <dsp:txXfrm>
        <a:off x="20148" y="463886"/>
        <a:ext cx="4512040" cy="372433"/>
      </dsp:txXfrm>
    </dsp:sp>
    <dsp:sp modelId="{A79F61FF-67C8-4E94-A7F4-EF124B0472CE}">
      <dsp:nvSpPr>
        <dsp:cNvPr id="0" name=""/>
        <dsp:cNvSpPr/>
      </dsp:nvSpPr>
      <dsp:spPr>
        <a:xfrm>
          <a:off x="0" y="854354"/>
          <a:ext cx="4552336" cy="412729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Joma kech gi riyo mar wach makare oloyo</a:t>
          </a:r>
        </a:p>
      </dsp:txBody>
      <dsp:txXfrm>
        <a:off x="20148" y="874502"/>
        <a:ext cx="4512040" cy="372433"/>
      </dsp:txXfrm>
    </dsp:sp>
    <dsp:sp modelId="{1B20B733-CB77-40DA-9183-28D7BCA4FFD3}">
      <dsp:nvSpPr>
        <dsp:cNvPr id="0" name=""/>
        <dsp:cNvSpPr/>
      </dsp:nvSpPr>
      <dsp:spPr>
        <a:xfrm>
          <a:off x="0" y="1280766"/>
          <a:ext cx="4552336" cy="412729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ng’uon</a:t>
          </a:r>
        </a:p>
      </dsp:txBody>
      <dsp:txXfrm>
        <a:off x="20148" y="1300914"/>
        <a:ext cx="4512040" cy="372433"/>
      </dsp:txXfrm>
    </dsp:sp>
    <dsp:sp modelId="{11CD8606-9A25-41B4-BD22-9840D73DAD43}">
      <dsp:nvSpPr>
        <dsp:cNvPr id="0" name=""/>
        <dsp:cNvSpPr/>
      </dsp:nvSpPr>
      <dsp:spPr>
        <a:xfrm>
          <a:off x="0" y="1707178"/>
          <a:ext cx="4552336" cy="412729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chunygi ler</a:t>
          </a:r>
        </a:p>
      </dsp:txBody>
      <dsp:txXfrm>
        <a:off x="20148" y="1727326"/>
        <a:ext cx="4512040" cy="372433"/>
      </dsp:txXfrm>
    </dsp:sp>
    <dsp:sp modelId="{0017A204-F19F-40B4-90D9-23A7DA14A727}">
      <dsp:nvSpPr>
        <dsp:cNvPr id="0" name=""/>
        <dsp:cNvSpPr/>
      </dsp:nvSpPr>
      <dsp:spPr>
        <a:xfrm>
          <a:off x="0" y="2133590"/>
          <a:ext cx="4552336" cy="412729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Jothek</a:t>
          </a:r>
        </a:p>
      </dsp:txBody>
      <dsp:txXfrm>
        <a:off x="20148" y="2153738"/>
        <a:ext cx="4512040" cy="372433"/>
      </dsp:txXfrm>
    </dsp:sp>
    <dsp:sp modelId="{C504EBED-2F60-4EB8-B9BD-90F2F5E8998B}">
      <dsp:nvSpPr>
        <dsp:cNvPr id="0" name=""/>
        <dsp:cNvSpPr/>
      </dsp:nvSpPr>
      <dsp:spPr>
        <a:xfrm>
          <a:off x="0" y="2560002"/>
          <a:ext cx="4552336" cy="412729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Joma loko lembgi machielo</a:t>
          </a:r>
        </a:p>
      </dsp:txBody>
      <dsp:txXfrm>
        <a:off x="20148" y="2580150"/>
        <a:ext cx="4512040" cy="372433"/>
      </dsp:txXfrm>
    </dsp:sp>
    <dsp:sp modelId="{FB3B242C-B012-4820-983A-469EDDD96845}">
      <dsp:nvSpPr>
        <dsp:cNvPr id="0" name=""/>
        <dsp:cNvSpPr/>
      </dsp:nvSpPr>
      <dsp:spPr>
        <a:xfrm>
          <a:off x="0" y="2986414"/>
          <a:ext cx="4552336" cy="412729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Mohero wasikgi</a:t>
          </a:r>
        </a:p>
      </dsp:txBody>
      <dsp:txXfrm>
        <a:off x="20148" y="3006562"/>
        <a:ext cx="4512040" cy="372433"/>
      </dsp:txXfrm>
    </dsp:sp>
    <dsp:sp modelId="{A0131B4B-270C-496D-855B-7EA2741A0492}">
      <dsp:nvSpPr>
        <dsp:cNvPr id="0" name=""/>
        <dsp:cNvSpPr/>
      </dsp:nvSpPr>
      <dsp:spPr>
        <a:xfrm>
          <a:off x="0" y="3412826"/>
          <a:ext cx="4552336" cy="412729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Guedho joma kuong’owa</a:t>
          </a:r>
        </a:p>
      </dsp:txBody>
      <dsp:txXfrm>
        <a:off x="20148" y="3432974"/>
        <a:ext cx="4512040" cy="372433"/>
      </dsp:txXfrm>
    </dsp:sp>
    <dsp:sp modelId="{CEAA776C-8B24-4DC1-B312-AB0E31048D47}">
      <dsp:nvSpPr>
        <dsp:cNvPr id="0" name=""/>
        <dsp:cNvSpPr/>
      </dsp:nvSpPr>
      <dsp:spPr>
        <a:xfrm>
          <a:off x="0" y="3839238"/>
          <a:ext cx="4552336" cy="412729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Timo maber ni jogo machayowa</a:t>
          </a:r>
        </a:p>
      </dsp:txBody>
      <dsp:txXfrm>
        <a:off x="20148" y="3859386"/>
        <a:ext cx="4512040" cy="372433"/>
      </dsp:txXfrm>
    </dsp:sp>
    <dsp:sp modelId="{B4020DE7-C031-47F9-8BF7-26F150AE38EA}">
      <dsp:nvSpPr>
        <dsp:cNvPr id="0" name=""/>
        <dsp:cNvSpPr/>
      </dsp:nvSpPr>
      <dsp:spPr>
        <a:xfrm>
          <a:off x="0" y="4265650"/>
          <a:ext cx="4552336" cy="412729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Hero ji gi ng’uono</a:t>
          </a:r>
        </a:p>
      </dsp:txBody>
      <dsp:txXfrm>
        <a:off x="20148" y="4285798"/>
        <a:ext cx="4512040" cy="372433"/>
      </dsp:txXfrm>
    </dsp:sp>
    <dsp:sp modelId="{1866F153-6C31-41A7-B10F-4C46FA2B11A6}">
      <dsp:nvSpPr>
        <dsp:cNvPr id="0" name=""/>
        <dsp:cNvSpPr/>
      </dsp:nvSpPr>
      <dsp:spPr>
        <a:xfrm>
          <a:off x="0" y="4692062"/>
          <a:ext cx="4552336" cy="412729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Bedo gi kech kod muolo</a:t>
          </a:r>
        </a:p>
      </dsp:txBody>
      <dsp:txXfrm>
        <a:off x="20148" y="4712210"/>
        <a:ext cx="4512040" cy="372433"/>
      </dsp:txXfrm>
    </dsp:sp>
    <dsp:sp modelId="{9CAAA3BE-A63B-46CC-BAB5-05A28116553D}">
      <dsp:nvSpPr>
        <dsp:cNvPr id="0" name=""/>
        <dsp:cNvSpPr/>
      </dsp:nvSpPr>
      <dsp:spPr>
        <a:xfrm>
          <a:off x="0" y="5118474"/>
          <a:ext cx="4552336" cy="412729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Gi mamoko</a:t>
          </a:r>
        </a:p>
      </dsp:txBody>
      <dsp:txXfrm>
        <a:off x="20148" y="5138622"/>
        <a:ext cx="4512040" cy="372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52C7-472F-4086-ABF8-D88E9BCE97A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85D11-35C6-4FC7-9E28-4E9999EED03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0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5D11-35C6-4FC7-9E28-4E9999EED0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2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5D11-35C6-4FC7-9E28-4E9999EED0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85D11-35C6-4FC7-9E28-4E9999EED0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1.jpeg"/><Relationship Id="rId10" Type="http://schemas.microsoft.com/office/2007/relationships/diagramDrawing" Target="../diagrams/drawing3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37623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NGIMA GI THO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</a:rPr>
              <a:t>Lesson 3 mar Januar 17,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/>
                </a:solidFill>
              </a:rPr>
              <a:t>KEDO NI INJILI GI CHUNY ACHIEL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“Kata ka abiro nenou, kata ka ok abiro, to adwaro winjo ni uchung’ motegno gi chuny achiel,  kendo gi paro achiel, mondo uked ni adiera mar Wach Maber”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(Jo-Filipi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645891" y="1442743"/>
            <a:ext cx="6655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kendo </a:t>
            </a:r>
            <a:r>
              <a:rPr lang="en-US" sz="2000" b="1" dirty="0" err="1"/>
              <a:t>maler</a:t>
            </a:r>
            <a:r>
              <a:rPr lang="en-US" sz="2000" b="1" dirty="0"/>
              <a:t> ok mi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(Fil. 1:30). </a:t>
            </a:r>
            <a:r>
              <a:rPr lang="en-US" sz="2000" b="1" dirty="0" err="1"/>
              <a:t>Mopogore</a:t>
            </a:r>
            <a:r>
              <a:rPr lang="en-US" sz="2000" b="1" dirty="0"/>
              <a:t>, Ayub </a:t>
            </a:r>
            <a:r>
              <a:rPr lang="en-US" sz="2000" b="1" dirty="0" err="1"/>
              <a:t>owuon</a:t>
            </a:r>
            <a:r>
              <a:rPr lang="en-US" sz="2000" b="1" dirty="0"/>
              <a:t>, mane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oyango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ng’at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kendo </a:t>
            </a:r>
            <a:r>
              <a:rPr lang="en-US" sz="2000" b="1" dirty="0" err="1"/>
              <a:t>maler</a:t>
            </a:r>
            <a:r>
              <a:rPr lang="en-US" sz="2000" b="1" dirty="0"/>
              <a:t>, mane </a:t>
            </a:r>
            <a:r>
              <a:rPr lang="en-US" sz="2000" b="1" dirty="0" err="1"/>
              <a:t>oluoro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kendo </a:t>
            </a:r>
            <a:r>
              <a:rPr lang="en-US" sz="2000" b="1" dirty="0" err="1"/>
              <a:t>otang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” (Ayub 1:8 ), ne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mager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, mane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jasigu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4" y="1564931"/>
            <a:ext cx="2353700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1313" y="1529416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38787"/>
            <a:ext cx="2407489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445141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638068" y="5697619"/>
            <a:ext cx="66632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warado</a:t>
            </a:r>
            <a:r>
              <a:rPr lang="en-US" sz="2000" b="1" dirty="0"/>
              <a:t> e </a:t>
            </a:r>
            <a:r>
              <a:rPr lang="en-US" sz="2000" b="1" dirty="0" err="1"/>
              <a:t>lweny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,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waluor</a:t>
            </a:r>
            <a:r>
              <a:rPr lang="en-US" sz="2000" b="1" dirty="0"/>
              <a:t>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kwedowa</a:t>
            </a:r>
            <a:r>
              <a:rPr lang="en-US" sz="2000" b="1" dirty="0"/>
              <a:t> (Fil. 1:28). </a:t>
            </a:r>
            <a:r>
              <a:rPr lang="en-US" sz="2000" b="1" dirty="0" err="1"/>
              <a:t>Wapar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Satan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jasigu</a:t>
            </a:r>
            <a:r>
              <a:rPr lang="en-US" sz="2000" b="1" dirty="0"/>
              <a:t> ma </a:t>
            </a:r>
            <a:r>
              <a:rPr lang="en-US" sz="2000" b="1" dirty="0" err="1"/>
              <a:t>oselo</a:t>
            </a:r>
            <a:r>
              <a:rPr lang="en-US" sz="2000" b="1" dirty="0"/>
              <a:t>,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oseloyo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e </a:t>
            </a:r>
            <a:r>
              <a:rPr lang="en-US" sz="2000" b="1" dirty="0" err="1"/>
              <a:t>msalaba</a:t>
            </a:r>
            <a:r>
              <a:rPr lang="en-US" sz="2000" b="1" dirty="0"/>
              <a:t> (Luka 10:18; </a:t>
            </a:r>
            <a:r>
              <a:rPr lang="en-US" sz="2000" b="1" dirty="0" err="1"/>
              <a:t>Kol</a:t>
            </a:r>
            <a:r>
              <a:rPr lang="en-US" sz="2000" b="1" dirty="0"/>
              <a:t>. 2:15).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638068" y="4792288"/>
            <a:ext cx="6478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Chung’ e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kamano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riwre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Efes</a:t>
            </a:r>
            <a:r>
              <a:rPr lang="en-US" sz="2000" b="1" dirty="0"/>
              <a:t>. 6:18; Fil. 2:16).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645890" y="3579180"/>
            <a:ext cx="66554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lweny</a:t>
            </a:r>
            <a:r>
              <a:rPr lang="en-US" sz="2000" b="1" dirty="0"/>
              <a:t> ma </a:t>
            </a:r>
            <a:r>
              <a:rPr lang="en-US" sz="2000" b="1" dirty="0" err="1"/>
              <a:t>wantieni</a:t>
            </a:r>
            <a:r>
              <a:rPr lang="en-US" sz="2000" b="1" dirty="0"/>
              <a:t>, </a:t>
            </a:r>
            <a:r>
              <a:rPr lang="en-US" sz="2000" b="1" dirty="0" err="1"/>
              <a:t>chung</a:t>
            </a:r>
            <a:r>
              <a:rPr lang="en-US" sz="2000" b="1" dirty="0"/>
              <a:t>’ </a:t>
            </a:r>
            <a:r>
              <a:rPr lang="en-US" sz="2000" b="1" dirty="0" err="1"/>
              <a:t>motegno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</a:t>
            </a:r>
            <a:r>
              <a:rPr lang="en-US" sz="2000" b="1" dirty="0" err="1"/>
              <a:t>maduong</a:t>
            </a:r>
            <a:r>
              <a:rPr lang="en-US" sz="2000" b="1" dirty="0"/>
              <a:t>’ </a:t>
            </a:r>
            <a:r>
              <a:rPr lang="en-US" sz="2000" b="1" dirty="0" err="1"/>
              <a:t>ahinya</a:t>
            </a:r>
            <a:r>
              <a:rPr lang="en-US" sz="2000" b="1" dirty="0"/>
              <a:t>. Paulo </a:t>
            </a:r>
            <a:r>
              <a:rPr lang="en-US" sz="2000" b="1" dirty="0" err="1"/>
              <a:t>jiwo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waked </a:t>
            </a:r>
            <a:r>
              <a:rPr lang="en-US" sz="2000" b="1" dirty="0" err="1"/>
              <a:t>kanyakla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adiera</a:t>
            </a:r>
            <a:r>
              <a:rPr lang="en-US" sz="2000" b="1" dirty="0"/>
              <a:t> mar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Maber</a:t>
            </a:r>
            <a:r>
              <a:rPr lang="en-US" sz="2000" b="1" dirty="0"/>
              <a:t> (Fil. 1:27b).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264158" y="1150832"/>
            <a:ext cx="89327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“W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asebedo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puoth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Ruoth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higni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Ohala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mane ma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wasekelo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Japuonj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Ere kaka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waromo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ng’iyowa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Be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wamedo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luoro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mwolo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kod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chir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Be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wahero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goyo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erokamano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ng’uonone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duto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Be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wadwaro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gwedho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joma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machiegni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Be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wanyiso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chuny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utwa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Be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wapuonjo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nyithindwa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Wachne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kendo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miyogi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ng’eyo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tije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mag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Jakristo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nyaka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chung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’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Yesu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bedo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maber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kendo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timo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gik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mabeyo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Kae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nitie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ndhadhu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ng’we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ng’ar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kuom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ngima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hera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mar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kido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ma biro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nyiso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adier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nyathi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Nyasaye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ja-loch mar polo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811220" y="5914717"/>
            <a:ext cx="414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Power, December 10)</a:t>
            </a: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428178"/>
            <a:ext cx="316752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angima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ngimana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atho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to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tho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kelona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ohala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Jo-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142454" y="3639760"/>
            <a:ext cx="775427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Bedo mangima ni Kristo koso tho ni Kristo?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Paulo</a:t>
            </a:r>
            <a:r>
              <a:rPr lang="en" sz="2000" b="1" dirty="0"/>
              <a:t> (Jo-Filipi 1:10-20, 25-26)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Dak kata tho ni Kristo (Jo-Filipi 1:21-22)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Yiero Paulo e kind gik mabeyo ariyo (Jo-Filipi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Dak ni Kristo tiende ang’o?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Ngimau</a:t>
            </a:r>
            <a:r>
              <a:rPr lang="en-US" sz="2000" b="1" dirty="0"/>
              <a:t> </a:t>
            </a:r>
            <a:r>
              <a:rPr lang="en-US" sz="2000" b="1" dirty="0" err="1"/>
              <a:t>mapile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mowinjore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" sz="2000" b="1" dirty="0"/>
              <a:t> (Jo-Fi1lipi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" sz="2000" b="1" dirty="0"/>
              <a:t> (Jo-Filipi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-13244"/>
            <a:ext cx="736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ne </a:t>
            </a:r>
            <a:r>
              <a:rPr lang="en-US" sz="2000" b="1" dirty="0" err="1"/>
              <a:t>rito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Nero mane </a:t>
            </a:r>
            <a:r>
              <a:rPr lang="en-US" sz="2000" b="1" dirty="0" err="1"/>
              <a:t>onge</a:t>
            </a:r>
            <a:r>
              <a:rPr lang="en-US" sz="2000" b="1" dirty="0"/>
              <a:t> </a:t>
            </a:r>
            <a:r>
              <a:rPr lang="en-US" sz="2000" b="1" dirty="0" err="1"/>
              <a:t>ng’uono</a:t>
            </a:r>
            <a:r>
              <a:rPr lang="en-US" sz="2000" b="1" dirty="0"/>
              <a:t> biro </a:t>
            </a:r>
            <a:r>
              <a:rPr lang="en-US" sz="2000" b="1" dirty="0" err="1"/>
              <a:t>ng’adone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.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mabiro</a:t>
            </a:r>
            <a:r>
              <a:rPr lang="en-US" sz="2000" b="1" dirty="0"/>
              <a:t> ne </a:t>
            </a:r>
            <a:r>
              <a:rPr lang="en-US" sz="2000" b="1" dirty="0" err="1"/>
              <a:t>luwore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kaka </a:t>
            </a:r>
            <a:r>
              <a:rPr lang="en-US" sz="2000" b="1" dirty="0" err="1"/>
              <a:t>Kaisar</a:t>
            </a:r>
            <a:r>
              <a:rPr lang="en-US" sz="2000" b="1" dirty="0"/>
              <a:t> ne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moloyo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155745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15" y="6003101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15" y="5613469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15" y="4841937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15" y="445606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415" y="406435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549" y="3711931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549" y="5192260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61155" y="2615306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thone</a:t>
            </a:r>
            <a:r>
              <a:rPr lang="en-US" sz="2000" b="1" dirty="0"/>
              <a:t> 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konyo</a:t>
            </a:r>
            <a:r>
              <a:rPr lang="en-US" sz="2000" b="1" dirty="0"/>
              <a:t> </a:t>
            </a:r>
            <a:r>
              <a:rPr lang="en-US" sz="2000" b="1" dirty="0" err="1"/>
              <a:t>injili</a:t>
            </a:r>
            <a:r>
              <a:rPr lang="en-US" sz="2000" b="1" dirty="0"/>
              <a:t> (kaka </a:t>
            </a:r>
            <a:r>
              <a:rPr lang="en-US" sz="2000" b="1" dirty="0" err="1"/>
              <a:t>tuechne</a:t>
            </a:r>
            <a:r>
              <a:rPr lang="en-US" sz="2000" b="1" dirty="0"/>
              <a:t> ne </a:t>
            </a:r>
            <a:r>
              <a:rPr lang="en-US" sz="2000" b="1" dirty="0" err="1"/>
              <a:t>okonyo</a:t>
            </a:r>
            <a:r>
              <a:rPr lang="en-US" sz="2000" b="1" dirty="0"/>
              <a:t>), ne </a:t>
            </a:r>
            <a:r>
              <a:rPr lang="en-US" sz="2000" b="1" dirty="0" err="1"/>
              <a:t>oyie</a:t>
            </a:r>
            <a:r>
              <a:rPr lang="en-US" sz="2000" b="1" dirty="0"/>
              <a:t> </a:t>
            </a:r>
            <a:r>
              <a:rPr lang="en-US" sz="2000" b="1" dirty="0" err="1"/>
              <a:t>chiwo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 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6" y="1169858"/>
            <a:ext cx="73628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nong’eyo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ne ok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lwet</a:t>
            </a:r>
            <a:r>
              <a:rPr lang="en-US" sz="2000" b="1" dirty="0"/>
              <a:t> Nero </a:t>
            </a:r>
            <a:r>
              <a:rPr lang="en-US" sz="2000" b="1" dirty="0" err="1"/>
              <a:t>gadier</a:t>
            </a:r>
            <a:r>
              <a:rPr lang="en-US" sz="2000" b="1" dirty="0"/>
              <a:t>, to ne </a:t>
            </a:r>
            <a:r>
              <a:rPr lang="en-US" sz="2000" b="1" dirty="0" err="1"/>
              <a:t>ni</a:t>
            </a:r>
            <a:r>
              <a:rPr lang="en-US" sz="2000" b="1" dirty="0"/>
              <a:t> e </a:t>
            </a:r>
            <a:r>
              <a:rPr lang="en-US" sz="2000" b="1" dirty="0" err="1"/>
              <a:t>lwet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gadier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mane </a:t>
            </a:r>
            <a:r>
              <a:rPr lang="en-US" sz="2000" b="1" dirty="0" err="1"/>
              <a:t>itimone</a:t>
            </a:r>
            <a:r>
              <a:rPr lang="en-US" sz="2000" b="1" dirty="0"/>
              <a:t> e </a:t>
            </a:r>
            <a:r>
              <a:rPr lang="en-US" sz="2000" b="1" dirty="0" err="1"/>
              <a:t>kanisni</a:t>
            </a:r>
            <a:r>
              <a:rPr lang="en-US" sz="2000" b="1" dirty="0"/>
              <a:t>, ne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390974" y="0"/>
            <a:ext cx="701992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 MANGIMA NI KRISTO KOSO THO NI KRISTO?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-1" y="-9569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KRISTO OYUDO DUONG’ KUOM PAULO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521940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“Kamano ageno ahinya ni ok anatim gimoro ma dikuod wiya e yo moro amora, to koro abiro wuoyo gi chir, kaka asetimo kinde duto, mondo gik moko duto ma atimo omi Kristo duong’, kata angima, kata atho.” </a:t>
            </a:r>
            <a:b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(Jo-Filipi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377749" y="1344006"/>
            <a:ext cx="6013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ne </a:t>
            </a:r>
            <a:r>
              <a:rPr lang="en-US" sz="2000" b="1" dirty="0" err="1"/>
              <a:t>mor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masiche</a:t>
            </a:r>
            <a:r>
              <a:rPr lang="en-US" sz="2000" b="1" dirty="0"/>
              <a:t> mane </a:t>
            </a:r>
            <a:r>
              <a:rPr lang="en-US" sz="2000" b="1" dirty="0" err="1"/>
              <a:t>okaloe</a:t>
            </a:r>
            <a:r>
              <a:rPr lang="en-US" sz="2000" b="1" dirty="0"/>
              <a:t>, kendo ne </a:t>
            </a:r>
            <a:r>
              <a:rPr lang="en-US" sz="2000" b="1" dirty="0" err="1"/>
              <a:t>githoth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1:24a; 2 Kor. 11:23-27).                          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 nine ok </a:t>
            </a:r>
            <a:r>
              <a:rPr lang="en-US" sz="2000" b="1" dirty="0" err="1"/>
              <a:t>omor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, to ne </a:t>
            </a:r>
            <a:r>
              <a:rPr lang="en-US" sz="2000" b="1" dirty="0" err="1"/>
              <a:t>omor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mane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masira</a:t>
            </a:r>
            <a:r>
              <a:rPr lang="en-US" sz="2000" b="1" dirty="0"/>
              <a:t>, </a:t>
            </a:r>
            <a:r>
              <a:rPr lang="en-US" sz="2000" b="1" dirty="0" err="1"/>
              <a:t>achiel</a:t>
            </a:r>
            <a:r>
              <a:rPr lang="en-US" sz="2000" b="1" dirty="0"/>
              <a:t> </a:t>
            </a:r>
            <a:r>
              <a:rPr lang="en-US" sz="2000" b="1" dirty="0" err="1"/>
              <a:t>kuomgi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ber</a:t>
            </a:r>
            <a:r>
              <a:rPr lang="en-US" sz="2000" b="1" dirty="0"/>
              <a:t> mane </a:t>
            </a:r>
            <a:r>
              <a:rPr lang="en-US" sz="2000" b="1" dirty="0" err="1"/>
              <a:t>gikelo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kanisa</a:t>
            </a:r>
            <a:r>
              <a:rPr lang="en-US" sz="2000" b="1" dirty="0"/>
              <a:t> mar </a:t>
            </a:r>
            <a:r>
              <a:rPr lang="en-US" sz="2000" b="1" dirty="0" err="1"/>
              <a:t>Kristo</a:t>
            </a:r>
            <a:r>
              <a:rPr lang="en-US" sz="2000" b="1" dirty="0"/>
              <a:t> (</a:t>
            </a:r>
            <a:r>
              <a:rPr lang="en-US" sz="2000" b="1" dirty="0" err="1"/>
              <a:t>Kol</a:t>
            </a:r>
            <a:r>
              <a:rPr lang="en-US" sz="2000" b="1" dirty="0"/>
              <a:t>. 1:24b; 2 Kor. 11:28).</a:t>
            </a:r>
            <a:endParaRPr lang="en" sz="2000" b="1" dirty="0"/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000962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8245" y="1459913"/>
            <a:ext cx="250055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199" y="4716538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barupe</a:t>
            </a:r>
            <a:r>
              <a:rPr lang="en-US" sz="2000" b="1" dirty="0"/>
              <a:t> mane </a:t>
            </a:r>
            <a:r>
              <a:rPr lang="en-US" sz="2000" b="1" dirty="0" err="1"/>
              <a:t>ondiko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jo-</a:t>
            </a:r>
            <a:r>
              <a:rPr lang="en-US" sz="2000" b="1" dirty="0" err="1"/>
              <a:t>Filipi</a:t>
            </a:r>
            <a:r>
              <a:rPr lang="en-US" sz="2000" b="1" dirty="0"/>
              <a:t>, Paulo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e </a:t>
            </a:r>
            <a:r>
              <a:rPr lang="en-US" sz="2000" b="1" dirty="0" err="1"/>
              <a:t>kindeno</a:t>
            </a:r>
            <a:r>
              <a:rPr lang="en-US" sz="2000" b="1" dirty="0"/>
              <a:t>, ne ok </a:t>
            </a:r>
            <a:r>
              <a:rPr lang="en-US" sz="2000" b="1" dirty="0" err="1"/>
              <a:t>ogen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miyo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thone</a:t>
            </a:r>
            <a:r>
              <a:rPr lang="en-US" sz="2000" b="1" dirty="0"/>
              <a:t>, to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geno</a:t>
            </a:r>
            <a:r>
              <a:rPr lang="en-US" sz="2000" b="1" dirty="0"/>
              <a:t>, </a:t>
            </a: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lamo</a:t>
            </a:r>
            <a:r>
              <a:rPr lang="en-US" sz="2000" b="1" dirty="0"/>
              <a:t> mag </a:t>
            </a:r>
            <a:r>
              <a:rPr lang="en-US" sz="2000" b="1" dirty="0" err="1"/>
              <a:t>kanisa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ibi</a:t>
            </a:r>
            <a:r>
              <a:rPr lang="en-US" sz="2000" b="1" dirty="0"/>
              <a:t> </a:t>
            </a:r>
            <a:r>
              <a:rPr lang="en-US" sz="2000" b="1" dirty="0" err="1"/>
              <a:t>gonye</a:t>
            </a:r>
            <a:r>
              <a:rPr lang="en-US" sz="2000" b="1" dirty="0"/>
              <a:t> kendo </a:t>
            </a:r>
            <a:r>
              <a:rPr lang="en-US" sz="2000" b="1" dirty="0" err="1"/>
              <a:t>obiro</a:t>
            </a:r>
            <a:r>
              <a:rPr lang="en-US" sz="2000" b="1" dirty="0"/>
              <a:t>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nyime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ne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ngimane</a:t>
            </a:r>
            <a:r>
              <a:rPr lang="en-US" sz="2000" b="1" dirty="0"/>
              <a:t>.(Fil. 1:19, 25-26).</a:t>
            </a:r>
            <a:r>
              <a:rPr lang="en" sz="2000" b="1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377749" y="3443578"/>
            <a:ext cx="6013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Yesu e </a:t>
            </a:r>
            <a:r>
              <a:rPr lang="en-US" sz="2000" b="1" dirty="0" err="1"/>
              <a:t>masiche</a:t>
            </a:r>
            <a:r>
              <a:rPr lang="en-US" sz="2000" b="1" dirty="0"/>
              <a:t> — </a:t>
            </a:r>
            <a:r>
              <a:rPr lang="en-US" sz="2000" b="1" dirty="0" err="1"/>
              <a:t>kod</a:t>
            </a:r>
            <a:r>
              <a:rPr lang="en-US" sz="2000" b="1" dirty="0"/>
              <a:t> kata mana e </a:t>
            </a:r>
            <a:r>
              <a:rPr lang="en-US" sz="2000" b="1" dirty="0" err="1"/>
              <a:t>thone</a:t>
            </a:r>
            <a:r>
              <a:rPr lang="en-US" sz="2000" b="1" dirty="0"/>
              <a:t> — Kristo ne </a:t>
            </a:r>
            <a:r>
              <a:rPr lang="en-US" sz="2000" b="1" dirty="0" err="1"/>
              <a:t>oyudo</a:t>
            </a:r>
            <a:r>
              <a:rPr lang="en-US" sz="2000" b="1" dirty="0"/>
              <a:t> </a:t>
            </a:r>
            <a:r>
              <a:rPr lang="en-US" sz="2000" b="1" dirty="0" err="1"/>
              <a:t>duong</a:t>
            </a:r>
            <a:r>
              <a:rPr lang="en-US" sz="2000" b="1" dirty="0"/>
              <a:t>’ </a:t>
            </a:r>
            <a:r>
              <a:rPr lang="en-US" sz="2000" b="1" dirty="0" err="1"/>
              <a:t>kuom</a:t>
            </a:r>
            <a:r>
              <a:rPr lang="en-US" sz="2000" b="1" dirty="0"/>
              <a:t> Paulo </a:t>
            </a:r>
            <a:br>
              <a:rPr lang="en-US" sz="2000" b="1" dirty="0"/>
            </a:br>
            <a:r>
              <a:rPr lang="en-US" sz="2000" b="1" dirty="0"/>
              <a:t>(Fil. 1:20)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203199" y="6103839"/>
            <a:ext cx="983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 ma </a:t>
            </a:r>
            <a:r>
              <a:rPr lang="en-US" sz="2000" b="1" dirty="0" err="1"/>
              <a:t>opong’o</a:t>
            </a:r>
            <a:r>
              <a:rPr lang="en-US" sz="2000" b="1" dirty="0"/>
              <a:t> </a:t>
            </a:r>
            <a:r>
              <a:rPr lang="en-US" sz="2000" b="1" dirty="0" err="1"/>
              <a:t>pinywa</a:t>
            </a:r>
            <a:r>
              <a:rPr lang="en-US" sz="2000" b="1" dirty="0"/>
              <a:t>, </a:t>
            </a:r>
            <a:r>
              <a:rPr lang="en-US" sz="2000" b="1" dirty="0" err="1"/>
              <a:t>dak</a:t>
            </a:r>
            <a:r>
              <a:rPr lang="en-US" sz="2000" b="1" dirty="0"/>
              <a:t> kaka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nodak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oriwo</a:t>
            </a:r>
            <a:r>
              <a:rPr lang="en-US" sz="2000" b="1" dirty="0"/>
              <a:t> </a:t>
            </a:r>
            <a:r>
              <a:rPr lang="en-US" sz="2000" b="1" dirty="0" err="1"/>
              <a:t>yudo</a:t>
            </a:r>
            <a:r>
              <a:rPr lang="en-US" sz="2000" b="1" dirty="0"/>
              <a:t> sand kaka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noyudo</a:t>
            </a:r>
            <a:r>
              <a:rPr lang="en-US" sz="2000" b="1" dirty="0"/>
              <a:t> kendo,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, </a:t>
            </a:r>
            <a:r>
              <a:rPr lang="en-US" sz="2000" b="1" dirty="0" err="1"/>
              <a:t>tho</a:t>
            </a:r>
            <a:r>
              <a:rPr lang="en-US" sz="2000" b="1" dirty="0"/>
              <a:t> kaka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notho</a:t>
            </a:r>
            <a:r>
              <a:rPr lang="en-US" sz="2000" b="1" dirty="0"/>
              <a:t> (2 Tim. 3:12).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-105832" y="-3678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DAK KATA THO NI KRISTO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“Ka angima, to ngimana en Kristo, to ka atho, to tho kelona ohala.”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(Jo-Filipi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124459" y="1281782"/>
            <a:ext cx="598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Masira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ae </a:t>
            </a:r>
            <a:r>
              <a:rPr lang="en-US" sz="2000" b="1" dirty="0" err="1"/>
              <a:t>lweny</a:t>
            </a:r>
            <a:r>
              <a:rPr lang="en-US" sz="2000" b="1" dirty="0"/>
              <a:t> ma </a:t>
            </a:r>
            <a:r>
              <a:rPr lang="en-US" sz="2000" b="1" dirty="0" err="1"/>
              <a:t>ikedo</a:t>
            </a:r>
            <a:r>
              <a:rPr lang="en-US" sz="2000" b="1" dirty="0"/>
              <a:t> </a:t>
            </a:r>
            <a:r>
              <a:rPr lang="en-US" sz="2000" b="1" dirty="0" err="1"/>
              <a:t>sani</a:t>
            </a:r>
            <a:r>
              <a:rPr lang="en-US" sz="2000" b="1" dirty="0"/>
              <a:t> e kind </a:t>
            </a:r>
            <a:r>
              <a:rPr lang="en-US" sz="2000" b="1" dirty="0" err="1"/>
              <a:t>ber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richo</a:t>
            </a:r>
            <a:r>
              <a:rPr lang="en-US" sz="2000" b="1" dirty="0"/>
              <a:t>, e kind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Satan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7" y="1119259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1360443"/>
            <a:ext cx="3891273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3891273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124458" y="3469671"/>
            <a:ext cx="80675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watiyo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gilweny</a:t>
            </a:r>
            <a:r>
              <a:rPr lang="en-US" sz="2000" b="1" dirty="0"/>
              <a:t> kaka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 (2 Kor. 6:4-7). </a:t>
            </a:r>
            <a:r>
              <a:rPr lang="en-US" sz="2000" b="1" dirty="0" err="1"/>
              <a:t>Gilweny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“mar </a:t>
            </a:r>
            <a:r>
              <a:rPr lang="en-US" sz="2000" b="1" dirty="0" err="1"/>
              <a:t>muko</a:t>
            </a:r>
            <a:r>
              <a:rPr lang="en-US" sz="2000" b="1" dirty="0"/>
              <a:t> </a:t>
            </a:r>
            <a:r>
              <a:rPr lang="en-US" sz="2000" b="1" dirty="0" err="1"/>
              <a:t>kuonde</a:t>
            </a:r>
            <a:r>
              <a:rPr lang="en-US" sz="2000" b="1" dirty="0"/>
              <a:t> </a:t>
            </a:r>
            <a:r>
              <a:rPr lang="en-US" sz="2000" b="1" dirty="0" err="1"/>
              <a:t>mochiel</a:t>
            </a:r>
            <a:r>
              <a:rPr lang="en-US" sz="2000" b="1" dirty="0"/>
              <a:t> </a:t>
            </a:r>
            <a:r>
              <a:rPr lang="en-US" sz="2000" b="1" dirty="0" err="1"/>
              <a:t>motegno</a:t>
            </a:r>
            <a:r>
              <a:rPr lang="en-US" sz="2000" b="1" dirty="0"/>
              <a:t>” </a:t>
            </a:r>
            <a:br>
              <a:rPr lang="en-US" sz="2000" b="1" dirty="0"/>
            </a:br>
            <a:r>
              <a:rPr lang="en-US" sz="2000" b="1" dirty="0"/>
              <a:t>(2 Kor. 10:3-5).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147972" y="4563616"/>
            <a:ext cx="6350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To </a:t>
            </a:r>
            <a:r>
              <a:rPr lang="en-US" sz="2000" b="1" dirty="0" err="1"/>
              <a:t>ang’o</a:t>
            </a:r>
            <a:r>
              <a:rPr lang="en-US" sz="2000" b="1" dirty="0"/>
              <a:t> </a:t>
            </a:r>
            <a:r>
              <a:rPr lang="en-US" sz="2000" b="1" dirty="0" err="1"/>
              <a:t>matimore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, e </a:t>
            </a:r>
            <a:r>
              <a:rPr lang="en-US" sz="2000" b="1" dirty="0" err="1"/>
              <a:t>lweny</a:t>
            </a:r>
            <a:r>
              <a:rPr lang="en-US" sz="2000" b="1" dirty="0"/>
              <a:t>, </a:t>
            </a:r>
            <a:r>
              <a:rPr lang="en-US" sz="2000" b="1" dirty="0" err="1"/>
              <a:t>duoko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 mar </a:t>
            </a:r>
            <a:r>
              <a:rPr lang="en-US" sz="2000" b="1" dirty="0" err="1"/>
              <a:t>joma</a:t>
            </a:r>
            <a:r>
              <a:rPr lang="en-US" sz="2000" b="1" dirty="0"/>
              <a:t> </a:t>
            </a:r>
            <a:r>
              <a:rPr lang="en-US" sz="2000" b="1" dirty="0" err="1"/>
              <a:t>kare</a:t>
            </a:r>
            <a:r>
              <a:rPr lang="en-US" sz="2000" b="1" dirty="0"/>
              <a:t>? </a:t>
            </a:r>
            <a:r>
              <a:rPr lang="en-US" sz="2000" b="1" dirty="0" err="1"/>
              <a:t>Kaluwore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Paulo, </a:t>
            </a:r>
            <a:r>
              <a:rPr lang="en-US" sz="2000" b="1" dirty="0" err="1"/>
              <a:t>mano</a:t>
            </a:r>
            <a:r>
              <a:rPr lang="en-US" sz="2000" b="1" dirty="0"/>
              <a:t>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ohala</a:t>
            </a:r>
            <a:r>
              <a:rPr lang="en-US" sz="2000" b="1" dirty="0"/>
              <a:t> ne wan (Fil. 1:21).</a:t>
            </a:r>
            <a:endParaRPr lang="en" sz="2000" b="1" dirty="0"/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151351" y="2067950"/>
            <a:ext cx="5956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lwenj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, ma </a:t>
            </a:r>
            <a:r>
              <a:rPr lang="en-US" sz="2000" b="1" dirty="0" err="1"/>
              <a:t>nyaka</a:t>
            </a:r>
            <a:r>
              <a:rPr lang="en-US" sz="2000" b="1" dirty="0"/>
              <a:t> ked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mag </a:t>
            </a:r>
            <a:r>
              <a:rPr lang="en-US" sz="2000" b="1" dirty="0" err="1"/>
              <a:t>chuny</a:t>
            </a:r>
            <a:r>
              <a:rPr lang="en-US" sz="2000" b="1" dirty="0"/>
              <a:t>. </a:t>
            </a:r>
            <a:r>
              <a:rPr lang="en-US" sz="2000" b="1" dirty="0" err="1"/>
              <a:t>Jolup</a:t>
            </a:r>
            <a:r>
              <a:rPr lang="en-US" sz="2000" b="1" dirty="0"/>
              <a:t> </a:t>
            </a:r>
            <a:r>
              <a:rPr lang="en-US" sz="2000" b="1" dirty="0" err="1"/>
              <a:t>jasigu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lweny</a:t>
            </a:r>
            <a:r>
              <a:rPr lang="en-US" sz="2000" b="1" dirty="0"/>
              <a:t> ma ok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Jokristo</a:t>
            </a:r>
            <a:r>
              <a:rPr lang="en-US" sz="2000" b="1" dirty="0"/>
              <a:t> (</a:t>
            </a:r>
            <a:r>
              <a:rPr lang="en-US" sz="2000" b="1" dirty="0" err="1"/>
              <a:t>miriambo</a:t>
            </a:r>
            <a:r>
              <a:rPr lang="en-US" sz="2000" b="1" dirty="0"/>
              <a:t>,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bura</a:t>
            </a:r>
            <a:r>
              <a:rPr lang="en-US" sz="2000" b="1" dirty="0"/>
              <a:t>, </a:t>
            </a:r>
            <a:r>
              <a:rPr lang="en-US" sz="2000" b="1" dirty="0" err="1"/>
              <a:t>tembe</a:t>
            </a:r>
            <a:r>
              <a:rPr lang="en-US" sz="2000" b="1" dirty="0"/>
              <a:t> mag </a:t>
            </a:r>
            <a:r>
              <a:rPr lang="en-US" sz="2000" b="1" dirty="0" err="1"/>
              <a:t>mbese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199860" y="5657562"/>
            <a:ext cx="63506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Kuom</a:t>
            </a:r>
            <a:r>
              <a:rPr lang="en-US" sz="2000" b="1" dirty="0"/>
              <a:t> wan </a:t>
            </a:r>
            <a:r>
              <a:rPr lang="en-US" sz="2000" b="1" dirty="0" err="1"/>
              <a:t>jogo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, </a:t>
            </a:r>
            <a:r>
              <a:rPr lang="en-US" sz="2000" b="1" dirty="0" err="1"/>
              <a:t>tho</a:t>
            </a:r>
            <a:r>
              <a:rPr lang="en-US" sz="2000" b="1" dirty="0"/>
              <a:t> </a:t>
            </a:r>
            <a:r>
              <a:rPr lang="en-US" sz="2000" b="1" dirty="0" err="1"/>
              <a:t>ketowa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 </a:t>
            </a:r>
            <a:r>
              <a:rPr lang="en-US" sz="2000" b="1" dirty="0" err="1"/>
              <a:t>jasigu</a:t>
            </a:r>
            <a:r>
              <a:rPr lang="en-US" sz="2000" b="1" dirty="0"/>
              <a:t> ok </a:t>
            </a:r>
            <a:r>
              <a:rPr lang="en-US" sz="2000" b="1" dirty="0" err="1"/>
              <a:t>nyal</a:t>
            </a:r>
            <a:r>
              <a:rPr lang="en-US" sz="2000" b="1" dirty="0"/>
              <a:t> </a:t>
            </a:r>
            <a:r>
              <a:rPr lang="en-US" sz="2000" b="1" dirty="0" err="1"/>
              <a:t>chopoe</a:t>
            </a:r>
            <a:r>
              <a:rPr lang="en-US" sz="2000" b="1" dirty="0"/>
              <a:t>, kendo </a:t>
            </a:r>
            <a:r>
              <a:rPr lang="en-US" sz="2000" b="1" dirty="0" err="1"/>
              <a:t>golowa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masiche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(</a:t>
            </a:r>
            <a:r>
              <a:rPr lang="en-US" sz="2000" b="1" dirty="0" err="1"/>
              <a:t>Ngeche</a:t>
            </a:r>
            <a:r>
              <a:rPr lang="en-US" sz="2000" b="1" dirty="0"/>
              <a:t> 14:32; Isa. 57:1).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-1" y="-7676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YIERO PAULO E KIND GIK MABEYO ARIYO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480923"/>
            <a:ext cx="116585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moko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ariyogo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beyona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agombo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ahinya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aa,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adhi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abed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nikech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dibedna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maber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moloyo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To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amedo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mangima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ringruok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dikonyu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moloyo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(Jo-Filipi 1:23-24</a:t>
            </a:r>
            <a:r>
              <a:rPr lang="en" sz="11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266700" y="1286226"/>
            <a:ext cx="1101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Kata </a:t>
            </a:r>
            <a:r>
              <a:rPr lang="en-US" sz="2000" b="1" dirty="0" err="1"/>
              <a:t>obedo</a:t>
            </a:r>
            <a:r>
              <a:rPr lang="en-US" sz="2000" b="1" dirty="0"/>
              <a:t> nine ok </a:t>
            </a:r>
            <a:r>
              <a:rPr lang="en-US" sz="2000" b="1" dirty="0" err="1"/>
              <a:t>onyal</a:t>
            </a:r>
            <a:r>
              <a:rPr lang="en-US" sz="2000" b="1" dirty="0"/>
              <a:t> </a:t>
            </a:r>
            <a:r>
              <a:rPr lang="en-US" sz="2000" b="1" dirty="0" err="1"/>
              <a:t>yiero</a:t>
            </a:r>
            <a:r>
              <a:rPr lang="en-US" sz="2000" b="1" dirty="0"/>
              <a:t>, Paulo </a:t>
            </a:r>
            <a:r>
              <a:rPr lang="en-US" sz="2000" b="1" dirty="0" err="1"/>
              <a:t>noyudore</a:t>
            </a:r>
            <a:r>
              <a:rPr lang="en-US" sz="2000" b="1" dirty="0"/>
              <a:t> e kind </a:t>
            </a:r>
            <a:r>
              <a:rPr lang="en-US" sz="2000" b="1" dirty="0" err="1"/>
              <a:t>akekni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 </a:t>
            </a:r>
            <a:r>
              <a:rPr lang="en-US" sz="2000" b="1" dirty="0" err="1"/>
              <a:t>duto</a:t>
            </a:r>
            <a:r>
              <a:rPr lang="en-US" sz="2000" b="1" dirty="0"/>
              <a:t> ne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to </a:t>
            </a:r>
            <a:r>
              <a:rPr lang="en-US" sz="2000" b="1" dirty="0" err="1"/>
              <a:t>yiero</a:t>
            </a:r>
            <a:r>
              <a:rPr lang="en-US" sz="2000" b="1" dirty="0"/>
              <a:t> </a:t>
            </a:r>
            <a:r>
              <a:rPr lang="en-US" sz="2000" b="1" dirty="0" err="1"/>
              <a:t>tek</a:t>
            </a:r>
            <a:r>
              <a:rPr lang="en-US" sz="2000" b="1" dirty="0"/>
              <a:t> (Fil.</a:t>
            </a:r>
            <a:r>
              <a:rPr lang="en" sz="2000" b="1" dirty="0"/>
              <a:t>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532631"/>
              </p:ext>
            </p:extLst>
          </p:nvPr>
        </p:nvGraphicFramePr>
        <p:xfrm>
          <a:off x="342899" y="2047936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3179742"/>
            <a:ext cx="7159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wakawo</a:t>
            </a:r>
            <a:r>
              <a:rPr lang="en-US" sz="2000" b="1" dirty="0"/>
              <a:t> </a:t>
            </a:r>
            <a:r>
              <a:rPr lang="en-US" sz="2000" b="1" dirty="0" err="1"/>
              <a:t>wesni</a:t>
            </a:r>
            <a:r>
              <a:rPr lang="en-US" sz="2000" b="1" dirty="0"/>
              <a:t> </a:t>
            </a:r>
            <a:r>
              <a:rPr lang="en-US" sz="2000" b="1" dirty="0" err="1"/>
              <a:t>kende</a:t>
            </a:r>
            <a:r>
              <a:rPr lang="en-US" sz="2000" b="1" dirty="0"/>
              <a:t>,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ng’ado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Paulo </a:t>
            </a:r>
            <a:r>
              <a:rPr lang="en-US" sz="2000" b="1" dirty="0" err="1"/>
              <a:t>puonjo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bang’ </a:t>
            </a:r>
            <a:r>
              <a:rPr lang="en-US" sz="2000" b="1" dirty="0" err="1"/>
              <a:t>tho</a:t>
            </a:r>
            <a:r>
              <a:rPr lang="en-US" sz="2000" b="1" dirty="0"/>
              <a:t>, </a:t>
            </a:r>
            <a:r>
              <a:rPr lang="en-US" sz="2000" b="1" dirty="0" err="1"/>
              <a:t>wadhi</a:t>
            </a:r>
            <a:r>
              <a:rPr lang="en-US" sz="2000" b="1" dirty="0"/>
              <a:t> e Polo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Yesu</a:t>
            </a:r>
            <a:r>
              <a:rPr lang="en-US" sz="2000" b="1" dirty="0"/>
              <a:t>, ma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ataro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mamoko</a:t>
            </a:r>
            <a:r>
              <a:rPr lang="en-US" sz="2000" b="1" dirty="0"/>
              <a:t> </a:t>
            </a:r>
            <a:r>
              <a:rPr lang="en-US" sz="2000" b="1" dirty="0" err="1"/>
              <a:t>manie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 (</a:t>
            </a:r>
            <a:r>
              <a:rPr lang="en-US" sz="2000" b="1" dirty="0" err="1"/>
              <a:t>Ekl</a:t>
            </a:r>
            <a:r>
              <a:rPr lang="en-US" sz="2000" b="1" dirty="0"/>
              <a:t>. 9:5; </a:t>
            </a:r>
            <a:r>
              <a:rPr lang="en-US" sz="2000" b="1" dirty="0" err="1"/>
              <a:t>Zab</a:t>
            </a:r>
            <a:r>
              <a:rPr lang="en-US" sz="2000" b="1" dirty="0"/>
              <a:t>. 6:5)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775" y="1951077"/>
            <a:ext cx="4645399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04890"/>
              </p:ext>
            </p:extLst>
          </p:nvPr>
        </p:nvGraphicFramePr>
        <p:xfrm>
          <a:off x="3276599" y="2047936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90" y="5398680"/>
            <a:ext cx="7258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kamachielo</a:t>
            </a:r>
            <a:r>
              <a:rPr lang="en-US" sz="2000" b="1" dirty="0"/>
              <a:t>, Paulo </a:t>
            </a:r>
            <a:r>
              <a:rPr lang="en-US" sz="2000" b="1" dirty="0" err="1"/>
              <a:t>pimo</a:t>
            </a:r>
            <a:r>
              <a:rPr lang="en-US" sz="2000" b="1" dirty="0"/>
              <a:t> </a:t>
            </a:r>
            <a:r>
              <a:rPr lang="en-US" sz="2000" b="1" dirty="0" err="1"/>
              <a:t>ringruok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kiru</a:t>
            </a:r>
            <a:r>
              <a:rPr lang="en-US" sz="2000" b="1" dirty="0"/>
              <a:t> ma </a:t>
            </a:r>
            <a:r>
              <a:rPr lang="en-US" sz="2000" b="1" dirty="0" err="1"/>
              <a:t>okethore</a:t>
            </a:r>
            <a:r>
              <a:rPr lang="en-US" sz="2000" b="1" dirty="0"/>
              <a:t> (</a:t>
            </a:r>
            <a:r>
              <a:rPr lang="en-US" sz="2000" b="1" dirty="0" err="1"/>
              <a:t>otho</a:t>
            </a:r>
            <a:r>
              <a:rPr lang="en-US" sz="2000" b="1" dirty="0"/>
              <a:t>)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orwak</a:t>
            </a:r>
            <a:r>
              <a:rPr lang="en-US" sz="2000" b="1" dirty="0"/>
              <a:t> </a:t>
            </a:r>
            <a:r>
              <a:rPr lang="en-US" sz="2000" b="1" dirty="0" err="1"/>
              <a:t>ringruok</a:t>
            </a:r>
            <a:r>
              <a:rPr lang="en-US" sz="2000" b="1" dirty="0"/>
              <a:t> ma ok </a:t>
            </a:r>
            <a:r>
              <a:rPr lang="en-US" sz="2000" b="1" dirty="0" err="1"/>
              <a:t>tho</a:t>
            </a:r>
            <a:r>
              <a:rPr lang="en-US" sz="2000" b="1" dirty="0"/>
              <a:t> (2 Kor. 5:1-4). Kata </a:t>
            </a:r>
            <a:r>
              <a:rPr lang="en-US" sz="2000" b="1" dirty="0" err="1"/>
              <a:t>kamano</a:t>
            </a:r>
            <a:r>
              <a:rPr lang="en-US" sz="2000" b="1" dirty="0"/>
              <a:t>, </a:t>
            </a:r>
            <a:r>
              <a:rPr lang="en-US" sz="2000" b="1" dirty="0" err="1"/>
              <a:t>onyiso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rwakruok</a:t>
            </a:r>
            <a:r>
              <a:rPr lang="en-US" sz="2000" b="1" dirty="0"/>
              <a:t> ma </a:t>
            </a:r>
            <a:r>
              <a:rPr lang="en-US" sz="2000" b="1" dirty="0" err="1"/>
              <a:t>kamago</a:t>
            </a:r>
            <a:r>
              <a:rPr lang="en-US" sz="2000" b="1" dirty="0"/>
              <a:t> </a:t>
            </a:r>
            <a:r>
              <a:rPr lang="en-US" sz="2000" b="1" dirty="0" err="1"/>
              <a:t>timore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mar Biro mar </a:t>
            </a:r>
            <a:r>
              <a:rPr lang="en-US" sz="2000" b="1" dirty="0" err="1"/>
              <a:t>Ariyo</a:t>
            </a:r>
            <a:r>
              <a:rPr lang="en-US" sz="2000" b="1" dirty="0"/>
              <a:t>, to ok e </a:t>
            </a:r>
            <a:r>
              <a:rPr lang="en-US" sz="2000" b="1" dirty="0" err="1"/>
              <a:t>sa</a:t>
            </a:r>
            <a:r>
              <a:rPr lang="en-US" sz="2000" b="1" dirty="0"/>
              <a:t> ma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otho</a:t>
            </a:r>
            <a:r>
              <a:rPr lang="en-US" sz="2000" b="1" dirty="0"/>
              <a:t> (1 Kor. 15:42, 51-54).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443100"/>
            <a:ext cx="7258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barua</a:t>
            </a:r>
            <a:r>
              <a:rPr lang="en-US" sz="2000" b="1" dirty="0"/>
              <a:t> </a:t>
            </a:r>
            <a:r>
              <a:rPr lang="en-US" sz="2000" b="1" dirty="0" err="1"/>
              <a:t>achielno</a:t>
            </a:r>
            <a:r>
              <a:rPr lang="en-US" sz="2000" b="1" dirty="0"/>
              <a:t> ne jo-</a:t>
            </a:r>
            <a:r>
              <a:rPr lang="en-US" sz="2000" b="1" dirty="0" err="1"/>
              <a:t>Filipi</a:t>
            </a:r>
            <a:r>
              <a:rPr lang="en-US" sz="2000" b="1" dirty="0"/>
              <a:t>, Paulo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Kristo</a:t>
            </a:r>
            <a:r>
              <a:rPr lang="en-US" sz="2000" b="1" dirty="0"/>
              <a:t> </a:t>
            </a:r>
            <a:r>
              <a:rPr lang="en-US" sz="2000" b="1" dirty="0" err="1"/>
              <a:t>chuth</a:t>
            </a:r>
            <a:r>
              <a:rPr lang="en-US" sz="2000" b="1" dirty="0"/>
              <a:t>,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orit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mar </a:t>
            </a:r>
            <a:r>
              <a:rPr lang="en-US" sz="2000" b="1" dirty="0" err="1"/>
              <a:t>chier</a:t>
            </a:r>
            <a:r>
              <a:rPr lang="en-US" sz="2000" b="1" dirty="0"/>
              <a:t> (Fil. 3:8-11).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752976" y="674400"/>
            <a:ext cx="701992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 NI KRISTO TIENDE ANG’O?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012767" y="1206344"/>
            <a:ext cx="6076006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NGIMAU MAPILE OBEDO MOWINJORE GI INJILI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610885" y="593951"/>
            <a:ext cx="10970229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koro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nyaka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une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ngimau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mapile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obedo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mowinjore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Wach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Maber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Kristo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(Jo-Filipi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40570" y="1198650"/>
            <a:ext cx="5904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Wach</a:t>
            </a:r>
            <a:r>
              <a:rPr lang="en-US" sz="2000" b="1" dirty="0"/>
              <a:t> ma </a:t>
            </a:r>
            <a:r>
              <a:rPr lang="en-US" sz="2000" b="1" dirty="0" err="1"/>
              <a:t>oloki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ngimau</a:t>
            </a:r>
            <a:r>
              <a:rPr lang="en-US" sz="2000" b="1" dirty="0"/>
              <a:t> </a:t>
            </a:r>
            <a:r>
              <a:rPr lang="en-US" sz="2000" b="1" dirty="0" err="1"/>
              <a:t>mapile</a:t>
            </a:r>
            <a:r>
              <a:rPr lang="en-US" sz="2000" b="1" dirty="0"/>
              <a:t>”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dho</a:t>
            </a:r>
            <a:r>
              <a:rPr lang="en-US" sz="2000" b="1" dirty="0"/>
              <a:t> </a:t>
            </a:r>
            <a:r>
              <a:rPr lang="en-US" sz="2000" b="1" dirty="0" err="1"/>
              <a:t>Grik</a:t>
            </a:r>
            <a:r>
              <a:rPr lang="en-US" sz="2000" b="1" dirty="0"/>
              <a:t>, </a:t>
            </a:r>
            <a:r>
              <a:rPr lang="en-US" sz="2000" b="1" dirty="0" err="1"/>
              <a:t>politeuomai</a:t>
            </a:r>
            <a:r>
              <a:rPr lang="en-US" sz="2000" b="1" dirty="0"/>
              <a:t>, ma </a:t>
            </a:r>
            <a:r>
              <a:rPr lang="en-US" sz="2000" b="1" dirty="0" err="1"/>
              <a:t>tiende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“</a:t>
            </a:r>
            <a:r>
              <a:rPr lang="en-US" sz="2000" b="1" dirty="0" err="1"/>
              <a:t>dak</a:t>
            </a:r>
            <a:r>
              <a:rPr lang="en-US" sz="2000" b="1" dirty="0"/>
              <a:t> kaka </a:t>
            </a:r>
            <a:r>
              <a:rPr lang="en-US" sz="2000" b="1" dirty="0" err="1"/>
              <a:t>japinyno</a:t>
            </a:r>
            <a:r>
              <a:rPr lang="en-US" sz="2000" b="1" dirty="0"/>
              <a:t>.” Paulo </a:t>
            </a:r>
            <a:r>
              <a:rPr lang="en-US" sz="2000" b="1" dirty="0" err="1"/>
              <a:t>jiwo</a:t>
            </a:r>
            <a:r>
              <a:rPr lang="en-US" sz="2000" b="1" dirty="0"/>
              <a:t> jo-</a:t>
            </a:r>
            <a:r>
              <a:rPr lang="en-US" sz="2000" b="1" dirty="0" err="1"/>
              <a:t>Filipi</a:t>
            </a:r>
            <a:r>
              <a:rPr lang="en-US" sz="2000" b="1" dirty="0"/>
              <a:t> (</a:t>
            </a:r>
            <a:r>
              <a:rPr lang="en-US" sz="2000" b="1" dirty="0" err="1"/>
              <a:t>kod</a:t>
            </a:r>
            <a:r>
              <a:rPr lang="en-US" sz="2000" b="1" dirty="0"/>
              <a:t> wan </a:t>
            </a:r>
            <a:r>
              <a:rPr lang="en-US" sz="2000" b="1" dirty="0" err="1"/>
              <a:t>duto</a:t>
            </a:r>
            <a:r>
              <a:rPr lang="en-US" sz="2000" b="1" dirty="0"/>
              <a:t>)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 </a:t>
            </a:r>
            <a:r>
              <a:rPr lang="en-US" sz="2000" b="1" dirty="0" err="1"/>
              <a:t>mapile</a:t>
            </a:r>
            <a:r>
              <a:rPr lang="en-US" sz="2000" b="1" dirty="0"/>
              <a:t>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ochal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mag </a:t>
            </a:r>
            <a:r>
              <a:rPr lang="en-US" sz="2000" b="1" dirty="0" err="1"/>
              <a:t>jodak</a:t>
            </a:r>
            <a:r>
              <a:rPr lang="en-US" sz="2000" b="1" dirty="0"/>
              <a:t> mag polo (Fil 3:20).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0969787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40570" y="5540096"/>
            <a:ext cx="58987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Ne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winjruok</a:t>
            </a:r>
            <a:r>
              <a:rPr lang="en-US" sz="2000" b="1" dirty="0"/>
              <a:t> </a:t>
            </a:r>
            <a:r>
              <a:rPr lang="en-US" sz="2000" b="1" dirty="0" err="1"/>
              <a:t>wuok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sunga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ma ok </a:t>
            </a:r>
            <a:r>
              <a:rPr lang="en-US" sz="2000" b="1" dirty="0" err="1"/>
              <a:t>owinjore</a:t>
            </a:r>
            <a:r>
              <a:rPr lang="en-US" sz="2000" b="1" dirty="0"/>
              <a:t> ne </a:t>
            </a:r>
            <a:r>
              <a:rPr lang="en-US" sz="2000" b="1" dirty="0" err="1"/>
              <a:t>jowetegi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</a:t>
            </a:r>
            <a:r>
              <a:rPr lang="en-US" sz="2000" b="1" dirty="0" err="1"/>
              <a:t>onyisowa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wabed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tim</a:t>
            </a:r>
            <a:r>
              <a:rPr lang="en-US" sz="2000" b="1" dirty="0"/>
              <a:t> ma </a:t>
            </a:r>
            <a:r>
              <a:rPr lang="en-US" sz="2000" b="1" dirty="0" err="1"/>
              <a:t>nyiso</a:t>
            </a:r>
            <a:r>
              <a:rPr lang="en-US" sz="2000" b="1" dirty="0"/>
              <a:t> </a:t>
            </a:r>
            <a:r>
              <a:rPr lang="en-US" sz="2000" b="1" dirty="0" err="1"/>
              <a:t>luor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40570" y="4531678"/>
            <a:ext cx="5898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tiyo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paro</a:t>
            </a:r>
            <a:r>
              <a:rPr lang="en-US" sz="2000" b="1" dirty="0"/>
              <a:t> ma </a:t>
            </a:r>
            <a:r>
              <a:rPr lang="en-US" sz="2000" b="1" dirty="0" err="1"/>
              <a:t>kamano</a:t>
            </a:r>
            <a:r>
              <a:rPr lang="en-US" sz="2000" b="1" dirty="0"/>
              <a:t> kaka </a:t>
            </a:r>
            <a:r>
              <a:rPr lang="en-US" sz="2000" b="1" dirty="0" err="1"/>
              <a:t>chakruok</a:t>
            </a:r>
            <a:r>
              <a:rPr lang="en-US" sz="2000" b="1" dirty="0"/>
              <a:t> mar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mane </a:t>
            </a:r>
            <a:r>
              <a:rPr lang="en-US" sz="2000" b="1" dirty="0" err="1"/>
              <a:t>chando</a:t>
            </a:r>
            <a:r>
              <a:rPr lang="en-US" sz="2000" b="1" dirty="0"/>
              <a:t> </a:t>
            </a:r>
            <a:r>
              <a:rPr lang="en-US" sz="2000" b="1" dirty="0" err="1"/>
              <a:t>chunye</a:t>
            </a:r>
            <a:r>
              <a:rPr lang="en-US" sz="2000" b="1" dirty="0"/>
              <a:t>: </a:t>
            </a:r>
            <a:r>
              <a:rPr lang="en-US" sz="2000" b="1" dirty="0" err="1"/>
              <a:t>winjruok</a:t>
            </a:r>
            <a:r>
              <a:rPr lang="en-US" sz="2000" b="1" dirty="0"/>
              <a:t> e </a:t>
            </a:r>
            <a:r>
              <a:rPr lang="en-US" sz="2000" b="1" dirty="0" err="1"/>
              <a:t>kanisa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40570" y="3523261"/>
            <a:ext cx="5966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loso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machuok</a:t>
            </a:r>
            <a:r>
              <a:rPr lang="en-US" sz="2000" b="1" dirty="0"/>
              <a:t> </a:t>
            </a:r>
            <a:r>
              <a:rPr lang="en-US" sz="2000" b="1" dirty="0" err="1"/>
              <a:t>kamae</a:t>
            </a:r>
            <a:r>
              <a:rPr lang="en-US" sz="2000" b="1" dirty="0"/>
              <a:t>: “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itim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makare</a:t>
            </a:r>
            <a:r>
              <a:rPr lang="en-US" sz="2000" b="1" dirty="0"/>
              <a:t>, kendo </a:t>
            </a:r>
            <a:r>
              <a:rPr lang="en-US" sz="2000" b="1" dirty="0" err="1"/>
              <a:t>iher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ng’wono</a:t>
            </a:r>
            <a:r>
              <a:rPr lang="en-US" sz="2000" b="1" dirty="0"/>
              <a:t>, </a:t>
            </a:r>
            <a:r>
              <a:rPr lang="en-US" sz="2000" b="1" dirty="0" err="1"/>
              <a:t>bende</a:t>
            </a:r>
            <a:r>
              <a:rPr lang="en-US" sz="2000" b="1" dirty="0"/>
              <a:t> </a:t>
            </a:r>
            <a:r>
              <a:rPr lang="en-US" sz="2000" b="1" dirty="0" err="1"/>
              <a:t>iluor</a:t>
            </a:r>
            <a:r>
              <a:rPr lang="en-US" sz="2000" b="1" dirty="0"/>
              <a:t> </a:t>
            </a:r>
            <a:r>
              <a:rPr lang="en-US" sz="2000" b="1" dirty="0" err="1"/>
              <a:t>Ruoth</a:t>
            </a:r>
            <a:r>
              <a:rPr lang="en-US" sz="2000" b="1" dirty="0"/>
              <a:t> </a:t>
            </a:r>
            <a:r>
              <a:rPr lang="en-US" sz="2000" b="1" dirty="0" err="1"/>
              <a:t>Nyasachi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chuny</a:t>
            </a:r>
            <a:r>
              <a:rPr lang="en-US" sz="2000" b="1" dirty="0"/>
              <a:t> </a:t>
            </a:r>
            <a:r>
              <a:rPr lang="en-US" sz="2000" b="1" dirty="0" err="1"/>
              <a:t>mamuol</a:t>
            </a:r>
            <a:r>
              <a:rPr lang="en-US" sz="2000" b="1" dirty="0"/>
              <a:t>”(Mika 6:8).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40570" y="2822620"/>
            <a:ext cx="5904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Puonj</a:t>
            </a:r>
            <a:r>
              <a:rPr lang="en-US" sz="2000" b="1" dirty="0"/>
              <a:t> e Wi Got,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nopuonjowa</a:t>
            </a:r>
            <a:r>
              <a:rPr lang="en-US" sz="2000" b="1" dirty="0"/>
              <a:t> kaka </a:t>
            </a:r>
            <a:r>
              <a:rPr lang="en-US" sz="2000" b="1" dirty="0" err="1"/>
              <a:t>jodak</a:t>
            </a:r>
            <a:r>
              <a:rPr lang="en-US" sz="2000" b="1" dirty="0"/>
              <a:t> mag polo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odagi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1385</Words>
  <Application>Microsoft Office PowerPoint</Application>
  <PresentationFormat>Panorámica</PresentationFormat>
  <Paragraphs>70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2025-12-30T08:43:05Z</dcterms:created>
  <dcterms:modified xsi:type="dcterms:W3CDTF">2026-01-06T07:59:49Z</dcterms:modified>
</cp:coreProperties>
</file>