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 hoch kuom Kristo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 hoch kuom hera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Lalaruok kuom Roho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Hera (kata kech)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Bedo gi paro achiel kod hera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 err="1"/>
            <a:t>Ojiwogi</a:t>
          </a:r>
          <a:r>
            <a:rPr lang="en-US" sz="1800" b="1" dirty="0"/>
            <a:t> </a:t>
          </a:r>
          <a:r>
            <a:rPr lang="en-US" sz="1800" b="1" dirty="0" err="1"/>
            <a:t>mondo</a:t>
          </a:r>
          <a:r>
            <a:rPr lang="en-US" sz="1800" b="1" dirty="0"/>
            <a:t> </a:t>
          </a:r>
          <a:r>
            <a:rPr lang="en-US" sz="1800" b="1" dirty="0" err="1"/>
            <a:t>gipuonjre</a:t>
          </a:r>
          <a:r>
            <a:rPr lang="en-US" sz="1800" b="1" dirty="0"/>
            <a:t> kendo </a:t>
          </a:r>
          <a:r>
            <a:rPr lang="en-US" sz="1800" b="1" dirty="0" err="1"/>
            <a:t>giluw</a:t>
          </a:r>
          <a:r>
            <a:rPr lang="en-US" sz="1800" b="1" dirty="0"/>
            <a:t> </a:t>
          </a:r>
          <a:r>
            <a:rPr lang="en-US" sz="1800" b="1" dirty="0" err="1"/>
            <a:t>ranyisi</a:t>
          </a:r>
          <a:r>
            <a:rPr lang="en-US" sz="1800" b="1" dirty="0"/>
            <a:t> mar </a:t>
          </a:r>
          <a:r>
            <a:rPr lang="en-US" sz="1800" b="1" dirty="0" err="1"/>
            <a:t>ngima</a:t>
          </a:r>
          <a:r>
            <a:rPr lang="en-US" sz="1800" b="1" dirty="0"/>
            <a:t> mar </a:t>
          </a:r>
          <a:r>
            <a:rPr lang="en-US" sz="1800" b="1" dirty="0" err="1"/>
            <a:t>Kristo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Hera ma </a:t>
          </a:r>
          <a:r>
            <a:rPr lang="en-US" sz="1800" b="1" dirty="0" err="1"/>
            <a:t>giherogo</a:t>
          </a:r>
          <a:r>
            <a:rPr lang="en-US" sz="1800" b="1" dirty="0"/>
            <a:t> </a:t>
          </a:r>
          <a:r>
            <a:rPr lang="en-US" sz="1800" b="1" dirty="0" err="1"/>
            <a:t>Kristo</a:t>
          </a:r>
          <a:r>
            <a:rPr lang="en-US" sz="1800" b="1" dirty="0"/>
            <a:t> </a:t>
          </a:r>
          <a:r>
            <a:rPr lang="en-US" sz="1800" b="1" dirty="0" err="1"/>
            <a:t>nigi</a:t>
          </a:r>
          <a:r>
            <a:rPr lang="en-US" sz="1800" b="1" dirty="0"/>
            <a:t> </a:t>
          </a:r>
          <a:r>
            <a:rPr lang="en-US" sz="1800" b="1" dirty="0" err="1"/>
            <a:t>teko</a:t>
          </a:r>
          <a:r>
            <a:rPr lang="en-US" sz="1800" b="1" dirty="0"/>
            <a:t> mar </a:t>
          </a:r>
          <a:r>
            <a:rPr lang="en-US" sz="1800" b="1" dirty="0" err="1"/>
            <a:t>jiwo</a:t>
          </a:r>
          <a:r>
            <a:rPr lang="en-US" sz="1800" b="1" dirty="0"/>
            <a:t> </a:t>
          </a:r>
          <a:r>
            <a:rPr lang="en-US" sz="1800" b="1" dirty="0" err="1"/>
            <a:t>pachgi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sv-SE" sz="1800" b="1" dirty="0"/>
            <a:t>Nyaka giluw chik mar Roho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 err="1"/>
            <a:t>Owinjore</a:t>
          </a:r>
          <a:r>
            <a:rPr lang="en-US" sz="1800" b="1" dirty="0"/>
            <a:t> </a:t>
          </a:r>
          <a:r>
            <a:rPr lang="en-US" sz="1800" b="1" err="1"/>
            <a:t>ginyis</a:t>
          </a:r>
          <a:r>
            <a:rPr lang="en-US" sz="1800" b="1"/>
            <a:t> ng’wono </a:t>
          </a:r>
          <a:r>
            <a:rPr lang="en-US" sz="1800" b="1" err="1"/>
            <a:t>kod</a:t>
          </a:r>
          <a:r>
            <a:rPr lang="en-US" sz="1800" b="1"/>
            <a:t> hera mar dhano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We </a:t>
          </a:r>
          <a:r>
            <a:rPr lang="en-US" sz="1800" b="1" dirty="0" err="1"/>
            <a:t>ginyis</a:t>
          </a:r>
          <a:r>
            <a:rPr lang="en-US" sz="1800" b="1" dirty="0"/>
            <a:t> </a:t>
          </a:r>
          <a:r>
            <a:rPr lang="en-US" sz="1800" b="1" dirty="0" err="1"/>
            <a:t>bedo</a:t>
          </a:r>
          <a:r>
            <a:rPr lang="en-US" sz="1800" b="1" dirty="0"/>
            <a:t> </a:t>
          </a:r>
          <a:r>
            <a:rPr lang="en-US" sz="1800" b="1" dirty="0" err="1"/>
            <a:t>ni</a:t>
          </a:r>
          <a:r>
            <a:rPr lang="en-US" sz="1800" b="1" dirty="0"/>
            <a:t> </a:t>
          </a:r>
          <a:r>
            <a:rPr lang="en-US" sz="1800" b="1" dirty="0" err="1"/>
            <a:t>nitie</a:t>
          </a:r>
          <a:r>
            <a:rPr lang="en-US" sz="1800" b="1" dirty="0"/>
            <a:t> </a:t>
          </a:r>
          <a:r>
            <a:rPr lang="en-US" sz="1800" b="1" dirty="0" err="1"/>
            <a:t>hera</a:t>
          </a:r>
          <a:r>
            <a:rPr lang="en-US" sz="1800" b="1" dirty="0"/>
            <a:t> mar </a:t>
          </a:r>
          <a:r>
            <a:rPr lang="en-US" sz="1800" b="1" dirty="0" err="1"/>
            <a:t>adier</a:t>
          </a:r>
          <a:r>
            <a:rPr lang="en-US" sz="1800" b="1" dirty="0"/>
            <a:t> </a:t>
          </a:r>
          <a:r>
            <a:rPr lang="en-US" sz="1800" b="1" dirty="0" err="1"/>
            <a:t>kokalo</a:t>
          </a:r>
          <a:r>
            <a:rPr lang="en-US" sz="1800" b="1" dirty="0"/>
            <a:t> </a:t>
          </a:r>
          <a:r>
            <a:rPr lang="en-US" sz="1800" b="1" dirty="0" err="1"/>
            <a:t>kuom</a:t>
          </a:r>
          <a:r>
            <a:rPr lang="en-US" sz="1800" b="1" dirty="0"/>
            <a:t> </a:t>
          </a:r>
          <a:r>
            <a:rPr lang="en-US" sz="1800" b="1" dirty="0" err="1"/>
            <a:t>timbe</a:t>
          </a:r>
          <a:r>
            <a:rPr lang="en-US" sz="1800" b="1" dirty="0"/>
            <a:t> mag </a:t>
          </a:r>
          <a:r>
            <a:rPr lang="en-US" sz="1800" b="1" dirty="0" err="1"/>
            <a:t>ng’uono</a:t>
          </a:r>
          <a:r>
            <a:rPr lang="en-US" sz="1800" b="1" dirty="0"/>
            <a:t> ma </a:t>
          </a:r>
          <a:r>
            <a:rPr lang="en-US" sz="1800" b="1" dirty="0" err="1"/>
            <a:t>ng’ato</a:t>
          </a:r>
          <a:r>
            <a:rPr lang="en-US" sz="1800" b="1" dirty="0"/>
            <a:t> </a:t>
          </a:r>
          <a:r>
            <a:rPr lang="en-US" sz="1800" b="1" dirty="0" err="1"/>
            <a:t>ka</a:t>
          </a:r>
          <a:r>
            <a:rPr lang="en-US" sz="1800" b="1" dirty="0"/>
            <a:t> </a:t>
          </a:r>
          <a:r>
            <a:rPr lang="en-US" sz="1800" b="1" dirty="0" err="1"/>
            <a:t>ng’ato</a:t>
          </a:r>
          <a:r>
            <a:rPr lang="en-US" sz="1800" b="1" dirty="0"/>
            <a:t> </a:t>
          </a:r>
          <a:r>
            <a:rPr lang="en-US" sz="1800" b="1" dirty="0" err="1"/>
            <a:t>timo</a:t>
          </a:r>
          <a:r>
            <a:rPr lang="en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-US" sz="1800" b="1" dirty="0"/>
            <a:t>Hera mar </a:t>
          </a:r>
          <a:r>
            <a:rPr lang="en-US" sz="1800" b="1" dirty="0" err="1"/>
            <a:t>owete</a:t>
          </a:r>
          <a:r>
            <a:rPr lang="en-US" sz="1800" b="1" dirty="0"/>
            <a:t> </a:t>
          </a:r>
          <a:r>
            <a:rPr lang="en-US" sz="1800" b="1" dirty="0" err="1"/>
            <a:t>miyo</a:t>
          </a:r>
          <a:r>
            <a:rPr lang="en-US" sz="1800" b="1" dirty="0"/>
            <a:t> </a:t>
          </a:r>
          <a:r>
            <a:rPr lang="en-US" sz="1800" b="1" dirty="0" err="1"/>
            <a:t>paro</a:t>
          </a:r>
          <a:r>
            <a:rPr lang="en-US" sz="1800" b="1" dirty="0"/>
            <a:t> </a:t>
          </a:r>
          <a:r>
            <a:rPr lang="en-US" sz="1800" b="1" dirty="0" err="1"/>
            <a:t>bedo</a:t>
          </a:r>
          <a:r>
            <a:rPr lang="en-US" sz="1800" b="1" dirty="0"/>
            <a:t> </a:t>
          </a:r>
          <a:r>
            <a:rPr lang="en-US" sz="1800" b="1" dirty="0" err="1"/>
            <a:t>machal</a:t>
          </a:r>
          <a:r>
            <a:rPr lang="en-US" sz="1800" b="1" dirty="0"/>
            <a:t> kendo </a:t>
          </a:r>
          <a:r>
            <a:rPr lang="en-US" sz="1800" b="1" dirty="0" err="1"/>
            <a:t>miyo</a:t>
          </a:r>
          <a:r>
            <a:rPr lang="en-US" sz="1800" b="1" dirty="0"/>
            <a:t> </a:t>
          </a:r>
          <a:r>
            <a:rPr lang="en-US" sz="1800" b="1" dirty="0" err="1"/>
            <a:t>gitimo</a:t>
          </a:r>
          <a:r>
            <a:rPr lang="en-US" sz="1800" b="1" dirty="0"/>
            <a:t> </a:t>
          </a:r>
          <a:r>
            <a:rPr lang="en-US" sz="1800" b="1" dirty="0" err="1"/>
            <a:t>gik</a:t>
          </a:r>
          <a:r>
            <a:rPr lang="en-US" sz="1800" b="1" dirty="0"/>
            <a:t> </a:t>
          </a:r>
          <a:r>
            <a:rPr lang="en-US" sz="1800" b="1" dirty="0" err="1"/>
            <a:t>moko</a:t>
          </a:r>
          <a:r>
            <a:rPr lang="en-US" sz="1800" b="1" dirty="0"/>
            <a:t> e </a:t>
          </a:r>
          <a:r>
            <a:rPr lang="en-US" sz="1800" b="1" dirty="0" err="1"/>
            <a:t>achiel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Noweyo bedo gi teko kaka Nyasaye (Fil.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Nodoko dhano mondo oti ni ji (Fil.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Nobolore, kendo nowinjo wach nyaka tho (Fil.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Ojiwogi</a:t>
          </a:r>
          <a:r>
            <a:rPr lang="en-US" sz="1800" b="1" kern="1200" dirty="0"/>
            <a:t> </a:t>
          </a:r>
          <a:r>
            <a:rPr lang="en-US" sz="1800" b="1" kern="1200" dirty="0" err="1"/>
            <a:t>mondo</a:t>
          </a:r>
          <a:r>
            <a:rPr lang="en-US" sz="1800" b="1" kern="1200" dirty="0"/>
            <a:t> </a:t>
          </a:r>
          <a:r>
            <a:rPr lang="en-US" sz="1800" b="1" kern="1200" dirty="0" err="1"/>
            <a:t>gipuonjre</a:t>
          </a:r>
          <a:r>
            <a:rPr lang="en-US" sz="1800" b="1" kern="1200" dirty="0"/>
            <a:t> kendo </a:t>
          </a:r>
          <a:r>
            <a:rPr lang="en-US" sz="1800" b="1" kern="1200" dirty="0" err="1"/>
            <a:t>giluw</a:t>
          </a:r>
          <a:r>
            <a:rPr lang="en-US" sz="1800" b="1" kern="1200" dirty="0"/>
            <a:t> </a:t>
          </a:r>
          <a:r>
            <a:rPr lang="en-US" sz="1800" b="1" kern="1200" dirty="0" err="1"/>
            <a:t>ranyisi</a:t>
          </a:r>
          <a:r>
            <a:rPr lang="en-US" sz="1800" b="1" kern="1200" dirty="0"/>
            <a:t> mar </a:t>
          </a:r>
          <a:r>
            <a:rPr lang="en-US" sz="1800" b="1" kern="1200" dirty="0" err="1"/>
            <a:t>ngima</a:t>
          </a:r>
          <a:r>
            <a:rPr lang="en-US" sz="1800" b="1" kern="1200" dirty="0"/>
            <a:t> mar </a:t>
          </a:r>
          <a:r>
            <a:rPr lang="en-US" sz="1800" b="1" kern="1200" dirty="0" err="1"/>
            <a:t>Kristo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 hoch kuom Kristo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Hera ma </a:t>
          </a:r>
          <a:r>
            <a:rPr lang="en-US" sz="1800" b="1" kern="1200" dirty="0" err="1"/>
            <a:t>giherogo</a:t>
          </a:r>
          <a:r>
            <a:rPr lang="en-US" sz="1800" b="1" kern="1200" dirty="0"/>
            <a:t> </a:t>
          </a:r>
          <a:r>
            <a:rPr lang="en-US" sz="1800" b="1" kern="1200" dirty="0" err="1"/>
            <a:t>Kristo</a:t>
          </a:r>
          <a:r>
            <a:rPr lang="en-US" sz="1800" b="1" kern="1200" dirty="0"/>
            <a:t> </a:t>
          </a:r>
          <a:r>
            <a:rPr lang="en-US" sz="1800" b="1" kern="1200" dirty="0" err="1"/>
            <a:t>nigi</a:t>
          </a:r>
          <a:r>
            <a:rPr lang="en-US" sz="1800" b="1" kern="1200" dirty="0"/>
            <a:t> </a:t>
          </a:r>
          <a:r>
            <a:rPr lang="en-US" sz="1800" b="1" kern="1200" dirty="0" err="1"/>
            <a:t>teko</a:t>
          </a:r>
          <a:r>
            <a:rPr lang="en-US" sz="1800" b="1" kern="1200" dirty="0"/>
            <a:t> mar </a:t>
          </a:r>
          <a:r>
            <a:rPr lang="en-US" sz="1800" b="1" kern="1200" dirty="0" err="1"/>
            <a:t>jiwo</a:t>
          </a:r>
          <a:r>
            <a:rPr lang="en-US" sz="1800" b="1" kern="1200" dirty="0"/>
            <a:t> </a:t>
          </a:r>
          <a:r>
            <a:rPr lang="en-US" sz="1800" b="1" kern="1200" dirty="0" err="1"/>
            <a:t>pachgi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Yudo hoch kuom hera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800" b="1" kern="1200" dirty="0"/>
            <a:t>Nyaka giluw chik mar Roho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Lalaruok kuom Roho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Owinjore</a:t>
          </a:r>
          <a:r>
            <a:rPr lang="en-US" sz="1800" b="1" kern="1200" dirty="0"/>
            <a:t> </a:t>
          </a:r>
          <a:r>
            <a:rPr lang="en-US" sz="1800" b="1" kern="1200" err="1"/>
            <a:t>ginyis</a:t>
          </a:r>
          <a:r>
            <a:rPr lang="en-US" sz="1800" b="1" kern="1200"/>
            <a:t> ng’wono </a:t>
          </a:r>
          <a:r>
            <a:rPr lang="en-US" sz="1800" b="1" kern="1200" err="1"/>
            <a:t>kod</a:t>
          </a:r>
          <a:r>
            <a:rPr lang="en-US" sz="1800" b="1" kern="1200"/>
            <a:t> hera mar dhano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Hera (kata kech)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We </a:t>
          </a:r>
          <a:r>
            <a:rPr lang="en-US" sz="1800" b="1" kern="1200" dirty="0" err="1"/>
            <a:t>ginyis</a:t>
          </a:r>
          <a:r>
            <a:rPr lang="en-US" sz="1800" b="1" kern="1200" dirty="0"/>
            <a:t> </a:t>
          </a:r>
          <a:r>
            <a:rPr lang="en-US" sz="1800" b="1" kern="1200" dirty="0" err="1"/>
            <a:t>bedo</a:t>
          </a:r>
          <a:r>
            <a:rPr lang="en-US" sz="1800" b="1" kern="1200" dirty="0"/>
            <a:t> </a:t>
          </a:r>
          <a:r>
            <a:rPr lang="en-US" sz="1800" b="1" kern="1200" dirty="0" err="1"/>
            <a:t>ni</a:t>
          </a:r>
          <a:r>
            <a:rPr lang="en-US" sz="1800" b="1" kern="1200" dirty="0"/>
            <a:t> </a:t>
          </a:r>
          <a:r>
            <a:rPr lang="en-US" sz="1800" b="1" kern="1200" dirty="0" err="1"/>
            <a:t>nitie</a:t>
          </a:r>
          <a:r>
            <a:rPr lang="en-US" sz="1800" b="1" kern="1200" dirty="0"/>
            <a:t> </a:t>
          </a:r>
          <a:r>
            <a:rPr lang="en-US" sz="1800" b="1" kern="1200" dirty="0" err="1"/>
            <a:t>hera</a:t>
          </a:r>
          <a:r>
            <a:rPr lang="en-US" sz="1800" b="1" kern="1200" dirty="0"/>
            <a:t> mar </a:t>
          </a:r>
          <a:r>
            <a:rPr lang="en-US" sz="1800" b="1" kern="1200" dirty="0" err="1"/>
            <a:t>adier</a:t>
          </a:r>
          <a:r>
            <a:rPr lang="en-US" sz="1800" b="1" kern="1200" dirty="0"/>
            <a:t> </a:t>
          </a:r>
          <a:r>
            <a:rPr lang="en-US" sz="1800" b="1" kern="1200" dirty="0" err="1"/>
            <a:t>kokalo</a:t>
          </a:r>
          <a:r>
            <a:rPr lang="en-US" sz="1800" b="1" kern="1200" dirty="0"/>
            <a:t> </a:t>
          </a:r>
          <a:r>
            <a:rPr lang="en-US" sz="1800" b="1" kern="1200" dirty="0" err="1"/>
            <a:t>kuom</a:t>
          </a:r>
          <a:r>
            <a:rPr lang="en-US" sz="1800" b="1" kern="1200" dirty="0"/>
            <a:t> </a:t>
          </a:r>
          <a:r>
            <a:rPr lang="en-US" sz="1800" b="1" kern="1200" dirty="0" err="1"/>
            <a:t>timbe</a:t>
          </a:r>
          <a:r>
            <a:rPr lang="en-US" sz="1800" b="1" kern="1200" dirty="0"/>
            <a:t> mag </a:t>
          </a:r>
          <a:r>
            <a:rPr lang="en-US" sz="1800" b="1" kern="1200" dirty="0" err="1"/>
            <a:t>ng’uono</a:t>
          </a:r>
          <a:r>
            <a:rPr lang="en-US" sz="1800" b="1" kern="1200" dirty="0"/>
            <a:t> ma </a:t>
          </a:r>
          <a:r>
            <a:rPr lang="en-US" sz="1800" b="1" kern="1200" dirty="0" err="1"/>
            <a:t>ng’ato</a:t>
          </a:r>
          <a:r>
            <a:rPr lang="en-US" sz="1800" b="1" kern="1200" dirty="0"/>
            <a:t> </a:t>
          </a:r>
          <a:r>
            <a:rPr lang="en-US" sz="1800" b="1" kern="1200" dirty="0" err="1"/>
            <a:t>ka</a:t>
          </a:r>
          <a:r>
            <a:rPr lang="en-US" sz="1800" b="1" kern="1200" dirty="0"/>
            <a:t> </a:t>
          </a:r>
          <a:r>
            <a:rPr lang="en-US" sz="1800" b="1" kern="1200" dirty="0" err="1"/>
            <a:t>ng’ato</a:t>
          </a:r>
          <a:r>
            <a:rPr lang="en-US" sz="1800" b="1" kern="1200" dirty="0"/>
            <a:t> </a:t>
          </a:r>
          <a:r>
            <a:rPr lang="en-US" sz="1800" b="1" kern="1200" dirty="0" err="1"/>
            <a:t>timo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Ng’wono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Hera mar </a:t>
          </a:r>
          <a:r>
            <a:rPr lang="en-US" sz="1800" b="1" kern="1200" dirty="0" err="1"/>
            <a:t>owete</a:t>
          </a:r>
          <a:r>
            <a:rPr lang="en-US" sz="1800" b="1" kern="1200" dirty="0"/>
            <a:t> </a:t>
          </a:r>
          <a:r>
            <a:rPr lang="en-US" sz="1800" b="1" kern="1200" dirty="0" err="1"/>
            <a:t>miyo</a:t>
          </a:r>
          <a:r>
            <a:rPr lang="en-US" sz="1800" b="1" kern="1200" dirty="0"/>
            <a:t> </a:t>
          </a:r>
          <a:r>
            <a:rPr lang="en-US" sz="1800" b="1" kern="1200" dirty="0" err="1"/>
            <a:t>paro</a:t>
          </a:r>
          <a:r>
            <a:rPr lang="en-US" sz="1800" b="1" kern="1200" dirty="0"/>
            <a:t> </a:t>
          </a:r>
          <a:r>
            <a:rPr lang="en-US" sz="1800" b="1" kern="1200" dirty="0" err="1"/>
            <a:t>bedo</a:t>
          </a:r>
          <a:r>
            <a:rPr lang="en-US" sz="1800" b="1" kern="1200" dirty="0"/>
            <a:t> </a:t>
          </a:r>
          <a:r>
            <a:rPr lang="en-US" sz="1800" b="1" kern="1200" dirty="0" err="1"/>
            <a:t>machal</a:t>
          </a:r>
          <a:r>
            <a:rPr lang="en-US" sz="1800" b="1" kern="1200" dirty="0"/>
            <a:t> kendo </a:t>
          </a:r>
          <a:r>
            <a:rPr lang="en-US" sz="1800" b="1" kern="1200" dirty="0" err="1"/>
            <a:t>miyo</a:t>
          </a:r>
          <a:r>
            <a:rPr lang="en-US" sz="1800" b="1" kern="1200" dirty="0"/>
            <a:t> </a:t>
          </a:r>
          <a:r>
            <a:rPr lang="en-US" sz="1800" b="1" kern="1200" dirty="0" err="1"/>
            <a:t>gitimo</a:t>
          </a:r>
          <a:r>
            <a:rPr lang="en-US" sz="1800" b="1" kern="1200" dirty="0"/>
            <a:t> </a:t>
          </a:r>
          <a:r>
            <a:rPr lang="en-US" sz="1800" b="1" kern="1200" dirty="0" err="1"/>
            <a:t>gik</a:t>
          </a:r>
          <a:r>
            <a:rPr lang="en-US" sz="1800" b="1" kern="1200" dirty="0"/>
            <a:t> </a:t>
          </a:r>
          <a:r>
            <a:rPr lang="en-US" sz="1800" b="1" kern="1200" dirty="0" err="1"/>
            <a:t>moko</a:t>
          </a:r>
          <a:r>
            <a:rPr lang="en-US" sz="1800" b="1" kern="1200" dirty="0"/>
            <a:t> e </a:t>
          </a:r>
          <a:r>
            <a:rPr lang="en-US" sz="1800" b="1" kern="1200" dirty="0" err="1"/>
            <a:t>achiel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Bedo gi paro achiel kod hera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Noweyo bedo gi teko kaka Nyasaye (Fil.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Nodoko dhano mondo oti ni ji (Fil.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Nobolore, kendo nowinjo wach nyaka tho (Fil.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14981-04BA-48AD-B6FC-C82383815751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AD4D-619C-4AB5-B2F2-0CDBD83DCA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D4D-619C-4AB5-B2F2-0CDBD83DC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D4D-619C-4AB5-B2F2-0CDBD83DC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25852" y="1018383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BEDO E ACHIEL KOKALO KUOM BOLRUOK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Lesson 4 mar Januar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941195" y="1313349"/>
            <a:ext cx="79933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oyiene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obed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kite </a:t>
            </a:r>
            <a:r>
              <a:rPr lang="en-US" sz="2800" b="1" dirty="0" err="1">
                <a:latin typeface="Constantia" panose="02030602050306030303" pitchFamily="18" charset="0"/>
              </a:rPr>
              <a:t>owuon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Odwaro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pache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dhano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wadgi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tho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Joma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dwaro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kido</a:t>
            </a:r>
            <a:r>
              <a:rPr lang="en-US" sz="2800" b="1" dirty="0">
                <a:latin typeface="Constantia" panose="02030602050306030303" pitchFamily="18" charset="0"/>
              </a:rPr>
              <a:t> ok </a:t>
            </a:r>
            <a:r>
              <a:rPr lang="en-US" sz="2800" b="1" dirty="0" err="1">
                <a:latin typeface="Constantia" panose="02030602050306030303" pitchFamily="18" charset="0"/>
              </a:rPr>
              <a:t>onego</a:t>
            </a:r>
            <a:r>
              <a:rPr lang="en-US" sz="2800" b="1" dirty="0">
                <a:latin typeface="Constantia" panose="02030602050306030303" pitchFamily="18" charset="0"/>
              </a:rPr>
              <a:t> orang </a:t>
            </a:r>
            <a:r>
              <a:rPr lang="en-US" sz="2800" b="1" dirty="0" err="1">
                <a:latin typeface="Constantia" panose="02030602050306030303" pitchFamily="18" charset="0"/>
              </a:rPr>
              <a:t>dhano</a:t>
            </a:r>
            <a:r>
              <a:rPr lang="en-US" sz="2800" b="1" dirty="0">
                <a:latin typeface="Constantia" panose="02030602050306030303" pitchFamily="18" charset="0"/>
              </a:rPr>
              <a:t>, to </a:t>
            </a:r>
            <a:r>
              <a:rPr lang="en-US" sz="2800" b="1" dirty="0" err="1">
                <a:latin typeface="Constantia" panose="02030602050306030303" pitchFamily="18" charset="0"/>
              </a:rPr>
              <a:t>onego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girangi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Ranyisi</a:t>
            </a:r>
            <a:r>
              <a:rPr lang="en-US" sz="2800" b="1" dirty="0">
                <a:latin typeface="Constantia" panose="02030602050306030303" pitchFamily="18" charset="0"/>
              </a:rPr>
              <a:t> moa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Nyasaye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chiwo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luong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, “Paro </a:t>
            </a:r>
            <a:r>
              <a:rPr lang="en-US" sz="2800" b="1" dirty="0" err="1">
                <a:latin typeface="Constantia" panose="02030602050306030303" pitchFamily="18" charset="0"/>
              </a:rPr>
              <a:t>mae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nyaka</a:t>
            </a:r>
            <a:r>
              <a:rPr lang="en-US" sz="2800" b="1" dirty="0">
                <a:latin typeface="Constantia" panose="02030602050306030303" pitchFamily="18" charset="0"/>
              </a:rPr>
              <a:t> bed </a:t>
            </a:r>
            <a:r>
              <a:rPr lang="en-US" sz="2800" b="1" dirty="0" err="1">
                <a:latin typeface="Constantia" panose="02030602050306030303" pitchFamily="18" charset="0"/>
              </a:rPr>
              <a:t>machal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mane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nigo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r>
              <a:rPr lang="en-US" sz="2800" b="1" dirty="0" err="1">
                <a:latin typeface="Constantia" panose="02030602050306030303" pitchFamily="18" charset="0"/>
              </a:rPr>
              <a:t>Dhano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paro</a:t>
            </a:r>
            <a:r>
              <a:rPr lang="en-US" sz="2800" b="1" dirty="0">
                <a:latin typeface="Constantia" panose="02030602050306030303" pitchFamily="18" charset="0"/>
              </a:rPr>
              <a:t> mar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lokruok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That I May Know Him</a:t>
            </a:r>
            <a:r>
              <a:rPr lang="en" sz="1600" b="1" dirty="0"/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4476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beduru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paro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achiel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hera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achiel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achiel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umi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chunya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opong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839684" y="3968705"/>
            <a:ext cx="6123716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US" sz="2000" b="1" dirty="0" err="1">
                <a:solidFill>
                  <a:srgbClr val="B92F00"/>
                </a:solidFill>
              </a:rPr>
              <a:t>Chakruok</a:t>
            </a:r>
            <a:r>
              <a:rPr lang="en-US" sz="2000" b="1" dirty="0">
                <a:solidFill>
                  <a:srgbClr val="B92F00"/>
                </a:solidFill>
              </a:rPr>
              <a:t> mar </a:t>
            </a:r>
            <a:r>
              <a:rPr lang="en-US" sz="2000" b="1" dirty="0" err="1">
                <a:solidFill>
                  <a:srgbClr val="B92F00"/>
                </a:solidFill>
              </a:rPr>
              <a:t>ywaruok</a:t>
            </a:r>
            <a:r>
              <a:rPr lang="en" sz="2000" b="1" dirty="0">
                <a:solidFill>
                  <a:srgbClr val="B92F00"/>
                </a:solidFill>
              </a:rPr>
              <a:t> (Jo-Filipi 2:1-3a)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008496"/>
                </a:solidFill>
              </a:rPr>
              <a:t>Bedo e achiel kokalo kwom bolruok (Jo-Filipi 2:3b-4)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139E00"/>
                </a:solidFill>
              </a:rPr>
              <a:t>Par kaka </a:t>
            </a:r>
            <a:r>
              <a:rPr lang="en-US" sz="2000" b="1" dirty="0" err="1">
                <a:solidFill>
                  <a:srgbClr val="139E00"/>
                </a:solidFill>
              </a:rPr>
              <a:t>Yesu</a:t>
            </a:r>
            <a:r>
              <a:rPr lang="en" sz="2000" b="1" dirty="0">
                <a:solidFill>
                  <a:srgbClr val="139E00"/>
                </a:solidFill>
              </a:rPr>
              <a:t> (Jo-Filipi 2:5)</a:t>
            </a:r>
          </a:p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9800B9"/>
                </a:solidFill>
              </a:rPr>
              <a:t>Paro mar </a:t>
            </a:r>
            <a:r>
              <a:rPr lang="en-US" sz="2000" b="1" dirty="0" err="1">
                <a:solidFill>
                  <a:srgbClr val="9800B9"/>
                </a:solidFill>
              </a:rPr>
              <a:t>Yesu</a:t>
            </a:r>
            <a:r>
              <a:rPr lang="en" sz="2000" b="1" dirty="0">
                <a:solidFill>
                  <a:srgbClr val="9800B9"/>
                </a:solidFill>
              </a:rPr>
              <a:t> (Jo-Filipi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126214"/>
            <a:ext cx="6267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koro</a:t>
            </a:r>
            <a:r>
              <a:rPr lang="en-US" sz="2000" b="1" dirty="0"/>
              <a:t> 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r>
              <a:rPr lang="en-US" sz="2000" b="1" dirty="0" err="1"/>
              <a:t>oa</a:t>
            </a:r>
            <a:r>
              <a:rPr lang="en-US" sz="2000" b="1" dirty="0"/>
              <a:t> </a:t>
            </a:r>
            <a:r>
              <a:rPr lang="en-US" sz="2000" b="1" dirty="0" err="1"/>
              <a:t>jiwo</a:t>
            </a:r>
            <a:r>
              <a:rPr lang="en-US" sz="2000" b="1" dirty="0"/>
              <a:t> </a:t>
            </a:r>
            <a:r>
              <a:rPr lang="en-US" sz="2000" b="1" dirty="0" err="1"/>
              <a:t>joyie</a:t>
            </a:r>
            <a:r>
              <a:rPr lang="en-US" sz="2000" b="1" dirty="0"/>
              <a:t> ma </a:t>
            </a:r>
            <a:r>
              <a:rPr lang="en-US" sz="2000" b="1" dirty="0" err="1"/>
              <a:t>Filipi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e </a:t>
            </a:r>
            <a:r>
              <a:rPr lang="en-US" sz="2000" b="1" dirty="0" err="1"/>
              <a:t>andong’e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Jokristo</a:t>
            </a:r>
            <a:r>
              <a:rPr lang="en-US" sz="2000" b="1" dirty="0"/>
              <a:t>. </a:t>
            </a:r>
            <a:r>
              <a:rPr lang="en-US" sz="2000" b="1" dirty="0" err="1"/>
              <a:t>Osekwayogi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gibed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ma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jodak</a:t>
            </a:r>
            <a:r>
              <a:rPr lang="en-US" sz="2000" b="1" dirty="0"/>
              <a:t> mag polo,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ojiwo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e </a:t>
            </a:r>
            <a:r>
              <a:rPr lang="en-US" sz="2000" b="1" dirty="0" err="1"/>
              <a:t>achiel</a:t>
            </a:r>
            <a:endParaRPr lang="en" sz="2000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372522"/>
            <a:ext cx="4010025" cy="3152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41410" y="534189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41410" y="4656573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41410" y="602720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41410" y="397125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599" y="1799210"/>
            <a:ext cx="62674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dhok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Emomiyo</a:t>
            </a:r>
            <a:r>
              <a:rPr lang="en-US" sz="2000" b="1" dirty="0"/>
              <a:t>,” Paulo </a:t>
            </a:r>
            <a:r>
              <a:rPr lang="en-US" sz="2000" b="1" dirty="0" err="1"/>
              <a:t>chako</a:t>
            </a:r>
            <a:r>
              <a:rPr lang="en-US" sz="2000" b="1" dirty="0"/>
              <a:t> </a:t>
            </a:r>
            <a:r>
              <a:rPr lang="en-US" sz="2000" b="1" dirty="0" err="1"/>
              <a:t>sura</a:t>
            </a:r>
            <a:r>
              <a:rPr lang="en-US" sz="2000" b="1" dirty="0"/>
              <a:t> </a:t>
            </a:r>
            <a:r>
              <a:rPr lang="en-US" sz="2000" b="1" dirty="0" err="1"/>
              <a:t>manyien</a:t>
            </a:r>
            <a:r>
              <a:rPr lang="en-US" sz="2000" b="1" dirty="0"/>
              <a:t> ma </a:t>
            </a:r>
            <a:r>
              <a:rPr lang="en-US" sz="2000" b="1" dirty="0" err="1"/>
              <a:t>omiyowae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konyowa</a:t>
            </a:r>
            <a:r>
              <a:rPr lang="en-US" sz="2000" b="1" dirty="0"/>
              <a:t> </a:t>
            </a:r>
            <a:r>
              <a:rPr lang="en-US" sz="2000" b="1" dirty="0" err="1"/>
              <a:t>ng’eyo</a:t>
            </a:r>
            <a:r>
              <a:rPr lang="en-US" sz="2000" b="1" dirty="0"/>
              <a:t> kaka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malong’ono</a:t>
            </a:r>
            <a:r>
              <a:rPr lang="en-US" sz="2000" b="1" dirty="0"/>
              <a:t>: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-54754" y="-9216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CHAKRUOK MAR YWARUOK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“Kik ubed gi piem kata sunga”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Jo-Filipi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14262" y="993380"/>
            <a:ext cx="8917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</a:t>
            </a:r>
            <a:r>
              <a:rPr lang="en-US" sz="2000" b="1" dirty="0" err="1"/>
              <a:t>oketo</a:t>
            </a:r>
            <a:r>
              <a:rPr lang="en-US" sz="2000" b="1" dirty="0"/>
              <a:t> </a:t>
            </a:r>
            <a:r>
              <a:rPr lang="en-US" sz="2000" b="1" dirty="0" err="1"/>
              <a:t>lith</a:t>
            </a:r>
            <a:r>
              <a:rPr lang="en-US" sz="2000" b="1" dirty="0"/>
              <a:t> </a:t>
            </a:r>
            <a:r>
              <a:rPr lang="en-US" sz="2000" b="1" dirty="0" err="1"/>
              <a:t>lwete</a:t>
            </a:r>
            <a:r>
              <a:rPr lang="en-US" sz="2000" b="1" dirty="0"/>
              <a:t> e </a:t>
            </a:r>
            <a:r>
              <a:rPr lang="en-US" sz="2000" b="1" dirty="0" err="1"/>
              <a:t>kama</a:t>
            </a:r>
            <a:r>
              <a:rPr lang="en-US" sz="2000" b="1" dirty="0"/>
              <a:t> ne lit,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Jo-</a:t>
            </a:r>
            <a:r>
              <a:rPr lang="en-US" sz="2000" b="1" dirty="0" err="1"/>
              <a:t>Filipi</a:t>
            </a:r>
            <a:r>
              <a:rPr lang="en-US" sz="2000" b="1" dirty="0"/>
              <a:t> ne </a:t>
            </a:r>
            <a:r>
              <a:rPr lang="en-US" sz="2000" b="1" dirty="0" err="1"/>
              <a:t>yware</a:t>
            </a:r>
            <a:r>
              <a:rPr lang="en-US" sz="2000" b="1" dirty="0"/>
              <a:t>, gin </a:t>
            </a:r>
            <a:r>
              <a:rPr lang="en-US" sz="2000" b="1" dirty="0" err="1"/>
              <a:t>rieko</a:t>
            </a:r>
            <a:r>
              <a:rPr lang="en-US" sz="2000" b="1" dirty="0"/>
              <a:t> mage </a:t>
            </a:r>
            <a:r>
              <a:rPr lang="en-US" sz="2000" b="1" dirty="0" err="1"/>
              <a:t>mokwongo</a:t>
            </a:r>
            <a:r>
              <a:rPr lang="en-US" sz="2000" b="1" dirty="0"/>
              <a:t> ma </a:t>
            </a:r>
            <a:r>
              <a:rPr lang="en-US" sz="2000" b="1" dirty="0" err="1"/>
              <a:t>omiyogi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gibedi</a:t>
            </a:r>
            <a:r>
              <a:rPr lang="en-US" sz="2000" b="1" dirty="0"/>
              <a:t> e </a:t>
            </a:r>
            <a:r>
              <a:rPr lang="en-US" sz="2000" b="1" dirty="0" err="1"/>
              <a:t>achiel</a:t>
            </a:r>
            <a:r>
              <a:rPr lang="en-US" sz="2000" b="1" dirty="0"/>
              <a:t>, ma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mor</a:t>
            </a:r>
            <a:r>
              <a:rPr lang="en-US" sz="2000" b="1" dirty="0"/>
              <a:t> mare (Fil. 2:1-2)?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56045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991624" y="5181122"/>
            <a:ext cx="720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ginyalo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magi </a:t>
            </a:r>
            <a:r>
              <a:rPr lang="en-US" sz="2000" b="1" dirty="0" err="1"/>
              <a:t>duto</a:t>
            </a:r>
            <a:r>
              <a:rPr lang="en-US" sz="2000" b="1" dirty="0"/>
              <a:t> mana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giketo</a:t>
            </a:r>
            <a:r>
              <a:rPr lang="en-US" sz="2000" b="1" dirty="0"/>
              <a:t> </a:t>
            </a:r>
            <a:r>
              <a:rPr lang="en-US" sz="2000" b="1" dirty="0" err="1"/>
              <a:t>thenge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pogogi</a:t>
            </a:r>
            <a:r>
              <a:rPr lang="en-US" sz="2000" b="1" dirty="0"/>
              <a:t>: </a:t>
            </a:r>
            <a:r>
              <a:rPr lang="en-US" sz="2000" b="1" dirty="0" err="1"/>
              <a:t>sunga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ywaruok</a:t>
            </a:r>
            <a:r>
              <a:rPr lang="en-US" sz="2000" b="1" dirty="0"/>
              <a:t> (Fil. 2:3a)</a:t>
            </a:r>
            <a:endParaRPr lang="en" sz="2000" b="1" dirty="0"/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991624" y="5851983"/>
            <a:ext cx="7200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ariyogi</a:t>
            </a:r>
            <a:r>
              <a:rPr lang="en-US" sz="2000" b="1" dirty="0"/>
              <a:t> ne </a:t>
            </a:r>
            <a:r>
              <a:rPr lang="en-US" sz="2000" b="1" dirty="0" err="1"/>
              <a:t>nitie</a:t>
            </a:r>
            <a:r>
              <a:rPr lang="en-US" sz="2000" b="1" dirty="0"/>
              <a:t> e </a:t>
            </a:r>
            <a:r>
              <a:rPr lang="en-US" sz="2000" b="1" dirty="0" err="1"/>
              <a:t>ng’anjo</a:t>
            </a:r>
            <a:r>
              <a:rPr lang="en-US" sz="2000" b="1" dirty="0"/>
              <a:t> mar </a:t>
            </a:r>
            <a:r>
              <a:rPr lang="en-US" sz="2000" b="1" dirty="0" err="1"/>
              <a:t>Lusifer</a:t>
            </a:r>
            <a:r>
              <a:rPr lang="en-US" sz="2000" b="1" dirty="0"/>
              <a:t>, kendo gin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madongo</a:t>
            </a:r>
            <a:r>
              <a:rPr lang="en-US" sz="2000" b="1" dirty="0"/>
              <a:t> </a:t>
            </a:r>
            <a:r>
              <a:rPr lang="en-US" sz="2000" b="1" dirty="0" err="1"/>
              <a:t>maketho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(Gal. 5:26;</a:t>
            </a:r>
            <a:br>
              <a:rPr lang="en-US" sz="2000" b="1" dirty="0"/>
            </a:br>
            <a:r>
              <a:rPr lang="en-US" sz="2000" b="1" dirty="0"/>
              <a:t>Jak. 3:16).</a:t>
            </a:r>
            <a:r>
              <a:rPr lang="en" sz="20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BEDO E ACHIEL KOKALO KWOM BOLRUOK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beduru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mobolore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ukwanoru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tindoe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moloyo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jomoko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konyou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uwegi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upar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konyo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jomoko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bende</a:t>
            </a:r>
            <a:r>
              <a:rPr lang="en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(Jo-Filipi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560783" y="1413952"/>
            <a:ext cx="863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Fomula</a:t>
            </a:r>
            <a:r>
              <a:rPr lang="en-US" sz="2000" b="1" dirty="0"/>
              <a:t> mar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ma Paulo </a:t>
            </a:r>
            <a:r>
              <a:rPr lang="en-US" sz="2000" b="1" dirty="0" err="1"/>
              <a:t>ogolo</a:t>
            </a:r>
            <a:r>
              <a:rPr lang="en-US" sz="2000" b="1" dirty="0"/>
              <a:t> ok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ma </a:t>
            </a:r>
            <a:r>
              <a:rPr lang="en-US" sz="2000" b="1" dirty="0" err="1"/>
              <a:t>oko</a:t>
            </a:r>
            <a:r>
              <a:rPr lang="en-US" sz="2000" b="1" dirty="0"/>
              <a:t>, to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 </a:t>
            </a:r>
            <a:r>
              <a:rPr lang="en-US" sz="2000" b="1" dirty="0" err="1"/>
              <a:t>iye</a:t>
            </a:r>
            <a:r>
              <a:rPr lang="en-US" sz="2000" b="1" dirty="0"/>
              <a:t>: </a:t>
            </a:r>
            <a:r>
              <a:rPr lang="en-US" sz="2000" b="1" dirty="0" err="1"/>
              <a:t>mwolo</a:t>
            </a:r>
            <a:r>
              <a:rPr lang="en-US" sz="2000" b="1" dirty="0"/>
              <a:t>. </a:t>
            </a:r>
            <a:r>
              <a:rPr lang="en-US" sz="2000" b="1" dirty="0" err="1"/>
              <a:t>Kaachiel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, ne </a:t>
            </a:r>
            <a:r>
              <a:rPr lang="en-US" sz="2000" b="1" dirty="0" err="1"/>
              <a:t>ojiwo</a:t>
            </a:r>
            <a:r>
              <a:rPr lang="en-US" sz="2000" b="1" dirty="0"/>
              <a:t> </a:t>
            </a:r>
            <a:r>
              <a:rPr lang="en-US" sz="2000" b="1" dirty="0" err="1"/>
              <a:t>jowinjo</a:t>
            </a:r>
            <a:r>
              <a:rPr lang="en-US" sz="2000" b="1" dirty="0"/>
              <a:t> mage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mwol</a:t>
            </a:r>
            <a:r>
              <a:rPr lang="en-US" sz="2000" b="1" dirty="0"/>
              <a:t> (Mt. 11:29; 18:4; 23:12).</a:t>
            </a:r>
            <a:endParaRPr lang="en" sz="2000" b="1" dirty="0"/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394" t="-635" r="2254" b="635"/>
          <a:stretch>
            <a:fillRect/>
          </a:stretch>
        </p:blipFill>
        <p:spPr>
          <a:xfrm>
            <a:off x="215941" y="1517851"/>
            <a:ext cx="3258780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2587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6654" y="2515069"/>
            <a:ext cx="2482666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617136" y="2543533"/>
            <a:ext cx="58316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mwolo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, Paulo </a:t>
            </a:r>
            <a:r>
              <a:rPr lang="en-US" sz="2000" b="1" dirty="0" err="1"/>
              <a:t>ogolo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wane </a:t>
            </a:r>
            <a:r>
              <a:rPr lang="en-US" sz="2000" b="1" dirty="0" err="1"/>
              <a:t>jomoko</a:t>
            </a:r>
            <a:r>
              <a:rPr lang="en-US" sz="2000" b="1" dirty="0"/>
              <a:t> kaka </a:t>
            </a:r>
            <a:r>
              <a:rPr lang="en-US" sz="2000" b="1" dirty="0" err="1"/>
              <a:t>jomadongo</a:t>
            </a:r>
            <a:r>
              <a:rPr lang="en-US" sz="2000" b="1" dirty="0"/>
              <a:t> </a:t>
            </a:r>
            <a:r>
              <a:rPr lang="en-US" sz="2000" b="1" dirty="0" err="1"/>
              <a:t>moloyowa</a:t>
            </a:r>
            <a:r>
              <a:rPr lang="en-US" sz="2000" b="1" dirty="0"/>
              <a:t> (Fil. 2:3). To </a:t>
            </a:r>
            <a:r>
              <a:rPr lang="en-US" sz="2000" b="1" dirty="0" err="1"/>
              <a:t>donge</a:t>
            </a:r>
            <a:r>
              <a:rPr lang="en-US" sz="2000" b="1" dirty="0"/>
              <a:t> </a:t>
            </a:r>
            <a:r>
              <a:rPr lang="en-US" sz="2000" b="1" dirty="0" err="1"/>
              <a:t>waduto</a:t>
            </a:r>
            <a:r>
              <a:rPr lang="en-US" sz="2000" b="1" dirty="0"/>
              <a:t> </a:t>
            </a:r>
            <a:r>
              <a:rPr lang="en-US" sz="2000" b="1" dirty="0" err="1"/>
              <a:t>waromre</a:t>
            </a:r>
            <a:r>
              <a:rPr lang="en-US" sz="2000" b="1" dirty="0"/>
              <a:t> e </a:t>
            </a:r>
            <a:r>
              <a:rPr lang="en-US" sz="2000" b="1" dirty="0" err="1"/>
              <a:t>nyim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? </a:t>
            </a:r>
            <a:r>
              <a:rPr lang="en-US" sz="2000" b="1" dirty="0" err="1"/>
              <a:t>Donge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romre</a:t>
            </a:r>
            <a:r>
              <a:rPr lang="en-US" sz="2000" b="1" dirty="0"/>
              <a:t> </a:t>
            </a:r>
            <a:r>
              <a:rPr lang="en-US" sz="2000" b="1" dirty="0" err="1"/>
              <a:t>eka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bedoe</a:t>
            </a:r>
            <a:r>
              <a:rPr lang="en-US" sz="2000" b="1" dirty="0"/>
              <a:t>? 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29805" y="6144297"/>
            <a:ext cx="9466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Mondo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mar </a:t>
            </a:r>
            <a:r>
              <a:rPr lang="en-US" sz="2000" b="1" dirty="0" err="1"/>
              <a:t>konyo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wapuonjre</a:t>
            </a:r>
            <a:r>
              <a:rPr lang="en-US" sz="2000" b="1" dirty="0"/>
              <a:t> </a:t>
            </a:r>
            <a:r>
              <a:rPr lang="en-US" sz="2000" b="1" dirty="0" err="1"/>
              <a:t>winjogi</a:t>
            </a:r>
            <a:r>
              <a:rPr lang="en-US" sz="2000" b="1" dirty="0"/>
              <a:t> kendo </a:t>
            </a:r>
            <a:r>
              <a:rPr lang="en-US" sz="2000" b="1" dirty="0" err="1"/>
              <a:t>ng’eyo</a:t>
            </a:r>
            <a:r>
              <a:rPr lang="en-US" sz="2000" b="1" dirty="0"/>
              <a:t> kaka </a:t>
            </a:r>
            <a:r>
              <a:rPr lang="en-US" sz="2000" b="1" dirty="0" err="1"/>
              <a:t>gineno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. Magi </a:t>
            </a:r>
            <a:r>
              <a:rPr lang="en-US" sz="2000" b="1" dirty="0" err="1"/>
              <a:t>duto</a:t>
            </a:r>
            <a:r>
              <a:rPr lang="en-US" sz="2000" b="1" dirty="0"/>
              <a:t>,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, gin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Maler. 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647400" y="4382285"/>
            <a:ext cx="58316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ok </a:t>
            </a:r>
            <a:r>
              <a:rPr lang="en-US" sz="2000" b="1" dirty="0" err="1"/>
              <a:t>wachi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wan jo man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jomoko</a:t>
            </a:r>
            <a:r>
              <a:rPr lang="en-US" sz="2000" b="1" dirty="0"/>
              <a:t>, to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wapar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. Mana kaka </a:t>
            </a:r>
            <a:r>
              <a:rPr lang="en-US" sz="2000" b="1" dirty="0" err="1"/>
              <a:t>jatich</a:t>
            </a:r>
            <a:r>
              <a:rPr lang="en-US" sz="2000" b="1" dirty="0"/>
              <a:t>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ne </a:t>
            </a:r>
            <a:r>
              <a:rPr lang="en-US" sz="2000" b="1" dirty="0" err="1"/>
              <a:t>ruodhe</a:t>
            </a:r>
            <a:r>
              <a:rPr lang="en-US" sz="2000" b="1" dirty="0"/>
              <a:t>, wan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wapar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makonyo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waneno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moloyowa</a:t>
            </a:r>
            <a:r>
              <a:rPr lang="en-US" sz="2000" b="1" dirty="0"/>
              <a:t> (Fil. 2:4).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KAKA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chunyu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bed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machal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nigo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 2:5</a:t>
            </a:r>
            <a:r>
              <a:rPr lang="en" sz="11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8" y="1224875"/>
            <a:ext cx="8567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Ere kaka </a:t>
            </a:r>
            <a:r>
              <a:rPr lang="en-US" sz="2000" b="1" dirty="0" err="1"/>
              <a:t>paro</a:t>
            </a:r>
            <a:r>
              <a:rPr lang="en-US" sz="2000" b="1" dirty="0"/>
              <a:t> </a:t>
            </a:r>
            <a:r>
              <a:rPr lang="en-US" sz="2000" b="1" dirty="0" err="1"/>
              <a:t>magwa</a:t>
            </a:r>
            <a:r>
              <a:rPr lang="en-US" sz="2000" b="1" dirty="0"/>
              <a:t> </a:t>
            </a:r>
            <a:r>
              <a:rPr lang="en-US" sz="2000" b="1" dirty="0" err="1"/>
              <a:t>olosi</a:t>
            </a:r>
            <a:r>
              <a:rPr lang="en-US" sz="2000" b="1" dirty="0"/>
              <a:t>?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“yore mag </a:t>
            </a:r>
            <a:r>
              <a:rPr lang="en-US" sz="2000" b="1" dirty="0" err="1"/>
              <a:t>chuny</a:t>
            </a:r>
            <a:r>
              <a:rPr lang="en-US" sz="2000" b="1" dirty="0"/>
              <a:t>,”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marwa</a:t>
            </a:r>
            <a:r>
              <a:rPr lang="en-US" sz="2000" b="1" dirty="0"/>
              <a:t> mar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.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ma </a:t>
            </a:r>
            <a:r>
              <a:rPr lang="en-US" sz="2000" b="1" dirty="0" err="1"/>
              <a:t>wasomo</a:t>
            </a:r>
            <a:r>
              <a:rPr lang="en-US" sz="2000" b="1" dirty="0"/>
              <a:t>, </a:t>
            </a:r>
            <a:r>
              <a:rPr lang="en-US" sz="2000" b="1" dirty="0" err="1"/>
              <a:t>waneno</a:t>
            </a:r>
            <a:r>
              <a:rPr lang="en-US" sz="2000" b="1" dirty="0"/>
              <a:t>, kata </a:t>
            </a:r>
            <a:r>
              <a:rPr lang="en-US" sz="2000" b="1" dirty="0" err="1"/>
              <a:t>wawinjo</a:t>
            </a:r>
            <a:r>
              <a:rPr lang="en-US" sz="2000" b="1" dirty="0"/>
              <a:t>, </a:t>
            </a:r>
            <a:r>
              <a:rPr lang="en-US" sz="2000" b="1" dirty="0" err="1"/>
              <a:t>losowa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. Kendo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Satan </a:t>
            </a:r>
            <a:r>
              <a:rPr lang="en-US" sz="2000" b="1" dirty="0" err="1"/>
              <a:t>opong’o</a:t>
            </a:r>
            <a:r>
              <a:rPr lang="en-US" sz="2000" b="1" dirty="0"/>
              <a:t> </a:t>
            </a:r>
            <a:r>
              <a:rPr lang="en-US" sz="2000" b="1" dirty="0" err="1"/>
              <a:t>winjowa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dwache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olos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kaka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</a:t>
            </a:r>
            <a:r>
              <a:rPr lang="en-US" sz="2000" b="1" dirty="0" err="1"/>
              <a:t>oparo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27524" y="4656887"/>
            <a:ext cx="39176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Mano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gin mag </a:t>
            </a:r>
            <a:r>
              <a:rPr lang="en-US" sz="2000" b="1" dirty="0" err="1"/>
              <a:t>ringruok</a:t>
            </a:r>
            <a:r>
              <a:rPr lang="en-US" sz="2000" b="1" dirty="0"/>
              <a:t>, kendo </a:t>
            </a:r>
            <a:r>
              <a:rPr lang="en-US" sz="2000" b="1" dirty="0" err="1"/>
              <a:t>chunywa</a:t>
            </a:r>
            <a:r>
              <a:rPr lang="en-US" sz="2000" b="1" dirty="0"/>
              <a:t> </a:t>
            </a:r>
            <a:r>
              <a:rPr lang="en-US" sz="2000" b="1" dirty="0" err="1"/>
              <a:t>jamriambo</a:t>
            </a:r>
            <a:r>
              <a:rPr lang="en-US" sz="2000" b="1" dirty="0"/>
              <a:t> (</a:t>
            </a:r>
            <a:r>
              <a:rPr lang="en-US" sz="2000" b="1" dirty="0" err="1"/>
              <a:t>Jeremia</a:t>
            </a:r>
            <a:r>
              <a:rPr lang="en-US" sz="2000" b="1" dirty="0"/>
              <a:t> 17:9). </a:t>
            </a:r>
            <a:r>
              <a:rPr lang="en-US" sz="2000" b="1" dirty="0" err="1"/>
              <a:t>Roho</a:t>
            </a:r>
            <a:r>
              <a:rPr lang="en-US" sz="2000" b="1" dirty="0"/>
              <a:t> biro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mar </a:t>
            </a:r>
            <a:r>
              <a:rPr lang="en-US" sz="2000" b="1" dirty="0" err="1"/>
              <a:t>ringruok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, kaka mar </a:t>
            </a:r>
            <a:r>
              <a:rPr lang="en-US" sz="2000" b="1" dirty="0" err="1"/>
              <a:t>Kristo</a:t>
            </a:r>
            <a:r>
              <a:rPr lang="en-US" sz="2000" b="1" dirty="0"/>
              <a:t> (Jo-Rumi 8:1, 5).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7" y="3518390"/>
            <a:ext cx="82994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Dipo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,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matek</a:t>
            </a:r>
            <a:r>
              <a:rPr lang="en-US" sz="2000" b="1" dirty="0"/>
              <a:t>,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okwongo</a:t>
            </a:r>
            <a:r>
              <a:rPr lang="en-US" sz="2000" b="1" dirty="0"/>
              <a:t> </a:t>
            </a:r>
            <a:r>
              <a:rPr lang="en-US" sz="2000" b="1" dirty="0" err="1"/>
              <a:t>wachono</a:t>
            </a:r>
            <a:r>
              <a:rPr lang="en-US" sz="2000" b="1" dirty="0"/>
              <a:t>. To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pach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mana e </a:t>
            </a:r>
            <a:r>
              <a:rPr lang="en-US" sz="2000" b="1" dirty="0" err="1"/>
              <a:t>chunywa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6" y="2702036"/>
            <a:ext cx="8675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manigi</a:t>
            </a:r>
            <a:r>
              <a:rPr lang="en-US" sz="2000" b="1" dirty="0"/>
              <a:t> yore </a:t>
            </a:r>
            <a:r>
              <a:rPr lang="en-US" sz="2000" b="1" dirty="0" err="1"/>
              <a:t>manyien</a:t>
            </a:r>
            <a:r>
              <a:rPr lang="en-US" sz="2000" b="1" dirty="0"/>
              <a:t>. Ok </a:t>
            </a:r>
            <a:r>
              <a:rPr lang="en-US" sz="2000" b="1" dirty="0" err="1"/>
              <a:t>onyisowa</a:t>
            </a:r>
            <a:r>
              <a:rPr lang="en-US" sz="2000" b="1" dirty="0"/>
              <a:t> mana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warang</a:t>
            </a:r>
            <a:r>
              <a:rPr lang="en-US" sz="2000" b="1" dirty="0"/>
              <a:t> </a:t>
            </a:r>
            <a:r>
              <a:rPr lang="en-US" sz="2000" b="1" dirty="0" err="1"/>
              <a:t>pachwa</a:t>
            </a:r>
            <a:r>
              <a:rPr lang="en-US" sz="2000" b="1" dirty="0"/>
              <a:t> to </a:t>
            </a:r>
            <a:r>
              <a:rPr lang="en-US" sz="2000" b="1" dirty="0" err="1"/>
              <a:t>niwapar</a:t>
            </a:r>
            <a:r>
              <a:rPr lang="en-US" sz="2000" b="1" dirty="0"/>
              <a:t> kaka </a:t>
            </a:r>
            <a:r>
              <a:rPr lang="en-US" sz="2000" b="1" dirty="0" err="1"/>
              <a:t>Kristo</a:t>
            </a:r>
            <a:r>
              <a:rPr lang="en-US" sz="2000" b="1" dirty="0"/>
              <a:t> ne </a:t>
            </a:r>
            <a:r>
              <a:rPr lang="en-US" sz="2000" b="1" dirty="0" err="1"/>
              <a:t>paro</a:t>
            </a:r>
            <a:r>
              <a:rPr lang="en-US" sz="2000" b="1" dirty="0"/>
              <a:t> (Fil. 4:8; 2:5).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912638" y="2285766"/>
            <a:ext cx="89931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>
                <a:latin typeface="Constantia" panose="02030602050306030303" pitchFamily="18" charset="0"/>
              </a:rPr>
              <a:t>Kata </a:t>
            </a:r>
            <a:r>
              <a:rPr lang="en-US" sz="3200" b="1" dirty="0" err="1">
                <a:latin typeface="Constantia" panose="02030602050306030303" pitchFamily="18" charset="0"/>
              </a:rPr>
              <a:t>kamano</a:t>
            </a:r>
            <a:r>
              <a:rPr lang="en-US" sz="3200" b="1" dirty="0">
                <a:latin typeface="Constantia" panose="02030602050306030303" pitchFamily="18" charset="0"/>
              </a:rPr>
              <a:t>, wan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tich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nyaka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watim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mondo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wageng</a:t>
            </a:r>
            <a:r>
              <a:rPr lang="en-US" sz="3200" b="1" dirty="0">
                <a:latin typeface="Constantia" panose="02030602050306030303" pitchFamily="18" charset="0"/>
              </a:rPr>
              <a:t>’ tem. </a:t>
            </a:r>
            <a:r>
              <a:rPr lang="en-US" sz="3200" b="1" dirty="0" err="1">
                <a:latin typeface="Constantia" panose="02030602050306030303" pitchFamily="18" charset="0"/>
              </a:rPr>
              <a:t>Joma</a:t>
            </a:r>
            <a:r>
              <a:rPr lang="en-US" sz="3200" b="1" dirty="0">
                <a:latin typeface="Constantia" panose="02030602050306030303" pitchFamily="18" charset="0"/>
              </a:rPr>
              <a:t> ok bi </a:t>
            </a:r>
            <a:r>
              <a:rPr lang="en-US" sz="3200" b="1" dirty="0" err="1">
                <a:latin typeface="Constantia" panose="02030602050306030303" pitchFamily="18" charset="0"/>
              </a:rPr>
              <a:t>podho</a:t>
            </a:r>
            <a:r>
              <a:rPr lang="en-US" sz="3200" b="1" dirty="0">
                <a:latin typeface="Constantia" panose="02030602050306030303" pitchFamily="18" charset="0"/>
              </a:rPr>
              <a:t> e </a:t>
            </a:r>
            <a:r>
              <a:rPr lang="en-US" sz="3200" b="1" dirty="0" err="1">
                <a:latin typeface="Constantia" panose="02030602050306030303" pitchFamily="18" charset="0"/>
              </a:rPr>
              <a:t>bwo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wuond</a:t>
            </a:r>
            <a:r>
              <a:rPr lang="en-US" sz="3200" b="1" dirty="0">
                <a:latin typeface="Constantia" panose="02030602050306030303" pitchFamily="18" charset="0"/>
              </a:rPr>
              <a:t> mag Satan </a:t>
            </a:r>
            <a:r>
              <a:rPr lang="en-US" sz="3200" b="1" dirty="0" err="1">
                <a:latin typeface="Constantia" panose="02030602050306030303" pitchFamily="18" charset="0"/>
              </a:rPr>
              <a:t>nyaka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rit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maber</a:t>
            </a:r>
            <a:r>
              <a:rPr lang="en-US" sz="3200" b="1" dirty="0">
                <a:latin typeface="Constantia" panose="02030602050306030303" pitchFamily="18" charset="0"/>
              </a:rPr>
              <a:t> yore mag </a:t>
            </a:r>
            <a:r>
              <a:rPr lang="en-US" sz="3200" b="1" dirty="0" err="1">
                <a:latin typeface="Constantia" panose="02030602050306030303" pitchFamily="18" charset="0"/>
              </a:rPr>
              <a:t>chuny</a:t>
            </a:r>
            <a:r>
              <a:rPr lang="en-US" sz="3200" b="1" dirty="0">
                <a:latin typeface="Constantia" panose="02030602050306030303" pitchFamily="18" charset="0"/>
              </a:rPr>
              <a:t>; </a:t>
            </a:r>
            <a:r>
              <a:rPr lang="en-US" sz="3200" b="1" dirty="0" err="1">
                <a:latin typeface="Constantia" panose="02030602050306030303" pitchFamily="18" charset="0"/>
              </a:rPr>
              <a:t>nyaka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gigeng</a:t>
            </a:r>
            <a:r>
              <a:rPr lang="en-US" sz="3200" b="1" dirty="0">
                <a:latin typeface="Constantia" panose="02030602050306030303" pitchFamily="18" charset="0"/>
              </a:rPr>
              <a:t>’ </a:t>
            </a:r>
            <a:r>
              <a:rPr lang="en-US" sz="3200" b="1" dirty="0" err="1">
                <a:latin typeface="Constantia" panose="02030602050306030303" pitchFamily="18" charset="0"/>
              </a:rPr>
              <a:t>somo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neno</a:t>
            </a:r>
            <a:r>
              <a:rPr lang="en-US" sz="3200" b="1" dirty="0">
                <a:latin typeface="Constantia" panose="02030602050306030303" pitchFamily="18" charset="0"/>
              </a:rPr>
              <a:t>, kata </a:t>
            </a:r>
            <a:r>
              <a:rPr lang="en-US" sz="3200" b="1" dirty="0" err="1">
                <a:latin typeface="Constantia" panose="02030602050306030303" pitchFamily="18" charset="0"/>
              </a:rPr>
              <a:t>winjo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gik</a:t>
            </a:r>
            <a:r>
              <a:rPr lang="en-US" sz="3200" b="1" dirty="0">
                <a:latin typeface="Constantia" panose="02030602050306030303" pitchFamily="18" charset="0"/>
              </a:rPr>
              <a:t> ma biro </a:t>
            </a:r>
            <a:r>
              <a:rPr lang="en-US" sz="3200" b="1" dirty="0" err="1">
                <a:latin typeface="Constantia" panose="02030602050306030303" pitchFamily="18" charset="0"/>
              </a:rPr>
              <a:t>miyo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gibedo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paro</a:t>
            </a:r>
            <a:r>
              <a:rPr lang="en-US" sz="3200" b="1" dirty="0">
                <a:latin typeface="Constantia" panose="02030602050306030303" pitchFamily="18" charset="0"/>
              </a:rPr>
              <a:t> ma ok </a:t>
            </a:r>
            <a:r>
              <a:rPr lang="en-US" sz="3200" b="1" dirty="0" err="1">
                <a:latin typeface="Constantia" panose="02030602050306030303" pitchFamily="18" charset="0"/>
              </a:rPr>
              <a:t>ler</a:t>
            </a:r>
            <a:r>
              <a:rPr lang="en-US" sz="3200" b="1" dirty="0">
                <a:latin typeface="Constantia" panose="02030602050306030303" pitchFamily="18" charset="0"/>
              </a:rPr>
              <a:t>. Paro ok </a:t>
            </a:r>
            <a:r>
              <a:rPr lang="en-US" sz="3200" b="1" dirty="0" err="1">
                <a:latin typeface="Constantia" panose="02030602050306030303" pitchFamily="18" charset="0"/>
              </a:rPr>
              <a:t>onego</a:t>
            </a:r>
            <a:r>
              <a:rPr lang="en-US" sz="3200" b="1" dirty="0">
                <a:latin typeface="Constantia" panose="02030602050306030303" pitchFamily="18" charset="0"/>
              </a:rPr>
              <a:t> owe </a:t>
            </a:r>
            <a:r>
              <a:rPr lang="en-US" sz="3200" b="1" dirty="0" err="1">
                <a:latin typeface="Constantia" panose="02030602050306030303" pitchFamily="18" charset="0"/>
              </a:rPr>
              <a:t>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chiko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ite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gimoro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amora</a:t>
            </a:r>
            <a:r>
              <a:rPr lang="en-US" sz="3200" b="1" dirty="0">
                <a:latin typeface="Constantia" panose="02030602050306030303" pitchFamily="18" charset="0"/>
              </a:rPr>
              <a:t> ma </a:t>
            </a:r>
            <a:r>
              <a:rPr lang="en-US" sz="3200" b="1" dirty="0" err="1">
                <a:latin typeface="Constantia" panose="02030602050306030303" pitchFamily="18" charset="0"/>
              </a:rPr>
              <a:t>jasigu</a:t>
            </a:r>
            <a:r>
              <a:rPr lang="en-US" sz="3200" b="1" dirty="0">
                <a:latin typeface="Constantia" panose="02030602050306030303" pitchFamily="18" charset="0"/>
              </a:rPr>
              <a:t> mar </a:t>
            </a:r>
            <a:r>
              <a:rPr lang="en-US" sz="3200" b="1" dirty="0" err="1">
                <a:latin typeface="Constantia" panose="02030602050306030303" pitchFamily="18" charset="0"/>
              </a:rPr>
              <a:t>chuny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nyalo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lieko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PARO MAR YESU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86021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Kite ne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chakruok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ne ok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otuere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osik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marom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</a:t>
            </a:r>
            <a:r>
              <a:rPr lang="en-US" sz="2000" b="1" dirty="0" err="1"/>
              <a:t>adek</a:t>
            </a:r>
            <a:r>
              <a:rPr lang="en-US" sz="2000" b="1" dirty="0"/>
              <a:t> mag </a:t>
            </a:r>
            <a:r>
              <a:rPr lang="en-US" sz="2000" b="1" dirty="0" err="1"/>
              <a:t>Yesu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186065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237065" y="3322386"/>
            <a:ext cx="757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Jachuech</a:t>
            </a:r>
            <a:r>
              <a:rPr lang="en-US" sz="2000" b="1" dirty="0"/>
              <a:t>, to ne </a:t>
            </a:r>
            <a:r>
              <a:rPr lang="en-US" sz="2000" b="1" dirty="0" err="1"/>
              <a:t>odoko</a:t>
            </a:r>
            <a:r>
              <a:rPr lang="en-US" sz="2000" b="1" dirty="0"/>
              <a:t> </a:t>
            </a:r>
            <a:r>
              <a:rPr lang="en-US" sz="2000" b="1" dirty="0" err="1"/>
              <a:t>chuech</a:t>
            </a:r>
            <a:r>
              <a:rPr lang="en-US" sz="2000" b="1" dirty="0"/>
              <a:t>. Ne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osande</a:t>
            </a:r>
            <a:r>
              <a:rPr lang="en-US" sz="2000" b="1" dirty="0"/>
              <a:t> kendo </a:t>
            </a:r>
            <a:r>
              <a:rPr lang="en-US" sz="2000" b="1" dirty="0" err="1"/>
              <a:t>otho</a:t>
            </a:r>
            <a:r>
              <a:rPr lang="en-US" sz="2000" b="1" dirty="0"/>
              <a:t> e </a:t>
            </a:r>
            <a:r>
              <a:rPr lang="en-US" sz="2000" b="1" dirty="0" err="1"/>
              <a:t>msalaba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owarwa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14" y="3808505"/>
            <a:ext cx="2038564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79" y="3744924"/>
            <a:ext cx="1852397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79" y="6047008"/>
            <a:ext cx="77343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ma </a:t>
            </a:r>
            <a:r>
              <a:rPr lang="en-US" sz="2000" b="1" dirty="0" err="1"/>
              <a:t>waluwo</a:t>
            </a:r>
            <a:r>
              <a:rPr lang="en-US" sz="2000" b="1" dirty="0"/>
              <a:t>.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mar </a:t>
            </a:r>
            <a:r>
              <a:rPr lang="en-US" sz="2000" b="1" dirty="0" err="1"/>
              <a:t>dok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mar </a:t>
            </a:r>
            <a:r>
              <a:rPr lang="en-US" sz="2000" b="1" dirty="0" err="1"/>
              <a:t>chiwruok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jomamoko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83" y="5355411"/>
            <a:ext cx="7734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waparo</a:t>
            </a:r>
            <a:r>
              <a:rPr lang="en-US" sz="2000" b="1" dirty="0"/>
              <a:t> </a:t>
            </a:r>
            <a:r>
              <a:rPr lang="en-US" sz="2000" b="1" dirty="0" err="1"/>
              <a:t>wachni</a:t>
            </a:r>
            <a:r>
              <a:rPr lang="en-US" sz="2000" b="1" dirty="0"/>
              <a:t>, </a:t>
            </a:r>
            <a:r>
              <a:rPr lang="en-US" sz="2000" b="1" dirty="0" err="1"/>
              <a:t>wanyalo</a:t>
            </a:r>
            <a:r>
              <a:rPr lang="en-US" sz="2000" b="1" dirty="0"/>
              <a:t> mana </a:t>
            </a:r>
            <a:r>
              <a:rPr lang="en-US" sz="2000" b="1" dirty="0" err="1"/>
              <a:t>kulore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kendo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Jawarwa</a:t>
            </a:r>
            <a:r>
              <a:rPr lang="en-US" sz="2000" b="1" dirty="0"/>
              <a:t> </a:t>
            </a:r>
            <a:r>
              <a:rPr lang="en-US" sz="2000" b="1" dirty="0" err="1"/>
              <a:t>miwuoro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6" y="4048260"/>
            <a:ext cx="7734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nine </a:t>
            </a:r>
            <a:r>
              <a:rPr lang="en-US" sz="2000" b="1" dirty="0" err="1"/>
              <a:t>en</a:t>
            </a:r>
            <a:r>
              <a:rPr lang="en-US" sz="2000" b="1" dirty="0"/>
              <a:t> e </a:t>
            </a:r>
            <a:r>
              <a:rPr lang="en-US" sz="2000" b="1" dirty="0" err="1"/>
              <a:t>rang’iny</a:t>
            </a:r>
            <a:r>
              <a:rPr lang="en-US" sz="2000" b="1" dirty="0"/>
              <a:t> </a:t>
            </a:r>
            <a:r>
              <a:rPr lang="en-US" sz="2000" b="1" dirty="0" err="1"/>
              <a:t>maromre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Wuoro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Maler, </a:t>
            </a:r>
            <a:r>
              <a:rPr lang="en-US" sz="2000" b="1" dirty="0" err="1"/>
              <a:t>chiwruok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ne </a:t>
            </a:r>
            <a:r>
              <a:rPr lang="en-US" sz="2000" b="1" dirty="0" err="1"/>
              <a:t>dwaro</a:t>
            </a:r>
            <a:r>
              <a:rPr lang="en-US" sz="2000" b="1" dirty="0"/>
              <a:t> mar </a:t>
            </a:r>
            <a:r>
              <a:rPr lang="en-US" sz="2000" b="1" dirty="0" err="1"/>
              <a:t>Wuoro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oromo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. Onge </a:t>
            </a:r>
            <a:r>
              <a:rPr lang="en-US" sz="2000" b="1" dirty="0" err="1"/>
              <a:t>kinde</a:t>
            </a:r>
            <a:r>
              <a:rPr lang="en-US" sz="2000" b="1" dirty="0"/>
              <a:t> mane ok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wachne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 MAR YESU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7285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Chutho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kaka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adiera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mwapuonjo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Owacho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nobiro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ringruok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onyis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oonge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Malaika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nyinge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kind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ogendini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Ji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oyie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otere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duong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</a:t>
            </a: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Timotheo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0" y="2724536"/>
            <a:ext cx="739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Wach miwuoro kuom Kristo mar doko dhano en wach ma kata non ma nyaka chieng’ to ok nyal ng’eye chuth.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2676" y="5823287"/>
            <a:ext cx="7391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Ranyisini</a:t>
            </a:r>
            <a:r>
              <a:rPr lang="en-US" sz="2000" b="1" dirty="0"/>
              <a:t> </a:t>
            </a:r>
            <a:r>
              <a:rPr lang="en-US" sz="2000" b="1" dirty="0" err="1"/>
              <a:t>luongowa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wawe</a:t>
            </a:r>
            <a:r>
              <a:rPr lang="en-US" sz="2000" b="1" dirty="0"/>
              <a:t> </a:t>
            </a:r>
            <a:r>
              <a:rPr lang="en-US" sz="2000" b="1" dirty="0" err="1"/>
              <a:t>timwa</a:t>
            </a:r>
            <a:r>
              <a:rPr lang="en-US" sz="2000" b="1" dirty="0"/>
              <a:t> mar </a:t>
            </a:r>
            <a:r>
              <a:rPr lang="en-US" sz="2000" b="1" dirty="0" err="1"/>
              <a:t>herruok</a:t>
            </a:r>
            <a:r>
              <a:rPr lang="en-US" sz="2000" b="1" dirty="0"/>
              <a:t> </a:t>
            </a:r>
            <a:r>
              <a:rPr lang="en-US" sz="2000" b="1" dirty="0" err="1"/>
              <a:t>kend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otinwa</a:t>
            </a:r>
            <a:r>
              <a:rPr lang="en-US" sz="2000" b="1" dirty="0"/>
              <a:t>, kendo </a:t>
            </a:r>
            <a:r>
              <a:rPr lang="en-US" sz="2000" b="1" dirty="0" err="1"/>
              <a:t>waket</a:t>
            </a:r>
            <a:r>
              <a:rPr lang="en-US" sz="2000" b="1" dirty="0"/>
              <a:t> </a:t>
            </a:r>
            <a:r>
              <a:rPr lang="en-US" sz="2000" b="1" dirty="0" err="1"/>
              <a:t>kargi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mwolo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gombo</a:t>
            </a:r>
            <a:r>
              <a:rPr lang="en-US" sz="2000" b="1" dirty="0"/>
              <a:t> mar </a:t>
            </a:r>
            <a:r>
              <a:rPr lang="en-US" sz="2000" b="1" dirty="0" err="1"/>
              <a:t>tiyo</a:t>
            </a:r>
            <a:r>
              <a:rPr lang="en-US" sz="2000" b="1" dirty="0"/>
              <a:t> ne </a:t>
            </a:r>
            <a:r>
              <a:rPr lang="en-US" sz="2000" b="1" dirty="0" err="1"/>
              <a:t>jomoko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482593"/>
            <a:ext cx="73914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nowuok</a:t>
            </a:r>
            <a:r>
              <a:rPr lang="en-US" sz="2000" b="1" dirty="0"/>
              <a:t> e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jatend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misumba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. Mae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</a:t>
            </a:r>
            <a:r>
              <a:rPr lang="en-US" sz="2000" b="1" dirty="0" err="1"/>
              <a:t>Lusifa</a:t>
            </a:r>
            <a:r>
              <a:rPr lang="en-US" sz="2000" b="1" dirty="0"/>
              <a:t> ne </a:t>
            </a:r>
            <a:r>
              <a:rPr lang="en-US" sz="2000" b="1" dirty="0" err="1"/>
              <a:t>gombo</a:t>
            </a:r>
            <a:r>
              <a:rPr lang="en-US" sz="2000" b="1" dirty="0"/>
              <a:t>, ma, kaka </a:t>
            </a:r>
            <a:r>
              <a:rPr lang="en-US" sz="2000" b="1" dirty="0" err="1"/>
              <a:t>jatich</a:t>
            </a:r>
            <a:r>
              <a:rPr lang="en-US" sz="2000" b="1" dirty="0"/>
              <a:t>, ne </a:t>
            </a:r>
            <a:r>
              <a:rPr lang="en-US" sz="2000" b="1" dirty="0" err="1"/>
              <a:t>odwaro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mangima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599" y="3449676"/>
            <a:ext cx="7391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lich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giko</a:t>
            </a:r>
            <a:r>
              <a:rPr lang="en-US" sz="2000" b="1" dirty="0"/>
              <a:t> kendo ma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chieng</a:t>
            </a:r>
            <a:r>
              <a:rPr lang="en-US" sz="2000" b="1" dirty="0"/>
              <a:t>’ </a:t>
            </a:r>
            <a:r>
              <a:rPr lang="en-US" sz="2000" b="1" dirty="0" err="1"/>
              <a:t>nodoko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giko</a:t>
            </a:r>
            <a:r>
              <a:rPr lang="en-US" sz="2000" b="1" dirty="0"/>
              <a:t>, ma </a:t>
            </a:r>
            <a:r>
              <a:rPr lang="en-US" sz="2000" b="1" dirty="0" err="1"/>
              <a:t>tho</a:t>
            </a:r>
            <a:r>
              <a:rPr lang="en-US" sz="2000" b="1" dirty="0"/>
              <a:t>. Mano e </a:t>
            </a:r>
            <a:r>
              <a:rPr lang="en-US" sz="2000" b="1" dirty="0" err="1"/>
              <a:t>gima</a:t>
            </a:r>
            <a:r>
              <a:rPr lang="en-US" sz="2000" b="1" dirty="0"/>
              <a:t> Paulo </a:t>
            </a:r>
            <a:r>
              <a:rPr lang="en-US" sz="2000" b="1" dirty="0" err="1"/>
              <a:t>luongo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adiera</a:t>
            </a:r>
            <a:r>
              <a:rPr lang="en-US" sz="2000" b="1" dirty="0"/>
              <a:t> mar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mwapuonjo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’!” (1 Tim. 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1220</Words>
  <Application>Microsoft Office PowerPoint</Application>
  <PresentationFormat>Panorámica</PresentationFormat>
  <Paragraphs>61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122</cp:revision>
  <dcterms:created xsi:type="dcterms:W3CDTF">2025-12-31T11:02:26Z</dcterms:created>
  <dcterms:modified xsi:type="dcterms:W3CDTF">2026-01-07T15:19:18Z</dcterms:modified>
</cp:coreProperties>
</file>