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sldIdLst>
    <p:sldId id="257" r:id="rId3"/>
    <p:sldId id="326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3" autoAdjust="0"/>
    <p:restoredTop sz="94660"/>
  </p:normalViewPr>
  <p:slideViewPr>
    <p:cSldViewPr snapToGrid="0">
      <p:cViewPr varScale="1">
        <p:scale>
          <a:sx n="95" d="100"/>
          <a:sy n="95" d="100"/>
        </p:scale>
        <p:origin x="9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Joote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Tukiko kod Onesimo (Jo-Kolosai 4:7-9)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Jogo ma oter nyangu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Aristarko, Mariko, gi Yesu (Jo-Kolosai 4:10-11)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Japuonj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Epafra (Jo-Kolosai 4:12-13)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Jo-Moher kod jo-piny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Luka kod Dema (Jo-Kolosai 4:14)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Jotend kanisa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Numfa kod Arkipo (Jo-Kolosai 4:16-18)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 custLinFactNeighborX="3541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es-ES" sz="2400" b="1" spc="300" dirty="0">
              <a:solidFill>
                <a:schemeClr val="tx1"/>
              </a:solidFill>
            </a:rPr>
            <a:t>ARISTARKO</a:t>
          </a:r>
          <a:endParaRPr lang="en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pPr algn="ctr"/>
          <a:r>
            <a:rPr lang="en-US" sz="1600" b="1" dirty="0"/>
            <a:t>Ne </a:t>
          </a:r>
          <a:r>
            <a:rPr lang="en-US" sz="1600" b="1" dirty="0" err="1"/>
            <a:t>en</a:t>
          </a:r>
          <a:r>
            <a:rPr lang="en-US" sz="1600" b="1" dirty="0"/>
            <a:t> ja-</a:t>
          </a:r>
          <a:r>
            <a:rPr lang="en-US" sz="1600" b="1" dirty="0" err="1"/>
            <a:t>Thesalonika</a:t>
          </a:r>
          <a:r>
            <a:rPr lang="en-US" sz="1600" b="1" dirty="0"/>
            <a:t> (</a:t>
          </a:r>
          <a:r>
            <a:rPr lang="en-US" sz="1600" b="1" dirty="0" err="1"/>
            <a:t>Joote</a:t>
          </a:r>
          <a:r>
            <a:rPr lang="en-US" sz="1600" b="1" dirty="0"/>
            <a:t> 27:2).               Ne </a:t>
          </a:r>
          <a:r>
            <a:rPr lang="en-US" sz="1600" b="1" dirty="0" err="1"/>
            <a:t>oyudore</a:t>
          </a:r>
          <a:r>
            <a:rPr lang="en-US" sz="1600" b="1" dirty="0"/>
            <a:t> e </a:t>
          </a:r>
          <a:r>
            <a:rPr lang="en-US" sz="1600" b="1" dirty="0" err="1"/>
            <a:t>kama</a:t>
          </a:r>
          <a:r>
            <a:rPr lang="en-US" sz="1600" b="1" dirty="0"/>
            <a:t> </a:t>
          </a:r>
          <a:r>
            <a:rPr lang="en-US" sz="1600" b="1" dirty="0" err="1"/>
            <a:t>liet</a:t>
          </a:r>
          <a:r>
            <a:rPr lang="en-US" sz="1600" b="1" dirty="0"/>
            <a:t> </a:t>
          </a:r>
          <a:r>
            <a:rPr lang="en-US" sz="1600" b="1" dirty="0" err="1"/>
            <a:t>kinde</a:t>
          </a:r>
          <a:r>
            <a:rPr lang="en-US" sz="1600" b="1" dirty="0"/>
            <a:t> mane </a:t>
          </a:r>
          <a:r>
            <a:rPr lang="en-US" sz="1600" b="1" dirty="0" err="1"/>
            <a:t>koko</a:t>
          </a:r>
          <a:r>
            <a:rPr lang="en-US" sz="1600" b="1" dirty="0"/>
            <a:t> </a:t>
          </a:r>
          <a:r>
            <a:rPr lang="en-US" sz="1600" b="1" dirty="0" err="1"/>
            <a:t>otomore</a:t>
          </a:r>
          <a:r>
            <a:rPr lang="en-US" sz="1600" b="1" dirty="0"/>
            <a:t> e </a:t>
          </a:r>
          <a:r>
            <a:rPr lang="en-US" sz="1600" b="1" dirty="0" err="1"/>
            <a:t>Efeso</a:t>
          </a:r>
          <a:r>
            <a:rPr lang="en-US" sz="1600" b="1" dirty="0"/>
            <a:t> (</a:t>
          </a:r>
          <a:r>
            <a:rPr lang="en-US" sz="1600" b="1" dirty="0" err="1"/>
            <a:t>Joote</a:t>
          </a:r>
          <a:r>
            <a:rPr lang="en-US" sz="1600" b="1" dirty="0"/>
            <a:t> 19:29 ). Ne </a:t>
          </a:r>
          <a:r>
            <a:rPr lang="en-US" sz="1600" b="1" dirty="0" err="1"/>
            <a:t>odhi</a:t>
          </a:r>
          <a:r>
            <a:rPr lang="en-US" sz="1600" b="1" dirty="0"/>
            <a:t> </a:t>
          </a:r>
          <a:r>
            <a:rPr lang="en-US" sz="1600" b="1" dirty="0" err="1"/>
            <a:t>gi</a:t>
          </a:r>
          <a:r>
            <a:rPr lang="en-US" sz="1600" b="1" dirty="0"/>
            <a:t> Paulo </a:t>
          </a:r>
          <a:r>
            <a:rPr lang="en-US" sz="1600" b="1" dirty="0" err="1"/>
            <a:t>mondo</a:t>
          </a:r>
          <a:r>
            <a:rPr lang="en-US" sz="1600" b="1" dirty="0"/>
            <a:t> </a:t>
          </a:r>
          <a:r>
            <a:rPr lang="en-US" sz="1600" b="1" dirty="0" err="1"/>
            <a:t>oter</a:t>
          </a:r>
          <a:r>
            <a:rPr lang="en-US" sz="1600" b="1" dirty="0"/>
            <a:t> </a:t>
          </a:r>
          <a:r>
            <a:rPr lang="en-US" sz="1600" b="1" dirty="0" err="1"/>
            <a:t>chiwo</a:t>
          </a:r>
          <a:r>
            <a:rPr lang="en-US" sz="1600" b="1" dirty="0"/>
            <a:t> Jerusalem (</a:t>
          </a:r>
          <a:r>
            <a:rPr lang="en-US" sz="1600" b="1" dirty="0" err="1"/>
            <a:t>Joote</a:t>
          </a:r>
          <a:r>
            <a:rPr lang="en-US" sz="1600" b="1" dirty="0"/>
            <a:t> 20:4).                                  Ne </a:t>
          </a:r>
          <a:r>
            <a:rPr lang="en-US" sz="1600" b="1" dirty="0" err="1"/>
            <a:t>otweye</a:t>
          </a:r>
          <a:r>
            <a:rPr lang="en-US" sz="1600" b="1" dirty="0"/>
            <a:t> </a:t>
          </a:r>
          <a:r>
            <a:rPr lang="en-US" sz="1600" b="1" dirty="0" err="1"/>
            <a:t>gi</a:t>
          </a:r>
          <a:r>
            <a:rPr lang="en-US" sz="1600" b="1" dirty="0"/>
            <a:t> Paulo e </a:t>
          </a:r>
          <a:r>
            <a:rPr lang="en-US" sz="1600" b="1" dirty="0" err="1"/>
            <a:t>piny</a:t>
          </a:r>
          <a:r>
            <a:rPr lang="en-US" sz="1600" b="1" dirty="0"/>
            <a:t> Rumi, kendo </a:t>
          </a:r>
          <a:r>
            <a:rPr lang="en-US" sz="1600" b="1" dirty="0" err="1"/>
            <a:t>nooro</a:t>
          </a:r>
          <a:r>
            <a:rPr lang="en-US" sz="1600" b="1" dirty="0"/>
            <a:t> </a:t>
          </a:r>
          <a:r>
            <a:rPr lang="en-US" sz="1600" b="1" dirty="0" err="1"/>
            <a:t>mos</a:t>
          </a:r>
          <a:r>
            <a:rPr lang="en-US" sz="1600" b="1" dirty="0"/>
            <a:t> ne jo-</a:t>
          </a:r>
          <a:r>
            <a:rPr lang="en-US" sz="1600" b="1" dirty="0" err="1"/>
            <a:t>Kolosai</a:t>
          </a:r>
          <a:r>
            <a:rPr lang="en-US" sz="1600" b="1" dirty="0"/>
            <a:t> </a:t>
          </a:r>
          <a:r>
            <a:rPr lang="en-US" sz="1600" b="1" dirty="0" err="1"/>
            <a:t>kod</a:t>
          </a:r>
          <a:r>
            <a:rPr lang="en-US" sz="1600" b="1" dirty="0"/>
            <a:t> </a:t>
          </a:r>
          <a:r>
            <a:rPr lang="en-US" sz="1600" b="1" dirty="0" err="1"/>
            <a:t>Filemon</a:t>
          </a:r>
          <a:r>
            <a:rPr lang="en-US" sz="1600" b="1" dirty="0"/>
            <a:t> (</a:t>
          </a:r>
          <a:r>
            <a:rPr lang="en-US" sz="1600" b="1" dirty="0" err="1"/>
            <a:t>Kol</a:t>
          </a:r>
          <a:r>
            <a:rPr lang="en-US" sz="1600" b="1" dirty="0"/>
            <a:t>. 4:10; </a:t>
          </a:r>
          <a:r>
            <a:rPr lang="en-US" sz="1600" b="1" dirty="0" err="1"/>
            <a:t>Filem</a:t>
          </a:r>
          <a:r>
            <a:rPr lang="en-US" sz="1600" b="1" dirty="0"/>
            <a:t>. 1:24).</a:t>
          </a:r>
          <a:endParaRPr lang="en" sz="1600" b="1" dirty="0"/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es-ES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MARIKO</a:t>
          </a:r>
          <a:endParaRPr lang="en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pPr algn="ctr"/>
          <a:r>
            <a:rPr lang="en-US" sz="1600" b="1" dirty="0" err="1"/>
            <a:t>Nyathi</a:t>
          </a:r>
          <a:r>
            <a:rPr lang="en-US" sz="1600" b="1" dirty="0"/>
            <a:t> </a:t>
          </a:r>
          <a:r>
            <a:rPr lang="en-US" sz="1600" b="1" dirty="0" err="1"/>
            <a:t>omin</a:t>
          </a:r>
          <a:r>
            <a:rPr lang="en-US" sz="1600" b="1" dirty="0"/>
            <a:t> Barnaba, </a:t>
          </a:r>
          <a:r>
            <a:rPr lang="en-US" sz="1600" b="1" dirty="0" err="1"/>
            <a:t>jawuodh</a:t>
          </a:r>
          <a:r>
            <a:rPr lang="en-US" sz="1600" b="1" dirty="0"/>
            <a:t> Paulo </a:t>
          </a:r>
          <a:r>
            <a:rPr lang="en-US" sz="1600" b="1" dirty="0" err="1"/>
            <a:t>mokwongo</a:t>
          </a:r>
          <a:r>
            <a:rPr lang="en-US" sz="1600" b="1" dirty="0"/>
            <a:t>, </a:t>
          </a:r>
          <a:r>
            <a:rPr lang="en-US" sz="1600" b="1" dirty="0" err="1"/>
            <a:t>noringo</a:t>
          </a:r>
          <a:r>
            <a:rPr lang="en-US" sz="1600" b="1" dirty="0"/>
            <a:t> </a:t>
          </a:r>
          <a:r>
            <a:rPr lang="en-US" sz="1600" b="1" dirty="0" err="1"/>
            <a:t>moweyogi</a:t>
          </a:r>
          <a:r>
            <a:rPr lang="en-US" sz="1600" b="1" dirty="0"/>
            <a:t> </a:t>
          </a:r>
          <a:r>
            <a:rPr lang="en-US" sz="1600" b="1" dirty="0" err="1"/>
            <a:t>ka</a:t>
          </a:r>
          <a:r>
            <a:rPr lang="en-US" sz="1600" b="1" dirty="0"/>
            <a:t> gin e </a:t>
          </a:r>
          <a:r>
            <a:rPr lang="en-US" sz="1600" b="1" dirty="0" err="1"/>
            <a:t>piny</a:t>
          </a:r>
          <a:r>
            <a:rPr lang="en-US" sz="1600" b="1" dirty="0"/>
            <a:t> </a:t>
          </a:r>
          <a:r>
            <a:rPr lang="en-US" sz="1600" b="1" dirty="0" err="1"/>
            <a:t>Pamfilia</a:t>
          </a:r>
          <a:r>
            <a:rPr lang="en-US" sz="1600" b="1" dirty="0"/>
            <a:t>, kendo Paulo </a:t>
          </a:r>
          <a:r>
            <a:rPr lang="en-US" sz="1600" b="1" dirty="0" err="1"/>
            <a:t>nodagi</a:t>
          </a:r>
          <a:r>
            <a:rPr lang="en-US" sz="1600" b="1" dirty="0"/>
            <a:t> </a:t>
          </a:r>
          <a:r>
            <a:rPr lang="en-US" sz="1600" b="1" dirty="0" err="1"/>
            <a:t>dhi</a:t>
          </a:r>
          <a:r>
            <a:rPr lang="en-US" sz="1600" b="1" dirty="0"/>
            <a:t> </a:t>
          </a:r>
          <a:r>
            <a:rPr lang="en-US" sz="1600" b="1" dirty="0" err="1"/>
            <a:t>kode</a:t>
          </a:r>
          <a:r>
            <a:rPr lang="en-US" sz="1600" b="1" dirty="0"/>
            <a:t> e </a:t>
          </a:r>
          <a:r>
            <a:rPr lang="en-US" sz="1600" b="1" dirty="0" err="1"/>
            <a:t>wuodhe</a:t>
          </a:r>
          <a:r>
            <a:rPr lang="en-US" sz="1600" b="1" dirty="0"/>
            <a:t> mar </a:t>
          </a:r>
          <a:r>
            <a:rPr lang="en-US" sz="1600" b="1" dirty="0" err="1"/>
            <a:t>ariyo</a:t>
          </a:r>
          <a:r>
            <a:rPr lang="en-US" sz="1600" b="1" dirty="0"/>
            <a:t> (</a:t>
          </a:r>
          <a:r>
            <a:rPr lang="en-US" sz="1600" b="1" dirty="0" err="1"/>
            <a:t>Joote</a:t>
          </a:r>
          <a:r>
            <a:rPr lang="en-US" sz="1600" b="1" dirty="0"/>
            <a:t> 15:37-38). Ne </a:t>
          </a:r>
          <a:r>
            <a:rPr lang="en-US" sz="1600" b="1" dirty="0" err="1"/>
            <a:t>odhi</a:t>
          </a:r>
          <a:r>
            <a:rPr lang="en-US" sz="1600" b="1" dirty="0"/>
            <a:t> </a:t>
          </a:r>
          <a:r>
            <a:rPr lang="en-US" sz="1600" b="1" dirty="0" err="1"/>
            <a:t>gi</a:t>
          </a:r>
          <a:r>
            <a:rPr lang="en-US" sz="1600" b="1" dirty="0"/>
            <a:t> </a:t>
          </a:r>
          <a:r>
            <a:rPr lang="en-US" sz="1600" b="1" dirty="0" err="1"/>
            <a:t>nergi</a:t>
          </a:r>
          <a:r>
            <a:rPr lang="en-US" sz="1600" b="1" dirty="0"/>
            <a:t> kendo ne </a:t>
          </a:r>
          <a:r>
            <a:rPr lang="en-US" sz="1600" b="1" dirty="0" err="1"/>
            <a:t>obedo</a:t>
          </a:r>
          <a:r>
            <a:rPr lang="en-US" sz="1600" b="1" dirty="0"/>
            <a:t> </a:t>
          </a:r>
          <a:r>
            <a:rPr lang="en-US" sz="1600" b="1" dirty="0" err="1"/>
            <a:t>jalendo</a:t>
          </a:r>
          <a:r>
            <a:rPr lang="en-US" sz="1600" b="1" dirty="0"/>
            <a:t> ma </a:t>
          </a:r>
          <a:r>
            <a:rPr lang="en-US" sz="1600" b="1" dirty="0" err="1"/>
            <a:t>konyo</a:t>
          </a:r>
          <a:r>
            <a:rPr lang="en-US" sz="1600" b="1" dirty="0"/>
            <a:t> Paulo </a:t>
          </a:r>
          <a:r>
            <a:rPr lang="en-US" sz="1600" b="1" dirty="0" err="1"/>
            <a:t>maber</a:t>
          </a:r>
          <a:r>
            <a:rPr lang="en-US" sz="1600" b="1" dirty="0"/>
            <a:t> (</a:t>
          </a:r>
          <a:r>
            <a:rPr lang="en-US" sz="1600" b="1" dirty="0" err="1"/>
            <a:t>Joote</a:t>
          </a:r>
          <a:r>
            <a:rPr lang="en-US" sz="1600" b="1" dirty="0"/>
            <a:t> 15:39; 2 </a:t>
          </a:r>
          <a:r>
            <a:rPr lang="en-US" sz="1600" b="1" dirty="0" err="1"/>
            <a:t>Timotheo</a:t>
          </a:r>
          <a:r>
            <a:rPr lang="en-US" sz="1600" b="1" dirty="0"/>
            <a:t> 4:11). Petro ne </a:t>
          </a:r>
          <a:r>
            <a:rPr lang="en-US" sz="1600" b="1" dirty="0" err="1"/>
            <a:t>okawe</a:t>
          </a:r>
          <a:r>
            <a:rPr lang="en-US" sz="1600" b="1" dirty="0"/>
            <a:t> kaka </a:t>
          </a:r>
          <a:r>
            <a:rPr lang="en-US" sz="1600" b="1" dirty="0" err="1"/>
            <a:t>wuode</a:t>
          </a:r>
          <a:r>
            <a:rPr lang="en-US" sz="1600" b="1" dirty="0"/>
            <a:t> (1 Petro 5:13). </a:t>
          </a:r>
          <a:r>
            <a:rPr lang="en-US" sz="1600" b="1" dirty="0" err="1"/>
            <a:t>En</a:t>
          </a:r>
          <a:r>
            <a:rPr lang="en-US" sz="1600" b="1" dirty="0"/>
            <a:t> e ma ne </a:t>
          </a:r>
          <a:r>
            <a:rPr lang="en-US" sz="1600" b="1" dirty="0" err="1"/>
            <a:t>ondiko</a:t>
          </a:r>
          <a:r>
            <a:rPr lang="en-US" sz="1600" b="1" dirty="0"/>
            <a:t> </a:t>
          </a:r>
          <a:r>
            <a:rPr lang="en-US" sz="1600" b="1" dirty="0" err="1"/>
            <a:t>Injili</a:t>
          </a:r>
          <a:r>
            <a:rPr lang="en-US" sz="1600" b="1" dirty="0"/>
            <a:t> mar Mariko.</a:t>
          </a:r>
          <a:endParaRPr lang="en" sz="1600" b="1" dirty="0"/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pPr algn="ctr"/>
          <a:r>
            <a:rPr lang="en-US" sz="1600" b="1" dirty="0" err="1"/>
            <a:t>Gima</a:t>
          </a:r>
          <a:r>
            <a:rPr lang="en-US" sz="1600" b="1" dirty="0"/>
            <a:t> </a:t>
          </a:r>
          <a:r>
            <a:rPr lang="en-US" sz="1600" b="1" dirty="0" err="1"/>
            <a:t>wang’eyo</a:t>
          </a:r>
          <a:r>
            <a:rPr lang="en-US" sz="1600" b="1" dirty="0"/>
            <a:t> </a:t>
          </a:r>
          <a:r>
            <a:rPr lang="en-US" sz="1600" b="1" dirty="0" err="1"/>
            <a:t>kuome</a:t>
          </a:r>
          <a:r>
            <a:rPr lang="en-US" sz="1600" b="1" dirty="0"/>
            <a:t> </a:t>
          </a:r>
          <a:r>
            <a:rPr lang="en-US" sz="1600" b="1" dirty="0" err="1"/>
            <a:t>en</a:t>
          </a:r>
          <a:r>
            <a:rPr lang="en-US" sz="1600" b="1" dirty="0"/>
            <a:t> mana </a:t>
          </a:r>
          <a:r>
            <a:rPr lang="en-US" sz="1600" b="1" dirty="0" err="1"/>
            <a:t>ni</a:t>
          </a:r>
          <a:r>
            <a:rPr lang="en-US" sz="1600" b="1" dirty="0"/>
            <a:t> ne </a:t>
          </a:r>
          <a:r>
            <a:rPr lang="en-US" sz="1600" b="1" dirty="0" err="1"/>
            <a:t>en</a:t>
          </a:r>
          <a:r>
            <a:rPr lang="en-US" sz="1600" b="1" dirty="0"/>
            <a:t> ja-</a:t>
          </a:r>
          <a:r>
            <a:rPr lang="en-US" sz="1600" b="1" dirty="0" err="1"/>
            <a:t>Yahudi</a:t>
          </a:r>
          <a:r>
            <a:rPr lang="en-US" sz="1600" b="1" dirty="0"/>
            <a:t>, kendo ne </a:t>
          </a:r>
          <a:r>
            <a:rPr lang="en-US" sz="1600" b="1" dirty="0" err="1"/>
            <a:t>ong’ere</a:t>
          </a:r>
          <a:r>
            <a:rPr lang="en-US" sz="1600" b="1" dirty="0"/>
            <a:t> </a:t>
          </a:r>
          <a:r>
            <a:rPr lang="en-US" sz="1600" b="1" dirty="0" err="1"/>
            <a:t>gi</a:t>
          </a:r>
          <a:r>
            <a:rPr lang="en-US" sz="1600" b="1" dirty="0"/>
            <a:t> </a:t>
          </a:r>
          <a:r>
            <a:rPr lang="en-US" sz="1600" b="1" dirty="0" err="1"/>
            <a:t>nying</a:t>
          </a:r>
          <a:r>
            <a:rPr lang="en-US" sz="1600" b="1" dirty="0"/>
            <a:t> mar “Justo” (</a:t>
          </a:r>
          <a:r>
            <a:rPr lang="en-US" sz="1600" b="1" dirty="0" err="1"/>
            <a:t>Kol</a:t>
          </a:r>
          <a:r>
            <a:rPr lang="en-US" sz="1600" b="1" dirty="0"/>
            <a:t>. 4:11).</a:t>
          </a:r>
          <a:endParaRPr lang="en" sz="1600" b="1" dirty="0"/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en" sz="2400" b="1" spc="0" dirty="0">
              <a:solidFill>
                <a:schemeClr val="tx1"/>
              </a:solidFill>
            </a:rPr>
            <a:t>YESU</a:t>
          </a: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X="-3035" custLinFactNeighborY="-19724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X="-337" custLinFactNeighborY="-923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 custLinFactNeighborX="-2438" custLinFactNeighborY="-64561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X="-4720" custLinFactNeighborY="-22858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X="-1012" custLinFactNeighborY="-1935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 custLinFactNeighborX="-1277" custLinFactNeighborY="-64561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 custLinFactX="-611871" custLinFactNeighborX="-700000"/>
      <dgm:spPr/>
    </dgm:pt>
    <dgm:pt modelId="{FFAE6355-29E5-47D5-9FA9-CAFC7D2A8376}" type="pres">
      <dgm:prSet presAssocID="{B7133BD5-8704-4755-A85D-BDD3377EAE10}" presName="Image" presStyleLbl="node1" presStyleIdx="2" presStyleCnt="3" custLinFactNeighborX="-28352" custLinFactNeighborY="-22858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X="-26329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 custLinFactNeighborX="-24827" custLinFactNeighborY="-56522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en-US" sz="2000" b="1" dirty="0"/>
            <a:t>Ne </a:t>
          </a:r>
          <a:r>
            <a:rPr lang="en-US" sz="2000" b="1" dirty="0" err="1"/>
            <a:t>opuonjo</a:t>
          </a:r>
          <a:r>
            <a:rPr lang="en-US" sz="2000" b="1" dirty="0"/>
            <a:t> </a:t>
          </a:r>
          <a:r>
            <a:rPr lang="en-US" sz="2000" b="1" dirty="0" err="1"/>
            <a:t>kanisa</a:t>
          </a:r>
          <a:r>
            <a:rPr lang="en-US" sz="2000" b="1" dirty="0"/>
            <a:t> ma ne </a:t>
          </a:r>
          <a:r>
            <a:rPr lang="en-US" sz="2000" b="1" dirty="0" err="1"/>
            <a:t>ni</a:t>
          </a:r>
          <a:r>
            <a:rPr lang="en-US" sz="2000" b="1" dirty="0"/>
            <a:t> </a:t>
          </a:r>
          <a:r>
            <a:rPr lang="en-US" sz="2000" b="1" dirty="0" err="1"/>
            <a:t>Kolosai</a:t>
          </a:r>
          <a:r>
            <a:rPr lang="en-US" sz="2000" b="1" dirty="0"/>
            <a:t>, kendo ne </a:t>
          </a:r>
          <a:r>
            <a:rPr lang="en-US" sz="2000" b="1" dirty="0" err="1"/>
            <a:t>omiyo</a:t>
          </a:r>
          <a:r>
            <a:rPr lang="en-US" sz="2000" b="1" dirty="0"/>
            <a:t> </a:t>
          </a:r>
          <a:r>
            <a:rPr lang="en-US" sz="2000" b="1" dirty="0" err="1"/>
            <a:t>ji</a:t>
          </a:r>
          <a:r>
            <a:rPr lang="en-US" sz="2000" b="1" dirty="0"/>
            <a:t> </a:t>
          </a:r>
          <a:r>
            <a:rPr lang="en-US" sz="2000" b="1" dirty="0" err="1"/>
            <a:t>mang’eny</a:t>
          </a:r>
          <a:r>
            <a:rPr lang="en-US" sz="2000" b="1" dirty="0"/>
            <a:t> </a:t>
          </a:r>
          <a:r>
            <a:rPr lang="en-US" sz="2000" b="1" dirty="0" err="1"/>
            <a:t>ong’eyo</a:t>
          </a:r>
          <a:r>
            <a:rPr lang="en-US" sz="2000" b="1" dirty="0"/>
            <a:t> </a:t>
          </a:r>
          <a:r>
            <a:rPr lang="en-US" sz="2000" b="1" dirty="0" err="1"/>
            <a:t>injili</a:t>
          </a:r>
          <a:r>
            <a:rPr lang="en-US" sz="2000" b="1" dirty="0"/>
            <a:t> (</a:t>
          </a:r>
          <a:r>
            <a:rPr lang="en-US" sz="2000" b="1" dirty="0" err="1"/>
            <a:t>Kol</a:t>
          </a:r>
          <a:r>
            <a:rPr lang="en-US" sz="2000" b="1" dirty="0"/>
            <a:t>. 1:7). Paulo </a:t>
          </a:r>
          <a:r>
            <a:rPr lang="en-US" sz="2000" b="1" dirty="0" err="1"/>
            <a:t>omiye</a:t>
          </a:r>
          <a:r>
            <a:rPr lang="en-US" sz="2000" b="1" dirty="0"/>
            <a:t> </a:t>
          </a:r>
          <a:r>
            <a:rPr lang="en-US" sz="2000" b="1" dirty="0" err="1"/>
            <a:t>nyinge</a:t>
          </a:r>
          <a:r>
            <a:rPr lang="en-US" sz="2000" b="1" dirty="0"/>
            <a:t> </a:t>
          </a:r>
          <a:r>
            <a:rPr lang="en-US" sz="2000" b="1" dirty="0" err="1"/>
            <a:t>adek</a:t>
          </a:r>
          <a:r>
            <a:rPr lang="en-US" sz="2000" b="1" dirty="0"/>
            <a:t>: “</a:t>
          </a:r>
          <a:r>
            <a:rPr lang="en-US" sz="2000" b="1" dirty="0" err="1"/>
            <a:t>misumba</a:t>
          </a:r>
          <a:r>
            <a:rPr lang="en-US" sz="2000" b="1" dirty="0"/>
            <a:t> </a:t>
          </a:r>
          <a:r>
            <a:rPr lang="en-US" sz="2000" b="1" dirty="0" err="1"/>
            <a:t>wadwa</a:t>
          </a:r>
          <a:r>
            <a:rPr lang="en-US" sz="2000" b="1" dirty="0"/>
            <a:t>;” “</a:t>
          </a:r>
          <a:r>
            <a:rPr lang="en-US" sz="2000" b="1" dirty="0" err="1"/>
            <a:t>misumba</a:t>
          </a:r>
          <a:r>
            <a:rPr lang="en-US" sz="2000" b="1" dirty="0"/>
            <a:t> </a:t>
          </a:r>
          <a:r>
            <a:rPr lang="en-US" sz="2000" b="1" dirty="0" err="1"/>
            <a:t>Yesu</a:t>
          </a:r>
          <a:r>
            <a:rPr lang="en-US" sz="2000" b="1" dirty="0"/>
            <a:t> </a:t>
          </a:r>
          <a:r>
            <a:rPr lang="en-US" sz="2000" b="1" dirty="0" err="1"/>
            <a:t>Kristo</a:t>
          </a:r>
          <a:r>
            <a:rPr lang="en-US" sz="2000" b="1" dirty="0"/>
            <a:t>;” </a:t>
          </a:r>
          <a:r>
            <a:rPr lang="en-US" sz="2000" b="1" dirty="0" err="1"/>
            <a:t>kod</a:t>
          </a:r>
          <a:r>
            <a:rPr lang="en-US" sz="2000" b="1" dirty="0"/>
            <a:t> “</a:t>
          </a:r>
          <a:r>
            <a:rPr lang="en-US" sz="2000" b="1" dirty="0" err="1"/>
            <a:t>motuewago</a:t>
          </a:r>
          <a:r>
            <a:rPr lang="en-US" sz="2000" b="1" dirty="0"/>
            <a:t> </a:t>
          </a:r>
          <a:r>
            <a:rPr lang="en-US" sz="2000" b="1" dirty="0" err="1"/>
            <a:t>nikech</a:t>
          </a:r>
          <a:r>
            <a:rPr lang="en-US" sz="2000" b="1" dirty="0"/>
            <a:t> </a:t>
          </a:r>
          <a:r>
            <a:rPr lang="en-US" sz="2000" b="1" dirty="0" err="1"/>
            <a:t>Kristo</a:t>
          </a:r>
          <a:r>
            <a:rPr lang="en-US" sz="2000" b="1" dirty="0"/>
            <a:t> </a:t>
          </a:r>
          <a:r>
            <a:rPr lang="en-US" sz="2000" b="1" dirty="0" err="1"/>
            <a:t>Yesu</a:t>
          </a:r>
          <a:r>
            <a:rPr lang="en-US" sz="2000" b="1" dirty="0"/>
            <a:t>” (</a:t>
          </a:r>
          <a:r>
            <a:rPr lang="en-US" sz="2000" b="1" dirty="0" err="1"/>
            <a:t>Kol</a:t>
          </a:r>
          <a:r>
            <a:rPr lang="en-US" sz="2000" b="1" dirty="0"/>
            <a:t>. 1:7; 4:12; </a:t>
          </a:r>
          <a:r>
            <a:rPr lang="en-US" sz="2000" b="1" dirty="0" err="1"/>
            <a:t>Filem</a:t>
          </a:r>
          <a:r>
            <a:rPr lang="en-US" sz="2000" b="1" dirty="0"/>
            <a:t>. 1:23)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X="206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 custLinFactNeighborX="-7298" custLinFactNeighborY="-2924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Chung’ motegno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gibed ma ok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ging’ingni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ahinya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wuond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mariek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jasigu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6:11)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Ja-Kristo maradier</a:t>
          </a:r>
          <a:endParaRPr lang="es-ES" sz="200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Bedo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malong’o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kamano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yudore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kokalo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kuom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ok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ng’ire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owuon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(Math. 5:44, 48), kata obedo ni kinde duto ng’ato dongo e </a:t>
          </a:r>
          <a:r>
            <a:rPr lang="pt-B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iye</a:t>
          </a:r>
          <a:b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(Fil. 3:12)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Beduru gi adiera chutho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Mondo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opong’wa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duto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wanyalo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yudo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 custLinFactNeighborX="-1293" custLinFactNeighborY="-97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 custLinFactNeighborX="-5107" custLinFactNeighborY="9383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es-ES" sz="2400" b="1" dirty="0">
              <a:solidFill>
                <a:schemeClr val="accent2">
                  <a:lumMod val="50000"/>
                </a:schemeClr>
              </a:solidFill>
            </a:rPr>
            <a:t>LUKA </a:t>
          </a:r>
          <a:endParaRPr lang="en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endParaRPr lang="en" sz="2000" b="1" dirty="0"/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DEMA </a:t>
          </a:r>
          <a:endParaRPr lang="en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en-US" sz="2000" b="1" kern="1200" dirty="0"/>
            <a:t>Ne </a:t>
          </a:r>
          <a:r>
            <a:rPr lang="en-US" sz="2000" b="1" kern="1200" dirty="0" err="1"/>
            <a:t>en</a:t>
          </a:r>
          <a:r>
            <a:rPr lang="en-US" sz="2000" b="1" kern="1200" dirty="0"/>
            <a:t> </a:t>
          </a:r>
          <a:r>
            <a:rPr lang="en-US" sz="2000" b="1" kern="1200" dirty="0" err="1"/>
            <a:t>ng’at</a:t>
          </a:r>
          <a:r>
            <a:rPr lang="en-US" sz="2000" b="1" kern="1200" dirty="0"/>
            <a:t> ma ne </a:t>
          </a:r>
          <a:r>
            <a:rPr lang="en-US" sz="2000" b="1" kern="1200" dirty="0" err="1"/>
            <a:t>tiyo</a:t>
          </a:r>
          <a:r>
            <a:rPr lang="en-US" sz="2000" b="1" kern="1200" dirty="0"/>
            <a:t> </a:t>
          </a:r>
          <a:r>
            <a:rPr lang="en-US" sz="2000" b="1" kern="1200" dirty="0" err="1"/>
            <a:t>kanyakla</a:t>
          </a:r>
          <a:r>
            <a:rPr lang="en-US" sz="2000" b="1" kern="1200" dirty="0"/>
            <a:t> </a:t>
          </a:r>
          <a:r>
            <a:rPr lang="en-US" sz="2000" b="1" kern="1200" dirty="0" err="1"/>
            <a:t>gi</a:t>
          </a:r>
          <a:r>
            <a:rPr lang="en-US" sz="2000" b="1" kern="1200" dirty="0"/>
            <a:t> Paulo e </a:t>
          </a:r>
          <a:r>
            <a:rPr lang="en-US" sz="2000" b="1" kern="1200" dirty="0" err="1"/>
            <a:t>kinde</a:t>
          </a:r>
          <a:r>
            <a:rPr lang="en-US" sz="2000" b="1" kern="1200" dirty="0"/>
            <a:t> mane </a:t>
          </a:r>
          <a:r>
            <a:rPr lang="en-US" sz="2000" b="1" kern="1200" dirty="0" err="1"/>
            <a:t>otweye</a:t>
          </a:r>
          <a:r>
            <a:rPr lang="en-US" sz="2000" b="1" kern="1200" dirty="0"/>
            <a:t> </a:t>
          </a:r>
          <a:r>
            <a:rPr lang="en-US" sz="2000" b="1" kern="1200" dirty="0" err="1"/>
            <a:t>mokwongo</a:t>
          </a:r>
          <a:r>
            <a:rPr lang="en-US" sz="2000" b="1" kern="1200" dirty="0"/>
            <a:t> e </a:t>
          </a:r>
          <a:r>
            <a:rPr lang="en-US" sz="2000" b="1" kern="1200" dirty="0" err="1"/>
            <a:t>piny</a:t>
          </a:r>
          <a:r>
            <a:rPr lang="en-US" sz="2000" b="1" kern="1200" dirty="0"/>
            <a:t> Rumi (</a:t>
          </a:r>
          <a:r>
            <a:rPr lang="en-US" sz="2000" b="1" kern="1200" dirty="0" err="1"/>
            <a:t>Filem</a:t>
          </a:r>
          <a:r>
            <a:rPr lang="en-US" sz="2000" b="1" kern="1200" dirty="0"/>
            <a:t>. 1:24). Kata </a:t>
          </a:r>
          <a:r>
            <a:rPr lang="en-US" sz="2000" b="1" kern="1200" dirty="0" err="1"/>
            <a:t>kamano</a:t>
          </a:r>
          <a:r>
            <a:rPr lang="en-US" sz="2000" b="1" kern="1200" dirty="0"/>
            <a:t>, e </a:t>
          </a:r>
          <a:r>
            <a:rPr lang="en-US" sz="2000" b="1" kern="1200" dirty="0" err="1"/>
            <a:t>kinde</a:t>
          </a:r>
          <a:r>
            <a:rPr lang="en-US" sz="2000" b="1" kern="1200" dirty="0"/>
            <a:t> mane </a:t>
          </a:r>
          <a:r>
            <a:rPr lang="en-US" sz="2000" b="1" kern="1200" dirty="0" err="1"/>
            <a:t>otweye</a:t>
          </a:r>
          <a:r>
            <a:rPr lang="en-US" sz="2000" b="1" kern="1200" dirty="0"/>
            <a:t> </a:t>
          </a:r>
          <a:r>
            <a:rPr lang="en-US" sz="2000" b="1" kern="1200" dirty="0" err="1"/>
            <a:t>mogik</a:t>
          </a:r>
          <a:r>
            <a:rPr lang="en-US" sz="2000" b="1" kern="1200" dirty="0"/>
            <a:t>, </a:t>
          </a:r>
          <a:r>
            <a:rPr lang="en-US" sz="2000" b="1" kern="1200" dirty="0" err="1"/>
            <a:t>noringo</a:t>
          </a:r>
          <a:r>
            <a:rPr lang="en-US" sz="2000" b="1" kern="1200" dirty="0"/>
            <a:t> </a:t>
          </a:r>
          <a:r>
            <a:rPr lang="en-US" sz="2000" b="1" kern="1200" dirty="0" err="1"/>
            <a:t>oweyo</a:t>
          </a:r>
          <a:r>
            <a:rPr lang="en-US" sz="2000" b="1" kern="1200" dirty="0"/>
            <a:t> Paulo, “</a:t>
          </a:r>
          <a:r>
            <a:rPr lang="en-US" sz="2000" b="1" kern="1200" dirty="0" err="1"/>
            <a:t>nikech</a:t>
          </a:r>
          <a:r>
            <a:rPr lang="en-US" sz="2000" b="1" kern="1200" dirty="0"/>
            <a:t> </a:t>
          </a:r>
          <a:r>
            <a:rPr lang="en-US" sz="2000" b="1" kern="1200" dirty="0" err="1"/>
            <a:t>ohero</a:t>
          </a:r>
          <a:r>
            <a:rPr lang="en-US" sz="2000" b="1" kern="1200" dirty="0"/>
            <a:t> </a:t>
          </a:r>
          <a:r>
            <a:rPr lang="en-US" sz="2000" b="1" kern="1200" dirty="0" err="1"/>
            <a:t>pinyni</a:t>
          </a:r>
          <a:r>
            <a:rPr lang="en-US" sz="2000" b="1" kern="1200"/>
            <a:t>”</a:t>
          </a:r>
          <a:endParaRPr lang="en" sz="2000" b="1" kern="1200" dirty="0"/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73474506-0091-4439-AA45-BB48C1B4ACC6}">
      <dgm:prSet custT="1"/>
      <dgm:spPr/>
      <dgm:t>
        <a:bodyPr/>
        <a:lstStyle/>
        <a:p>
          <a:r>
            <a:rPr lang="en-US" sz="2000" b="1" dirty="0"/>
            <a:t>Ondiko Injili mar Luka kod Tich Joote, okawe kaka jandik weche mag ngima Paulo (Luka 1:1-4; Tich Joote 1:1). Jathieth kuom tich, Paulo </a:t>
          </a:r>
          <a:r>
            <a:rPr lang="en-US" sz="2000" b="1" dirty="0" err="1"/>
            <a:t>luonge</a:t>
          </a:r>
          <a:r>
            <a:rPr lang="en-US" sz="2000" b="1" dirty="0"/>
            <a:t> ni "</a:t>
          </a:r>
          <a:r>
            <a:rPr lang="en-US" sz="2000" b="1" dirty="0" err="1"/>
            <a:t>jahera</a:t>
          </a:r>
          <a:r>
            <a:rPr lang="en-US" sz="2000" b="1" dirty="0"/>
            <a:t>."  Ne odak gi Paulo nyaka e thone (2 Tim. 4:11).</a:t>
          </a:r>
        </a:p>
      </dgm:t>
    </dgm:pt>
    <dgm:pt modelId="{71911528-3449-49C7-9956-8161991EAEAA}" type="parTrans" cxnId="{28F1B1BB-9521-4913-BE7E-09606CA8C215}">
      <dgm:prSet/>
      <dgm:spPr/>
      <dgm:t>
        <a:bodyPr/>
        <a:lstStyle/>
        <a:p>
          <a:endParaRPr lang="en-US"/>
        </a:p>
      </dgm:t>
    </dgm:pt>
    <dgm:pt modelId="{7992B968-2DEB-4E99-9121-9154628F6BA8}" type="sibTrans" cxnId="{28F1B1BB-9521-4913-BE7E-09606CA8C215}">
      <dgm:prSet/>
      <dgm:spPr/>
      <dgm:t>
        <a:bodyPr/>
        <a:lstStyle/>
        <a:p>
          <a:endParaRPr lang="en-US"/>
        </a:p>
      </dgm:t>
    </dgm:pt>
    <dgm:pt modelId="{FE7D709E-3439-4A82-B73E-5B64541CB566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 kern="1200" dirty="0"/>
            <a:t>(2 Tim. 4:10)</a:t>
          </a:r>
        </a:p>
      </dgm:t>
    </dgm:pt>
    <dgm:pt modelId="{A89FB8A0-F624-4DB8-83F6-39BF338E65C8}" type="parTrans" cxnId="{F1A365D8-77B7-448F-817B-9AC5AC1F9F82}">
      <dgm:prSet/>
      <dgm:spPr/>
      <dgm:t>
        <a:bodyPr/>
        <a:lstStyle/>
        <a:p>
          <a:endParaRPr lang="en-US"/>
        </a:p>
      </dgm:t>
    </dgm:pt>
    <dgm:pt modelId="{BF007C97-7335-4406-BF39-E07D7619AF27}" type="sibTrans" cxnId="{F1A365D8-77B7-448F-817B-9AC5AC1F9F82}">
      <dgm:prSet/>
      <dgm:spPr/>
      <dgm:t>
        <a:bodyPr/>
        <a:lstStyle/>
        <a:p>
          <a:endParaRPr lang="en-U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65684" custLinFactNeighborX="33583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633112" custLinFactNeighborX="7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65684" custLinFactNeighborX="32764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700000" custLinFactNeighborX="706717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E5706353-93AD-4B31-A57D-9582036AB4F9}" type="presOf" srcId="{73474506-0091-4439-AA45-BB48C1B4ACC6}" destId="{6FDA5621-7295-456D-8BDF-809D3107DCE3}" srcOrd="0" destOrd="1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28F1B1BB-9521-4913-BE7E-09606CA8C215}" srcId="{2258452D-5D47-4765-9C67-6E53521F21C9}" destId="{73474506-0091-4439-AA45-BB48C1B4ACC6}" srcOrd="1" destOrd="0" parTransId="{71911528-3449-49C7-9956-8161991EAEAA}" sibTransId="{7992B968-2DEB-4E99-9121-9154628F6BA8}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F1A365D8-77B7-448F-817B-9AC5AC1F9F82}" srcId="{B762625F-3623-4ED8-A377-60C54794DCB1}" destId="{FE7D709E-3439-4A82-B73E-5B64541CB566}" srcOrd="1" destOrd="0" parTransId="{A89FB8A0-F624-4DB8-83F6-39BF338E65C8}" sibTransId="{BF007C97-7335-4406-BF39-E07D7619AF27}"/>
    <dgm:cxn modelId="{174F69EA-66AE-4874-8F3F-1C249D092828}" type="presOf" srcId="{FE7D709E-3439-4A82-B73E-5B64541CB566}" destId="{2925429F-F028-493B-81E8-3D46E970EC4F}" srcOrd="0" destOrd="1" presId="urn:microsoft.com/office/officeart/2009/3/layout/SnapshotPictureList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wang’eyo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kende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Numfa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otelo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Laodikia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Ok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wang’eyo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kata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dichuo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kata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dhako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nikech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wacho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“od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dichuo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,”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,” to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--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thothgi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-- “od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dhako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.”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Wuod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Filemon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mane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en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ja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Kolosai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notiyo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Paulo 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kinde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moro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1:1-2). Paulo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okwaye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mondo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odhi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nyime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tij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lando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injili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(kaka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dikon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pasta, kata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jakwadh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kanisa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ma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Kolosai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).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308519"/>
          <a:ext cx="6578961" cy="8505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Tukiko kod Onesimo (Jo-Kolosai 4:7-9)</a:t>
          </a:r>
          <a:endParaRPr lang="es-ES" sz="2000" kern="1200" dirty="0"/>
        </a:p>
      </dsp:txBody>
      <dsp:txXfrm>
        <a:off x="0" y="308519"/>
        <a:ext cx="6578961" cy="850500"/>
      </dsp:txXfrm>
    </dsp:sp>
    <dsp:sp modelId="{C16A1F59-2B17-40D4-9031-15B79F27600D}">
      <dsp:nvSpPr>
        <dsp:cNvPr id="0" name=""/>
        <dsp:cNvSpPr/>
      </dsp:nvSpPr>
      <dsp:spPr>
        <a:xfrm>
          <a:off x="328948" y="13319"/>
          <a:ext cx="4605272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Joote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42140"/>
        <a:ext cx="4547630" cy="532758"/>
      </dsp:txXfrm>
    </dsp:sp>
    <dsp:sp modelId="{6B625139-16CA-4A7C-97AC-B8D051656ED2}">
      <dsp:nvSpPr>
        <dsp:cNvPr id="0" name=""/>
        <dsp:cNvSpPr/>
      </dsp:nvSpPr>
      <dsp:spPr>
        <a:xfrm>
          <a:off x="0" y="1562219"/>
          <a:ext cx="6578961" cy="85050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Aristarko, Mariko, gi Yesu (Jo-Kolosai 4:10-11)</a:t>
          </a:r>
          <a:endParaRPr lang="es-ES" sz="2000" kern="1200" dirty="0"/>
        </a:p>
      </dsp:txBody>
      <dsp:txXfrm>
        <a:off x="0" y="1562219"/>
        <a:ext cx="6578961" cy="850500"/>
      </dsp:txXfrm>
    </dsp:sp>
    <dsp:sp modelId="{22D2FB56-E614-4AE2-A667-F415ABDCE382}">
      <dsp:nvSpPr>
        <dsp:cNvPr id="0" name=""/>
        <dsp:cNvSpPr/>
      </dsp:nvSpPr>
      <dsp:spPr>
        <a:xfrm>
          <a:off x="328948" y="1267019"/>
          <a:ext cx="4605272" cy="59040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Jogo ma oter nyangu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1295840"/>
        <a:ext cx="4547630" cy="532758"/>
      </dsp:txXfrm>
    </dsp:sp>
    <dsp:sp modelId="{5781F004-5181-4BE4-A36D-2DB88AE093E6}">
      <dsp:nvSpPr>
        <dsp:cNvPr id="0" name=""/>
        <dsp:cNvSpPr/>
      </dsp:nvSpPr>
      <dsp:spPr>
        <a:xfrm>
          <a:off x="0" y="2815919"/>
          <a:ext cx="6578961" cy="8505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Epafra (Jo-Kolosai 4:12-13)</a:t>
          </a:r>
          <a:endParaRPr lang="es-ES" sz="2000" kern="1200" dirty="0"/>
        </a:p>
      </dsp:txBody>
      <dsp:txXfrm>
        <a:off x="0" y="2815919"/>
        <a:ext cx="6578961" cy="850500"/>
      </dsp:txXfrm>
    </dsp:sp>
    <dsp:sp modelId="{C0EBFF40-79BF-43FC-B422-5C88725CB91B}">
      <dsp:nvSpPr>
        <dsp:cNvPr id="0" name=""/>
        <dsp:cNvSpPr/>
      </dsp:nvSpPr>
      <dsp:spPr>
        <a:xfrm>
          <a:off x="328948" y="2520719"/>
          <a:ext cx="4605272" cy="59040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Japuonj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2549540"/>
        <a:ext cx="4547630" cy="532758"/>
      </dsp:txXfrm>
    </dsp:sp>
    <dsp:sp modelId="{A6DA711B-BA5E-47CF-956E-581AAE891300}">
      <dsp:nvSpPr>
        <dsp:cNvPr id="0" name=""/>
        <dsp:cNvSpPr/>
      </dsp:nvSpPr>
      <dsp:spPr>
        <a:xfrm>
          <a:off x="0" y="4069619"/>
          <a:ext cx="6578961" cy="8505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Luka kod Dema (Jo-Kolosai 4:14)</a:t>
          </a:r>
          <a:endParaRPr lang="es-ES" sz="2000" kern="1200" dirty="0"/>
        </a:p>
      </dsp:txBody>
      <dsp:txXfrm>
        <a:off x="0" y="4069619"/>
        <a:ext cx="6578961" cy="850500"/>
      </dsp:txXfrm>
    </dsp:sp>
    <dsp:sp modelId="{316719C4-FD02-40A5-AA12-5214560F0185}">
      <dsp:nvSpPr>
        <dsp:cNvPr id="0" name=""/>
        <dsp:cNvSpPr/>
      </dsp:nvSpPr>
      <dsp:spPr>
        <a:xfrm>
          <a:off x="328948" y="3774419"/>
          <a:ext cx="4605272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Jo-Moher kod jo-piny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3803240"/>
        <a:ext cx="4547630" cy="532758"/>
      </dsp:txXfrm>
    </dsp:sp>
    <dsp:sp modelId="{6A217529-102B-491E-A3EE-4D5A3C66E700}">
      <dsp:nvSpPr>
        <dsp:cNvPr id="0" name=""/>
        <dsp:cNvSpPr/>
      </dsp:nvSpPr>
      <dsp:spPr>
        <a:xfrm>
          <a:off x="0" y="5323319"/>
          <a:ext cx="6578961" cy="8505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Numfa kod Arkipo (Jo-Kolosai 4:16-18)</a:t>
          </a:r>
          <a:endParaRPr lang="es-ES" sz="2000" kern="1200" dirty="0"/>
        </a:p>
      </dsp:txBody>
      <dsp:txXfrm>
        <a:off x="0" y="5323319"/>
        <a:ext cx="6578961" cy="850500"/>
      </dsp:txXfrm>
    </dsp:sp>
    <dsp:sp modelId="{17887DA2-8E83-468E-8B4D-F8A5875DF4ED}">
      <dsp:nvSpPr>
        <dsp:cNvPr id="0" name=""/>
        <dsp:cNvSpPr/>
      </dsp:nvSpPr>
      <dsp:spPr>
        <a:xfrm>
          <a:off x="340596" y="5028119"/>
          <a:ext cx="4605272" cy="5904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Jotend kanisa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9417" y="5056940"/>
        <a:ext cx="4547630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593161"/>
          <a:ext cx="0" cy="341067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685299" y="404125"/>
          <a:ext cx="2990526" cy="1534805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6138" y="2078848"/>
          <a:ext cx="4445644" cy="1762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Ne </a:t>
          </a:r>
          <a:r>
            <a:rPr lang="en-US" sz="1600" b="1" kern="1200" dirty="0" err="1"/>
            <a:t>en</a:t>
          </a:r>
          <a:r>
            <a:rPr lang="en-US" sz="1600" b="1" kern="1200" dirty="0"/>
            <a:t> ja-</a:t>
          </a:r>
          <a:r>
            <a:rPr lang="en-US" sz="1600" b="1" kern="1200" dirty="0" err="1"/>
            <a:t>Thesalonika</a:t>
          </a:r>
          <a:r>
            <a:rPr lang="en-US" sz="1600" b="1" kern="1200" dirty="0"/>
            <a:t> (</a:t>
          </a:r>
          <a:r>
            <a:rPr lang="en-US" sz="1600" b="1" kern="1200" dirty="0" err="1"/>
            <a:t>Joote</a:t>
          </a:r>
          <a:r>
            <a:rPr lang="en-US" sz="1600" b="1" kern="1200" dirty="0"/>
            <a:t> 27:2).               Ne </a:t>
          </a:r>
          <a:r>
            <a:rPr lang="en-US" sz="1600" b="1" kern="1200" dirty="0" err="1"/>
            <a:t>oyudore</a:t>
          </a:r>
          <a:r>
            <a:rPr lang="en-US" sz="1600" b="1" kern="1200" dirty="0"/>
            <a:t> e </a:t>
          </a:r>
          <a:r>
            <a:rPr lang="en-US" sz="1600" b="1" kern="1200" dirty="0" err="1"/>
            <a:t>kama</a:t>
          </a:r>
          <a:r>
            <a:rPr lang="en-US" sz="1600" b="1" kern="1200" dirty="0"/>
            <a:t> </a:t>
          </a:r>
          <a:r>
            <a:rPr lang="en-US" sz="1600" b="1" kern="1200" dirty="0" err="1"/>
            <a:t>liet</a:t>
          </a:r>
          <a:r>
            <a:rPr lang="en-US" sz="1600" b="1" kern="1200" dirty="0"/>
            <a:t> </a:t>
          </a:r>
          <a:r>
            <a:rPr lang="en-US" sz="1600" b="1" kern="1200" dirty="0" err="1"/>
            <a:t>kinde</a:t>
          </a:r>
          <a:r>
            <a:rPr lang="en-US" sz="1600" b="1" kern="1200" dirty="0"/>
            <a:t> mane </a:t>
          </a:r>
          <a:r>
            <a:rPr lang="en-US" sz="1600" b="1" kern="1200" dirty="0" err="1"/>
            <a:t>koko</a:t>
          </a:r>
          <a:r>
            <a:rPr lang="en-US" sz="1600" b="1" kern="1200" dirty="0"/>
            <a:t> </a:t>
          </a:r>
          <a:r>
            <a:rPr lang="en-US" sz="1600" b="1" kern="1200" dirty="0" err="1"/>
            <a:t>otomore</a:t>
          </a:r>
          <a:r>
            <a:rPr lang="en-US" sz="1600" b="1" kern="1200" dirty="0"/>
            <a:t> e </a:t>
          </a:r>
          <a:r>
            <a:rPr lang="en-US" sz="1600" b="1" kern="1200" dirty="0" err="1"/>
            <a:t>Efeso</a:t>
          </a:r>
          <a:r>
            <a:rPr lang="en-US" sz="1600" b="1" kern="1200" dirty="0"/>
            <a:t> (</a:t>
          </a:r>
          <a:r>
            <a:rPr lang="en-US" sz="1600" b="1" kern="1200" dirty="0" err="1"/>
            <a:t>Joote</a:t>
          </a:r>
          <a:r>
            <a:rPr lang="en-US" sz="1600" b="1" kern="1200" dirty="0"/>
            <a:t> 19:29 ). Ne </a:t>
          </a:r>
          <a:r>
            <a:rPr lang="en-US" sz="1600" b="1" kern="1200" dirty="0" err="1"/>
            <a:t>odhi</a:t>
          </a:r>
          <a:r>
            <a:rPr lang="en-US" sz="1600" b="1" kern="1200" dirty="0"/>
            <a:t> </a:t>
          </a:r>
          <a:r>
            <a:rPr lang="en-US" sz="1600" b="1" kern="1200" dirty="0" err="1"/>
            <a:t>gi</a:t>
          </a:r>
          <a:r>
            <a:rPr lang="en-US" sz="1600" b="1" kern="1200" dirty="0"/>
            <a:t> Paulo </a:t>
          </a:r>
          <a:r>
            <a:rPr lang="en-US" sz="1600" b="1" kern="1200" dirty="0" err="1"/>
            <a:t>mondo</a:t>
          </a:r>
          <a:r>
            <a:rPr lang="en-US" sz="1600" b="1" kern="1200" dirty="0"/>
            <a:t> </a:t>
          </a:r>
          <a:r>
            <a:rPr lang="en-US" sz="1600" b="1" kern="1200" dirty="0" err="1"/>
            <a:t>oter</a:t>
          </a:r>
          <a:r>
            <a:rPr lang="en-US" sz="1600" b="1" kern="1200" dirty="0"/>
            <a:t> </a:t>
          </a:r>
          <a:r>
            <a:rPr lang="en-US" sz="1600" b="1" kern="1200" dirty="0" err="1"/>
            <a:t>chiwo</a:t>
          </a:r>
          <a:r>
            <a:rPr lang="en-US" sz="1600" b="1" kern="1200" dirty="0"/>
            <a:t> Jerusalem (</a:t>
          </a:r>
          <a:r>
            <a:rPr lang="en-US" sz="1600" b="1" kern="1200" dirty="0" err="1"/>
            <a:t>Joote</a:t>
          </a:r>
          <a:r>
            <a:rPr lang="en-US" sz="1600" b="1" kern="1200" dirty="0"/>
            <a:t> 20:4).                                  Ne </a:t>
          </a:r>
          <a:r>
            <a:rPr lang="en-US" sz="1600" b="1" kern="1200" dirty="0" err="1"/>
            <a:t>otweye</a:t>
          </a:r>
          <a:r>
            <a:rPr lang="en-US" sz="1600" b="1" kern="1200" dirty="0"/>
            <a:t> </a:t>
          </a:r>
          <a:r>
            <a:rPr lang="en-US" sz="1600" b="1" kern="1200" dirty="0" err="1"/>
            <a:t>gi</a:t>
          </a:r>
          <a:r>
            <a:rPr lang="en-US" sz="1600" b="1" kern="1200" dirty="0"/>
            <a:t> Paulo e </a:t>
          </a:r>
          <a:r>
            <a:rPr lang="en-US" sz="1600" b="1" kern="1200" dirty="0" err="1"/>
            <a:t>piny</a:t>
          </a:r>
          <a:r>
            <a:rPr lang="en-US" sz="1600" b="1" kern="1200" dirty="0"/>
            <a:t> Rumi, kendo </a:t>
          </a:r>
          <a:r>
            <a:rPr lang="en-US" sz="1600" b="1" kern="1200" dirty="0" err="1"/>
            <a:t>nooro</a:t>
          </a:r>
          <a:r>
            <a:rPr lang="en-US" sz="1600" b="1" kern="1200" dirty="0"/>
            <a:t> </a:t>
          </a:r>
          <a:r>
            <a:rPr lang="en-US" sz="1600" b="1" kern="1200" dirty="0" err="1"/>
            <a:t>mos</a:t>
          </a:r>
          <a:r>
            <a:rPr lang="en-US" sz="1600" b="1" kern="1200" dirty="0"/>
            <a:t> ne jo-</a:t>
          </a:r>
          <a:r>
            <a:rPr lang="en-US" sz="1600" b="1" kern="1200" dirty="0" err="1"/>
            <a:t>Kolosai</a:t>
          </a:r>
          <a:r>
            <a:rPr lang="en-US" sz="1600" b="1" kern="1200" dirty="0"/>
            <a:t> </a:t>
          </a:r>
          <a:r>
            <a:rPr lang="en-US" sz="1600" b="1" kern="1200" dirty="0" err="1"/>
            <a:t>kod</a:t>
          </a:r>
          <a:r>
            <a:rPr lang="en-US" sz="1600" b="1" kern="1200" dirty="0"/>
            <a:t> </a:t>
          </a:r>
          <a:r>
            <a:rPr lang="en-US" sz="1600" b="1" kern="1200" dirty="0" err="1"/>
            <a:t>Filemon</a:t>
          </a:r>
          <a:r>
            <a:rPr lang="en-US" sz="1600" b="1" kern="1200" dirty="0"/>
            <a:t> (</a:t>
          </a:r>
          <a:r>
            <a:rPr lang="en-US" sz="1600" b="1" kern="1200" dirty="0" err="1"/>
            <a:t>Kol</a:t>
          </a:r>
          <a:r>
            <a:rPr lang="en-US" sz="1600" b="1" kern="1200" dirty="0"/>
            <a:t>. 4:10; </a:t>
          </a:r>
          <a:r>
            <a:rPr lang="en-US" sz="1600" b="1" kern="1200" dirty="0" err="1"/>
            <a:t>Filem</a:t>
          </a:r>
          <a:r>
            <a:rPr lang="en-US" sz="1600" b="1" kern="1200" dirty="0"/>
            <a:t>. 1:24).</a:t>
          </a:r>
          <a:endParaRPr lang="en" sz="1600" b="1" kern="1200" dirty="0"/>
        </a:p>
      </dsp:txBody>
      <dsp:txXfrm>
        <a:off x="6138" y="2078848"/>
        <a:ext cx="4445644" cy="1762184"/>
      </dsp:txXfrm>
    </dsp:sp>
    <dsp:sp modelId="{420DB18E-EE8B-4D19-B5F0-DE3A04EC8B31}">
      <dsp:nvSpPr>
        <dsp:cNvPr id="0" name=""/>
        <dsp:cNvSpPr/>
      </dsp:nvSpPr>
      <dsp:spPr>
        <a:xfrm>
          <a:off x="0" y="0"/>
          <a:ext cx="4373628" cy="3789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solidFill>
                <a:schemeClr val="tx1"/>
              </a:solidFill>
            </a:rPr>
            <a:t>ARISTARKO</a:t>
          </a:r>
          <a:endParaRPr lang="en" sz="2400" b="1" kern="1200" spc="300" dirty="0">
            <a:solidFill>
              <a:schemeClr val="tx1"/>
            </a:solidFill>
          </a:endParaRPr>
        </a:p>
      </dsp:txBody>
      <dsp:txXfrm>
        <a:off x="0" y="0"/>
        <a:ext cx="4373628" cy="378964"/>
      </dsp:txXfrm>
    </dsp:sp>
    <dsp:sp modelId="{06E7AA2C-0ADD-4BF7-A908-55D4541A8284}">
      <dsp:nvSpPr>
        <dsp:cNvPr id="0" name=""/>
        <dsp:cNvSpPr/>
      </dsp:nvSpPr>
      <dsp:spPr>
        <a:xfrm>
          <a:off x="5063893" y="593161"/>
          <a:ext cx="0" cy="341067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783311" y="356025"/>
          <a:ext cx="2990526" cy="1534805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5005893" y="1900515"/>
          <a:ext cx="4678393" cy="1762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Nyathi</a:t>
          </a:r>
          <a:r>
            <a:rPr lang="en-US" sz="1600" b="1" kern="1200" dirty="0"/>
            <a:t> </a:t>
          </a:r>
          <a:r>
            <a:rPr lang="en-US" sz="1600" b="1" kern="1200" dirty="0" err="1"/>
            <a:t>omin</a:t>
          </a:r>
          <a:r>
            <a:rPr lang="en-US" sz="1600" b="1" kern="1200" dirty="0"/>
            <a:t> Barnaba, </a:t>
          </a:r>
          <a:r>
            <a:rPr lang="en-US" sz="1600" b="1" kern="1200" dirty="0" err="1"/>
            <a:t>jawuodh</a:t>
          </a:r>
          <a:r>
            <a:rPr lang="en-US" sz="1600" b="1" kern="1200" dirty="0"/>
            <a:t> Paulo </a:t>
          </a:r>
          <a:r>
            <a:rPr lang="en-US" sz="1600" b="1" kern="1200" dirty="0" err="1"/>
            <a:t>mokwongo</a:t>
          </a:r>
          <a:r>
            <a:rPr lang="en-US" sz="1600" b="1" kern="1200" dirty="0"/>
            <a:t>, </a:t>
          </a:r>
          <a:r>
            <a:rPr lang="en-US" sz="1600" b="1" kern="1200" dirty="0" err="1"/>
            <a:t>noringo</a:t>
          </a:r>
          <a:r>
            <a:rPr lang="en-US" sz="1600" b="1" kern="1200" dirty="0"/>
            <a:t> </a:t>
          </a:r>
          <a:r>
            <a:rPr lang="en-US" sz="1600" b="1" kern="1200" dirty="0" err="1"/>
            <a:t>moweyogi</a:t>
          </a:r>
          <a:r>
            <a:rPr lang="en-US" sz="1600" b="1" kern="1200" dirty="0"/>
            <a:t> </a:t>
          </a:r>
          <a:r>
            <a:rPr lang="en-US" sz="1600" b="1" kern="1200" dirty="0" err="1"/>
            <a:t>ka</a:t>
          </a:r>
          <a:r>
            <a:rPr lang="en-US" sz="1600" b="1" kern="1200" dirty="0"/>
            <a:t> gin e </a:t>
          </a:r>
          <a:r>
            <a:rPr lang="en-US" sz="1600" b="1" kern="1200" dirty="0" err="1"/>
            <a:t>piny</a:t>
          </a:r>
          <a:r>
            <a:rPr lang="en-US" sz="1600" b="1" kern="1200" dirty="0"/>
            <a:t> </a:t>
          </a:r>
          <a:r>
            <a:rPr lang="en-US" sz="1600" b="1" kern="1200" dirty="0" err="1"/>
            <a:t>Pamfilia</a:t>
          </a:r>
          <a:r>
            <a:rPr lang="en-US" sz="1600" b="1" kern="1200" dirty="0"/>
            <a:t>, kendo Paulo </a:t>
          </a:r>
          <a:r>
            <a:rPr lang="en-US" sz="1600" b="1" kern="1200" dirty="0" err="1"/>
            <a:t>nodagi</a:t>
          </a:r>
          <a:r>
            <a:rPr lang="en-US" sz="1600" b="1" kern="1200" dirty="0"/>
            <a:t> </a:t>
          </a:r>
          <a:r>
            <a:rPr lang="en-US" sz="1600" b="1" kern="1200" dirty="0" err="1"/>
            <a:t>dhi</a:t>
          </a:r>
          <a:r>
            <a:rPr lang="en-US" sz="1600" b="1" kern="1200" dirty="0"/>
            <a:t> </a:t>
          </a:r>
          <a:r>
            <a:rPr lang="en-US" sz="1600" b="1" kern="1200" dirty="0" err="1"/>
            <a:t>kode</a:t>
          </a:r>
          <a:r>
            <a:rPr lang="en-US" sz="1600" b="1" kern="1200" dirty="0"/>
            <a:t> e </a:t>
          </a:r>
          <a:r>
            <a:rPr lang="en-US" sz="1600" b="1" kern="1200" dirty="0" err="1"/>
            <a:t>wuodhe</a:t>
          </a:r>
          <a:r>
            <a:rPr lang="en-US" sz="1600" b="1" kern="1200" dirty="0"/>
            <a:t> mar </a:t>
          </a:r>
          <a:r>
            <a:rPr lang="en-US" sz="1600" b="1" kern="1200" dirty="0" err="1"/>
            <a:t>ariyo</a:t>
          </a:r>
          <a:r>
            <a:rPr lang="en-US" sz="1600" b="1" kern="1200" dirty="0"/>
            <a:t> (</a:t>
          </a:r>
          <a:r>
            <a:rPr lang="en-US" sz="1600" b="1" kern="1200" dirty="0" err="1"/>
            <a:t>Joote</a:t>
          </a:r>
          <a:r>
            <a:rPr lang="en-US" sz="1600" b="1" kern="1200" dirty="0"/>
            <a:t> 15:37-38). Ne </a:t>
          </a:r>
          <a:r>
            <a:rPr lang="en-US" sz="1600" b="1" kern="1200" dirty="0" err="1"/>
            <a:t>odhi</a:t>
          </a:r>
          <a:r>
            <a:rPr lang="en-US" sz="1600" b="1" kern="1200" dirty="0"/>
            <a:t> </a:t>
          </a:r>
          <a:r>
            <a:rPr lang="en-US" sz="1600" b="1" kern="1200" dirty="0" err="1"/>
            <a:t>gi</a:t>
          </a:r>
          <a:r>
            <a:rPr lang="en-US" sz="1600" b="1" kern="1200" dirty="0"/>
            <a:t> </a:t>
          </a:r>
          <a:r>
            <a:rPr lang="en-US" sz="1600" b="1" kern="1200" dirty="0" err="1"/>
            <a:t>nergi</a:t>
          </a:r>
          <a:r>
            <a:rPr lang="en-US" sz="1600" b="1" kern="1200" dirty="0"/>
            <a:t> kendo ne </a:t>
          </a:r>
          <a:r>
            <a:rPr lang="en-US" sz="1600" b="1" kern="1200" dirty="0" err="1"/>
            <a:t>obedo</a:t>
          </a:r>
          <a:r>
            <a:rPr lang="en-US" sz="1600" b="1" kern="1200" dirty="0"/>
            <a:t> </a:t>
          </a:r>
          <a:r>
            <a:rPr lang="en-US" sz="1600" b="1" kern="1200" dirty="0" err="1"/>
            <a:t>jalendo</a:t>
          </a:r>
          <a:r>
            <a:rPr lang="en-US" sz="1600" b="1" kern="1200" dirty="0"/>
            <a:t> ma </a:t>
          </a:r>
          <a:r>
            <a:rPr lang="en-US" sz="1600" b="1" kern="1200" dirty="0" err="1"/>
            <a:t>konyo</a:t>
          </a:r>
          <a:r>
            <a:rPr lang="en-US" sz="1600" b="1" kern="1200" dirty="0"/>
            <a:t> Paulo </a:t>
          </a:r>
          <a:r>
            <a:rPr lang="en-US" sz="1600" b="1" kern="1200" dirty="0" err="1"/>
            <a:t>maber</a:t>
          </a:r>
          <a:r>
            <a:rPr lang="en-US" sz="1600" b="1" kern="1200" dirty="0"/>
            <a:t> (</a:t>
          </a:r>
          <a:r>
            <a:rPr lang="en-US" sz="1600" b="1" kern="1200" dirty="0" err="1"/>
            <a:t>Joote</a:t>
          </a:r>
          <a:r>
            <a:rPr lang="en-US" sz="1600" b="1" kern="1200" dirty="0"/>
            <a:t> 15:39; 2 </a:t>
          </a:r>
          <a:r>
            <a:rPr lang="en-US" sz="1600" b="1" kern="1200" dirty="0" err="1"/>
            <a:t>Timotheo</a:t>
          </a:r>
          <a:r>
            <a:rPr lang="en-US" sz="1600" b="1" kern="1200" dirty="0"/>
            <a:t> 4:11). Petro ne </a:t>
          </a:r>
          <a:r>
            <a:rPr lang="en-US" sz="1600" b="1" kern="1200" dirty="0" err="1"/>
            <a:t>okawe</a:t>
          </a:r>
          <a:r>
            <a:rPr lang="en-US" sz="1600" b="1" kern="1200" dirty="0"/>
            <a:t> kaka </a:t>
          </a:r>
          <a:r>
            <a:rPr lang="en-US" sz="1600" b="1" kern="1200" dirty="0" err="1"/>
            <a:t>wuode</a:t>
          </a:r>
          <a:r>
            <a:rPr lang="en-US" sz="1600" b="1" kern="1200" dirty="0"/>
            <a:t> (1 Petro 5:13). </a:t>
          </a:r>
          <a:r>
            <a:rPr lang="en-US" sz="1600" b="1" kern="1200" dirty="0" err="1"/>
            <a:t>En</a:t>
          </a:r>
          <a:r>
            <a:rPr lang="en-US" sz="1600" b="1" kern="1200" dirty="0"/>
            <a:t> e ma ne </a:t>
          </a:r>
          <a:r>
            <a:rPr lang="en-US" sz="1600" b="1" kern="1200" dirty="0" err="1"/>
            <a:t>ondiko</a:t>
          </a:r>
          <a:r>
            <a:rPr lang="en-US" sz="1600" b="1" kern="1200" dirty="0"/>
            <a:t> </a:t>
          </a:r>
          <a:r>
            <a:rPr lang="en-US" sz="1600" b="1" kern="1200" dirty="0" err="1"/>
            <a:t>Injili</a:t>
          </a:r>
          <a:r>
            <a:rPr lang="en-US" sz="1600" b="1" kern="1200" dirty="0"/>
            <a:t> mar Mariko.</a:t>
          </a:r>
          <a:endParaRPr lang="en" sz="1600" b="1" kern="1200" dirty="0"/>
        </a:p>
      </dsp:txBody>
      <dsp:txXfrm>
        <a:off x="5005893" y="1900515"/>
        <a:ext cx="4678393" cy="1762184"/>
      </dsp:txXfrm>
    </dsp:sp>
    <dsp:sp modelId="{CCAFA9B2-8601-4C27-BC07-800636056FEF}">
      <dsp:nvSpPr>
        <dsp:cNvPr id="0" name=""/>
        <dsp:cNvSpPr/>
      </dsp:nvSpPr>
      <dsp:spPr>
        <a:xfrm>
          <a:off x="4982370" y="0"/>
          <a:ext cx="4624863" cy="3789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MARIKO</a:t>
          </a:r>
          <a:endParaRPr lang="en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82370" y="0"/>
        <a:ext cx="4624863" cy="378964"/>
      </dsp:txXfrm>
    </dsp:sp>
    <dsp:sp modelId="{3CB5703F-7FED-47A1-ABF0-E52E1ABC6CAA}">
      <dsp:nvSpPr>
        <dsp:cNvPr id="0" name=""/>
        <dsp:cNvSpPr/>
      </dsp:nvSpPr>
      <dsp:spPr>
        <a:xfrm>
          <a:off x="9778906" y="593161"/>
          <a:ext cx="0" cy="341067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837334" y="356025"/>
          <a:ext cx="1793828" cy="153480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01897" y="2201003"/>
          <a:ext cx="1937280" cy="1762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Gima</a:t>
          </a:r>
          <a:r>
            <a:rPr lang="en-US" sz="1600" b="1" kern="1200" dirty="0"/>
            <a:t> </a:t>
          </a:r>
          <a:r>
            <a:rPr lang="en-US" sz="1600" b="1" kern="1200" dirty="0" err="1"/>
            <a:t>wang’eyo</a:t>
          </a:r>
          <a:r>
            <a:rPr lang="en-US" sz="1600" b="1" kern="1200" dirty="0"/>
            <a:t> </a:t>
          </a:r>
          <a:r>
            <a:rPr lang="en-US" sz="1600" b="1" kern="1200" dirty="0" err="1"/>
            <a:t>kuome</a:t>
          </a:r>
          <a:r>
            <a:rPr lang="en-US" sz="1600" b="1" kern="1200" dirty="0"/>
            <a:t> </a:t>
          </a:r>
          <a:r>
            <a:rPr lang="en-US" sz="1600" b="1" kern="1200" dirty="0" err="1"/>
            <a:t>en</a:t>
          </a:r>
          <a:r>
            <a:rPr lang="en-US" sz="1600" b="1" kern="1200" dirty="0"/>
            <a:t> mana </a:t>
          </a:r>
          <a:r>
            <a:rPr lang="en-US" sz="1600" b="1" kern="1200" dirty="0" err="1"/>
            <a:t>ni</a:t>
          </a:r>
          <a:r>
            <a:rPr lang="en-US" sz="1600" b="1" kern="1200" dirty="0"/>
            <a:t> ne </a:t>
          </a:r>
          <a:r>
            <a:rPr lang="en-US" sz="1600" b="1" kern="1200" dirty="0" err="1"/>
            <a:t>en</a:t>
          </a:r>
          <a:r>
            <a:rPr lang="en-US" sz="1600" b="1" kern="1200" dirty="0"/>
            <a:t> ja-</a:t>
          </a:r>
          <a:r>
            <a:rPr lang="en-US" sz="1600" b="1" kern="1200" dirty="0" err="1"/>
            <a:t>Yahudi</a:t>
          </a:r>
          <a:r>
            <a:rPr lang="en-US" sz="1600" b="1" kern="1200" dirty="0"/>
            <a:t>, kendo ne </a:t>
          </a:r>
          <a:r>
            <a:rPr lang="en-US" sz="1600" b="1" kern="1200" dirty="0" err="1"/>
            <a:t>ong’ere</a:t>
          </a:r>
          <a:r>
            <a:rPr lang="en-US" sz="1600" b="1" kern="1200" dirty="0"/>
            <a:t> </a:t>
          </a:r>
          <a:r>
            <a:rPr lang="en-US" sz="1600" b="1" kern="1200" dirty="0" err="1"/>
            <a:t>gi</a:t>
          </a:r>
          <a:r>
            <a:rPr lang="en-US" sz="1600" b="1" kern="1200" dirty="0"/>
            <a:t> </a:t>
          </a:r>
          <a:r>
            <a:rPr lang="en-US" sz="1600" b="1" kern="1200" dirty="0" err="1"/>
            <a:t>nying</a:t>
          </a:r>
          <a:r>
            <a:rPr lang="en-US" sz="1600" b="1" kern="1200" dirty="0"/>
            <a:t> mar “Justo” (</a:t>
          </a:r>
          <a:r>
            <a:rPr lang="en-US" sz="1600" b="1" kern="1200" dirty="0" err="1"/>
            <a:t>Kol</a:t>
          </a:r>
          <a:r>
            <a:rPr lang="en-US" sz="1600" b="1" kern="1200" dirty="0"/>
            <a:t>. 4:11).</a:t>
          </a:r>
          <a:endParaRPr lang="en" sz="1600" b="1" kern="1200" dirty="0"/>
        </a:p>
      </dsp:txBody>
      <dsp:txXfrm>
        <a:off x="9801897" y="2201003"/>
        <a:ext cx="1937280" cy="1762184"/>
      </dsp:txXfrm>
    </dsp:sp>
    <dsp:sp modelId="{2FD56DAB-68DA-4763-BCE7-531A892BE78F}">
      <dsp:nvSpPr>
        <dsp:cNvPr id="0" name=""/>
        <dsp:cNvSpPr/>
      </dsp:nvSpPr>
      <dsp:spPr>
        <a:xfrm>
          <a:off x="9780752" y="0"/>
          <a:ext cx="1894822" cy="3789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spc="0" dirty="0">
              <a:solidFill>
                <a:schemeClr val="tx1"/>
              </a:solidFill>
            </a:rPr>
            <a:t>YESU</a:t>
          </a:r>
        </a:p>
      </dsp:txBody>
      <dsp:txXfrm>
        <a:off x="9780752" y="0"/>
        <a:ext cx="1894822" cy="378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6243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0" y="3002689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Ne </a:t>
          </a:r>
          <a:r>
            <a:rPr lang="en-US" sz="2000" b="1" kern="1200" dirty="0" err="1"/>
            <a:t>opuonjo</a:t>
          </a:r>
          <a:r>
            <a:rPr lang="en-US" sz="2000" b="1" kern="1200" dirty="0"/>
            <a:t> </a:t>
          </a:r>
          <a:r>
            <a:rPr lang="en-US" sz="2000" b="1" kern="1200" dirty="0" err="1"/>
            <a:t>kanisa</a:t>
          </a:r>
          <a:r>
            <a:rPr lang="en-US" sz="2000" b="1" kern="1200" dirty="0"/>
            <a:t> ma ne </a:t>
          </a:r>
          <a:r>
            <a:rPr lang="en-US" sz="2000" b="1" kern="1200" dirty="0" err="1"/>
            <a:t>ni</a:t>
          </a:r>
          <a:r>
            <a:rPr lang="en-US" sz="2000" b="1" kern="1200" dirty="0"/>
            <a:t> </a:t>
          </a:r>
          <a:r>
            <a:rPr lang="en-US" sz="2000" b="1" kern="1200" dirty="0" err="1"/>
            <a:t>Kolosai</a:t>
          </a:r>
          <a:r>
            <a:rPr lang="en-US" sz="2000" b="1" kern="1200" dirty="0"/>
            <a:t>, kendo ne </a:t>
          </a:r>
          <a:r>
            <a:rPr lang="en-US" sz="2000" b="1" kern="1200" dirty="0" err="1"/>
            <a:t>omiyo</a:t>
          </a:r>
          <a:r>
            <a:rPr lang="en-US" sz="2000" b="1" kern="1200" dirty="0"/>
            <a:t> </a:t>
          </a:r>
          <a:r>
            <a:rPr lang="en-US" sz="2000" b="1" kern="1200" dirty="0" err="1"/>
            <a:t>ji</a:t>
          </a:r>
          <a:r>
            <a:rPr lang="en-US" sz="2000" b="1" kern="1200" dirty="0"/>
            <a:t> </a:t>
          </a:r>
          <a:r>
            <a:rPr lang="en-US" sz="2000" b="1" kern="1200" dirty="0" err="1"/>
            <a:t>mang’eny</a:t>
          </a:r>
          <a:r>
            <a:rPr lang="en-US" sz="2000" b="1" kern="1200" dirty="0"/>
            <a:t> </a:t>
          </a:r>
          <a:r>
            <a:rPr lang="en-US" sz="2000" b="1" kern="1200" dirty="0" err="1"/>
            <a:t>ong’eyo</a:t>
          </a:r>
          <a:r>
            <a:rPr lang="en-US" sz="2000" b="1" kern="1200" dirty="0"/>
            <a:t> </a:t>
          </a:r>
          <a:r>
            <a:rPr lang="en-US" sz="2000" b="1" kern="1200" dirty="0" err="1"/>
            <a:t>injili</a:t>
          </a:r>
          <a:r>
            <a:rPr lang="en-US" sz="2000" b="1" kern="1200" dirty="0"/>
            <a:t> (</a:t>
          </a:r>
          <a:r>
            <a:rPr lang="en-US" sz="2000" b="1" kern="1200" dirty="0" err="1"/>
            <a:t>Kol</a:t>
          </a:r>
          <a:r>
            <a:rPr lang="en-US" sz="2000" b="1" kern="1200" dirty="0"/>
            <a:t>. 1:7). Paulo </a:t>
          </a:r>
          <a:r>
            <a:rPr lang="en-US" sz="2000" b="1" kern="1200" dirty="0" err="1"/>
            <a:t>omiye</a:t>
          </a:r>
          <a:r>
            <a:rPr lang="en-US" sz="2000" b="1" kern="1200" dirty="0"/>
            <a:t> </a:t>
          </a:r>
          <a:r>
            <a:rPr lang="en-US" sz="2000" b="1" kern="1200" dirty="0" err="1"/>
            <a:t>nyinge</a:t>
          </a:r>
          <a:r>
            <a:rPr lang="en-US" sz="2000" b="1" kern="1200" dirty="0"/>
            <a:t> </a:t>
          </a:r>
          <a:r>
            <a:rPr lang="en-US" sz="2000" b="1" kern="1200" dirty="0" err="1"/>
            <a:t>adek</a:t>
          </a:r>
          <a:r>
            <a:rPr lang="en-US" sz="2000" b="1" kern="1200" dirty="0"/>
            <a:t>: “</a:t>
          </a:r>
          <a:r>
            <a:rPr lang="en-US" sz="2000" b="1" kern="1200" dirty="0" err="1"/>
            <a:t>misumba</a:t>
          </a:r>
          <a:r>
            <a:rPr lang="en-US" sz="2000" b="1" kern="1200" dirty="0"/>
            <a:t> </a:t>
          </a:r>
          <a:r>
            <a:rPr lang="en-US" sz="2000" b="1" kern="1200" dirty="0" err="1"/>
            <a:t>wadwa</a:t>
          </a:r>
          <a:r>
            <a:rPr lang="en-US" sz="2000" b="1" kern="1200" dirty="0"/>
            <a:t>;” “</a:t>
          </a:r>
          <a:r>
            <a:rPr lang="en-US" sz="2000" b="1" kern="1200" dirty="0" err="1"/>
            <a:t>misumba</a:t>
          </a:r>
          <a:r>
            <a:rPr lang="en-US" sz="2000" b="1" kern="1200" dirty="0"/>
            <a:t> </a:t>
          </a:r>
          <a:r>
            <a:rPr lang="en-US" sz="2000" b="1" kern="1200" dirty="0" err="1"/>
            <a:t>Yesu</a:t>
          </a:r>
          <a:r>
            <a:rPr lang="en-US" sz="2000" b="1" kern="1200" dirty="0"/>
            <a:t> </a:t>
          </a:r>
          <a:r>
            <a:rPr lang="en-US" sz="2000" b="1" kern="1200" dirty="0" err="1"/>
            <a:t>Kristo</a:t>
          </a:r>
          <a:r>
            <a:rPr lang="en-US" sz="2000" b="1" kern="1200" dirty="0"/>
            <a:t>;” </a:t>
          </a:r>
          <a:r>
            <a:rPr lang="en-US" sz="2000" b="1" kern="1200" dirty="0" err="1"/>
            <a:t>kod</a:t>
          </a:r>
          <a:r>
            <a:rPr lang="en-US" sz="2000" b="1" kern="1200" dirty="0"/>
            <a:t> “</a:t>
          </a:r>
          <a:r>
            <a:rPr lang="en-US" sz="2000" b="1" kern="1200" dirty="0" err="1"/>
            <a:t>motuewago</a:t>
          </a:r>
          <a:r>
            <a:rPr lang="en-US" sz="2000" b="1" kern="1200" dirty="0"/>
            <a:t> </a:t>
          </a:r>
          <a:r>
            <a:rPr lang="en-US" sz="2000" b="1" kern="1200" dirty="0" err="1"/>
            <a:t>nikech</a:t>
          </a:r>
          <a:r>
            <a:rPr lang="en-US" sz="2000" b="1" kern="1200" dirty="0"/>
            <a:t> </a:t>
          </a:r>
          <a:r>
            <a:rPr lang="en-US" sz="2000" b="1" kern="1200" dirty="0" err="1"/>
            <a:t>Kristo</a:t>
          </a:r>
          <a:r>
            <a:rPr lang="en-US" sz="2000" b="1" kern="1200" dirty="0"/>
            <a:t> </a:t>
          </a:r>
          <a:r>
            <a:rPr lang="en-US" sz="2000" b="1" kern="1200" dirty="0" err="1"/>
            <a:t>Yesu</a:t>
          </a:r>
          <a:r>
            <a:rPr lang="en-US" sz="2000" b="1" kern="1200" dirty="0"/>
            <a:t>” (</a:t>
          </a:r>
          <a:r>
            <a:rPr lang="en-US" sz="2000" b="1" kern="1200" dirty="0" err="1"/>
            <a:t>Kol</a:t>
          </a:r>
          <a:r>
            <a:rPr lang="en-US" sz="2000" b="1" kern="1200" dirty="0"/>
            <a:t>. 1:7; 4:12; </a:t>
          </a:r>
          <a:r>
            <a:rPr lang="en-US" sz="2000" b="1" kern="1200" dirty="0" err="1"/>
            <a:t>Filem</a:t>
          </a:r>
          <a:r>
            <a:rPr lang="en-US" sz="2000" b="1" kern="1200" dirty="0"/>
            <a:t>. 1:23)</a:t>
          </a:r>
          <a:endParaRPr lang="es-ES" sz="2000" kern="1200" dirty="0"/>
        </a:p>
      </dsp:txBody>
      <dsp:txXfrm>
        <a:off x="0" y="3002689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Chung’ motegno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gibed ma ok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ging’ingni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ahinya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wuond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mariek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jasigu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6:11)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23619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Ja-Kristo maradier</a:t>
          </a:r>
          <a:endParaRPr lang="es-ES" sz="2000" kern="1200" dirty="0"/>
        </a:p>
      </dsp:txBody>
      <dsp:txXfrm>
        <a:off x="2423619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438487" y="1307776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Bedo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malong’o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kamano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yudore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kokalo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kuom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ok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ng’ire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owuon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(Math. 5:44, 48), kata obedo ni kinde duto ng’ato dongo e </a:t>
          </a:r>
          <a:r>
            <a:rPr lang="pt-B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iye</a:t>
          </a:r>
          <a:b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(Fil. 3:12)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00697" y="1369986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Beduru gi adiera chutho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Mondo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opong’wa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duto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wanyalo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yudo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634530" y="3199106"/>
          <a:ext cx="123411" cy="22840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240623" y="3199106"/>
          <a:ext cx="3209730" cy="2284080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240623" y="277509"/>
          <a:ext cx="3209730" cy="2284080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543693" y="277509"/>
          <a:ext cx="123411" cy="228408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117401" y="3828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336824" y="2184842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2">
                  <a:lumMod val="50000"/>
                </a:schemeClr>
              </a:solidFill>
            </a:rPr>
            <a:t>LUKA </a:t>
          </a:r>
          <a:endParaRPr lang="en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36824" y="2184842"/>
        <a:ext cx="2960834" cy="271122"/>
      </dsp:txXfrm>
    </dsp:sp>
    <dsp:sp modelId="{6FDA5621-7295-456D-8BDF-809D3107DCE3}">
      <dsp:nvSpPr>
        <dsp:cNvPr id="0" name=""/>
        <dsp:cNvSpPr/>
      </dsp:nvSpPr>
      <dsp:spPr>
        <a:xfrm>
          <a:off x="3577505" y="174817"/>
          <a:ext cx="3898789" cy="22840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Ondiko Injili mar Luka kod Tich Joote, okawe kaka jandik weche mag ngima Paulo (Luka 1:1-4; Tich Joote 1:1). Jathieth kuom tich, Paulo </a:t>
          </a:r>
          <a:r>
            <a:rPr lang="en-US" sz="2000" b="1" kern="1200" dirty="0" err="1"/>
            <a:t>luonge</a:t>
          </a:r>
          <a:r>
            <a:rPr lang="en-US" sz="2000" b="1" kern="1200" dirty="0"/>
            <a:t> ni "</a:t>
          </a:r>
          <a:r>
            <a:rPr lang="en-US" sz="2000" b="1" kern="1200" dirty="0" err="1"/>
            <a:t>jahera</a:t>
          </a:r>
          <a:r>
            <a:rPr lang="en-US" sz="2000" b="1" kern="1200" dirty="0"/>
            <a:t>."  Ne odak gi Paulo nyaka e thone (2 Tim. 4:11).</a:t>
          </a:r>
        </a:p>
      </dsp:txBody>
      <dsp:txXfrm>
        <a:off x="3577505" y="174817"/>
        <a:ext cx="3898789" cy="2284080"/>
      </dsp:txXfrm>
    </dsp:sp>
    <dsp:sp modelId="{E10F3862-0404-4E3B-B661-A2D060F03318}">
      <dsp:nvSpPr>
        <dsp:cNvPr id="0" name=""/>
        <dsp:cNvSpPr/>
      </dsp:nvSpPr>
      <dsp:spPr>
        <a:xfrm>
          <a:off x="117401" y="2925426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346565" y="5106439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DEMA </a:t>
          </a:r>
          <a:endParaRPr lang="en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46565" y="5106439"/>
        <a:ext cx="2960834" cy="271122"/>
      </dsp:txXfrm>
    </dsp:sp>
    <dsp:sp modelId="{2925429F-F028-493B-81E8-3D46E970EC4F}">
      <dsp:nvSpPr>
        <dsp:cNvPr id="0" name=""/>
        <dsp:cNvSpPr/>
      </dsp:nvSpPr>
      <dsp:spPr>
        <a:xfrm>
          <a:off x="3565486" y="3149838"/>
          <a:ext cx="3898789" cy="228408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Ne </a:t>
          </a:r>
          <a:r>
            <a:rPr lang="en-US" sz="2000" b="1" kern="1200" dirty="0" err="1"/>
            <a:t>en</a:t>
          </a:r>
          <a:r>
            <a:rPr lang="en-US" sz="2000" b="1" kern="1200" dirty="0"/>
            <a:t> </a:t>
          </a:r>
          <a:r>
            <a:rPr lang="en-US" sz="2000" b="1" kern="1200" dirty="0" err="1"/>
            <a:t>ng’at</a:t>
          </a:r>
          <a:r>
            <a:rPr lang="en-US" sz="2000" b="1" kern="1200" dirty="0"/>
            <a:t> ma ne </a:t>
          </a:r>
          <a:r>
            <a:rPr lang="en-US" sz="2000" b="1" kern="1200" dirty="0" err="1"/>
            <a:t>tiyo</a:t>
          </a:r>
          <a:r>
            <a:rPr lang="en-US" sz="2000" b="1" kern="1200" dirty="0"/>
            <a:t> </a:t>
          </a:r>
          <a:r>
            <a:rPr lang="en-US" sz="2000" b="1" kern="1200" dirty="0" err="1"/>
            <a:t>kanyakla</a:t>
          </a:r>
          <a:r>
            <a:rPr lang="en-US" sz="2000" b="1" kern="1200" dirty="0"/>
            <a:t> </a:t>
          </a:r>
          <a:r>
            <a:rPr lang="en-US" sz="2000" b="1" kern="1200" dirty="0" err="1"/>
            <a:t>gi</a:t>
          </a:r>
          <a:r>
            <a:rPr lang="en-US" sz="2000" b="1" kern="1200" dirty="0"/>
            <a:t> Paulo e </a:t>
          </a:r>
          <a:r>
            <a:rPr lang="en-US" sz="2000" b="1" kern="1200" dirty="0" err="1"/>
            <a:t>kinde</a:t>
          </a:r>
          <a:r>
            <a:rPr lang="en-US" sz="2000" b="1" kern="1200" dirty="0"/>
            <a:t> mane </a:t>
          </a:r>
          <a:r>
            <a:rPr lang="en-US" sz="2000" b="1" kern="1200" dirty="0" err="1"/>
            <a:t>otweye</a:t>
          </a:r>
          <a:r>
            <a:rPr lang="en-US" sz="2000" b="1" kern="1200" dirty="0"/>
            <a:t> </a:t>
          </a:r>
          <a:r>
            <a:rPr lang="en-US" sz="2000" b="1" kern="1200" dirty="0" err="1"/>
            <a:t>mokwongo</a:t>
          </a:r>
          <a:r>
            <a:rPr lang="en-US" sz="2000" b="1" kern="1200" dirty="0"/>
            <a:t> e </a:t>
          </a:r>
          <a:r>
            <a:rPr lang="en-US" sz="2000" b="1" kern="1200" dirty="0" err="1"/>
            <a:t>piny</a:t>
          </a:r>
          <a:r>
            <a:rPr lang="en-US" sz="2000" b="1" kern="1200" dirty="0"/>
            <a:t> Rumi (</a:t>
          </a:r>
          <a:r>
            <a:rPr lang="en-US" sz="2000" b="1" kern="1200" dirty="0" err="1"/>
            <a:t>Filem</a:t>
          </a:r>
          <a:r>
            <a:rPr lang="en-US" sz="2000" b="1" kern="1200" dirty="0"/>
            <a:t>. 1:24). Kata </a:t>
          </a:r>
          <a:r>
            <a:rPr lang="en-US" sz="2000" b="1" kern="1200" dirty="0" err="1"/>
            <a:t>kamano</a:t>
          </a:r>
          <a:r>
            <a:rPr lang="en-US" sz="2000" b="1" kern="1200" dirty="0"/>
            <a:t>, e </a:t>
          </a:r>
          <a:r>
            <a:rPr lang="en-US" sz="2000" b="1" kern="1200" dirty="0" err="1"/>
            <a:t>kinde</a:t>
          </a:r>
          <a:r>
            <a:rPr lang="en-US" sz="2000" b="1" kern="1200" dirty="0"/>
            <a:t> mane </a:t>
          </a:r>
          <a:r>
            <a:rPr lang="en-US" sz="2000" b="1" kern="1200" dirty="0" err="1"/>
            <a:t>otweye</a:t>
          </a:r>
          <a:r>
            <a:rPr lang="en-US" sz="2000" b="1" kern="1200" dirty="0"/>
            <a:t> </a:t>
          </a:r>
          <a:r>
            <a:rPr lang="en-US" sz="2000" b="1" kern="1200" dirty="0" err="1"/>
            <a:t>mogik</a:t>
          </a:r>
          <a:r>
            <a:rPr lang="en-US" sz="2000" b="1" kern="1200" dirty="0"/>
            <a:t>, </a:t>
          </a:r>
          <a:r>
            <a:rPr lang="en-US" sz="2000" b="1" kern="1200" dirty="0" err="1"/>
            <a:t>noringo</a:t>
          </a:r>
          <a:r>
            <a:rPr lang="en-US" sz="2000" b="1" kern="1200" dirty="0"/>
            <a:t> </a:t>
          </a:r>
          <a:r>
            <a:rPr lang="en-US" sz="2000" b="1" kern="1200" dirty="0" err="1"/>
            <a:t>oweyo</a:t>
          </a:r>
          <a:r>
            <a:rPr lang="en-US" sz="2000" b="1" kern="1200" dirty="0"/>
            <a:t> Paulo, “</a:t>
          </a:r>
          <a:r>
            <a:rPr lang="en-US" sz="2000" b="1" kern="1200" dirty="0" err="1"/>
            <a:t>nikech</a:t>
          </a:r>
          <a:r>
            <a:rPr lang="en-US" sz="2000" b="1" kern="1200" dirty="0"/>
            <a:t> </a:t>
          </a:r>
          <a:r>
            <a:rPr lang="en-US" sz="2000" b="1" kern="1200" dirty="0" err="1"/>
            <a:t>ohero</a:t>
          </a:r>
          <a:r>
            <a:rPr lang="en-US" sz="2000" b="1" kern="1200" dirty="0"/>
            <a:t> </a:t>
          </a:r>
          <a:r>
            <a:rPr lang="en-US" sz="2000" b="1" kern="1200" dirty="0" err="1"/>
            <a:t>pinyni</a:t>
          </a:r>
          <a:r>
            <a:rPr lang="en-US" sz="2000" b="1" kern="1200"/>
            <a:t>”</a:t>
          </a:r>
          <a:endParaRPr lang="en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(2 Tim. 4:10)</a:t>
          </a:r>
        </a:p>
      </dsp:txBody>
      <dsp:txXfrm>
        <a:off x="3565486" y="3149838"/>
        <a:ext cx="3898789" cy="2284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866124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5983" y="474886"/>
          <a:ext cx="3634156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5983" y="2455547"/>
          <a:ext cx="3634156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wang’eyo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kende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Numfa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otelo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Laodikia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Ok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wang’eyo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kata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dichuo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kata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dhako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nikech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wacho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“od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dichuo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,”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,” to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--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thothgi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-- “od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dhako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.”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08281" y="2455547"/>
        <a:ext cx="3449560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Wuod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Filemon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mane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en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ja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Kolosai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notiyo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Paulo 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kinde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moro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1:1-2). Paulo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okwaye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mondo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odhi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nyime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tij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lando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injili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(kaka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dikon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pasta, kata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jakwadh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kanisa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ma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Kolosai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).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5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7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6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6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6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5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4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2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5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7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1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34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</a:rPr>
              <a:t>CHUNG’ E DWACH NYASAYE E YORE DUTO</a:t>
            </a:r>
            <a:endParaRPr kumimoji="0" lang="en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8551260" y="6519446"/>
            <a:ext cx="364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13 mar Mach 28, 2026</a:t>
            </a:r>
          </a:p>
        </p:txBody>
      </p:sp>
    </p:spTree>
    <p:extLst>
      <p:ext uri="{BB962C8B-B14F-4D97-AF65-F5344CB8AC3E}">
        <p14:creationId xmlns:p14="http://schemas.microsoft.com/office/powerpoint/2010/main" val="1993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389502" y="0"/>
            <a:ext cx="5067668" cy="58169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Kendo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gouru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ni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Nyasaye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erokamano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, kata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gima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nade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ema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timore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,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nikech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mano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e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gima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Nyasaye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drwaro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ni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mondo</a:t>
            </a:r>
            <a:r>
              <a:rPr kumimoji="0" lang="en-US" sz="4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utim</a:t>
            </a:r>
            <a:r>
              <a:rPr kumimoji="0" lang="en-US" sz="42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kaka jo-</a:t>
            </a:r>
            <a:r>
              <a:rPr kumimoji="0" lang="en-US" sz="42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Kristo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1 Jo-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Thesalonika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5:18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17215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17214" y="0"/>
            <a:ext cx="6774785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185275"/>
              </p:ext>
            </p:extLst>
          </p:nvPr>
        </p:nvGraphicFramePr>
        <p:xfrm>
          <a:off x="5525585" y="335431"/>
          <a:ext cx="6578961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24931" y="9525"/>
            <a:ext cx="54351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Paulo ne </a:t>
            </a:r>
            <a:r>
              <a:rPr lang="en-US" sz="2000" b="1" dirty="0" err="1">
                <a:solidFill>
                  <a:prstClr val="black"/>
                </a:solidFill>
              </a:rPr>
              <a:t>otiyo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mopogore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opogore</a:t>
            </a:r>
            <a:r>
              <a:rPr lang="en-US" sz="2000" b="1" dirty="0">
                <a:solidFill>
                  <a:prstClr val="black"/>
                </a:solidFill>
              </a:rPr>
              <a:t>, kendo ne </a:t>
            </a:r>
            <a:r>
              <a:rPr lang="en-US" sz="2000" b="1" dirty="0" err="1">
                <a:solidFill>
                  <a:prstClr val="black"/>
                </a:solidFill>
              </a:rPr>
              <a:t>oyango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tich</a:t>
            </a:r>
            <a:r>
              <a:rPr lang="en-US" sz="2000" b="1" dirty="0">
                <a:solidFill>
                  <a:prstClr val="black"/>
                </a:solidFill>
              </a:rPr>
              <a:t> ma ne </a:t>
            </a:r>
            <a:r>
              <a:rPr lang="en-US" sz="2000" b="1" dirty="0" err="1">
                <a:solidFill>
                  <a:prstClr val="black"/>
                </a:solidFill>
              </a:rPr>
              <a:t>otim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jogo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ochiwore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chunygi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orit</a:t>
            </a:r>
            <a:r>
              <a:rPr lang="en-US" sz="2000" b="1" dirty="0">
                <a:solidFill>
                  <a:prstClr val="black"/>
                </a:solidFill>
              </a:rPr>
              <a:t> kendo </a:t>
            </a:r>
            <a:r>
              <a:rPr lang="en-US" sz="2000" b="1" dirty="0" err="1">
                <a:solidFill>
                  <a:prstClr val="black"/>
                </a:solidFill>
              </a:rPr>
              <a:t>ojiw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kanisni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7" y="4291523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43726" y="2801501"/>
            <a:ext cx="54172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Bende, </a:t>
            </a:r>
            <a:r>
              <a:rPr lang="en-US" sz="2000" b="1" dirty="0" err="1">
                <a:solidFill>
                  <a:prstClr val="black"/>
                </a:solidFill>
              </a:rPr>
              <a:t>omede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gombo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maduong</a:t>
            </a:r>
            <a:r>
              <a:rPr lang="en-US" sz="2000" b="1" dirty="0">
                <a:solidFill>
                  <a:prstClr val="black"/>
                </a:solidFill>
              </a:rPr>
              <a:t>’ ma </a:t>
            </a:r>
            <a:r>
              <a:rPr lang="en-US" sz="2000" b="1" dirty="0" err="1">
                <a:solidFill>
                  <a:prstClr val="black"/>
                </a:solidFill>
              </a:rPr>
              <a:t>Epafra</a:t>
            </a:r>
            <a:r>
              <a:rPr lang="en-US" sz="2000" b="1" dirty="0">
                <a:solidFill>
                  <a:prstClr val="black"/>
                </a:solidFill>
              </a:rPr>
              <a:t>: “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mi </a:t>
            </a:r>
            <a:r>
              <a:rPr lang="en-US" sz="2000" b="1" dirty="0" err="1">
                <a:solidFill>
                  <a:prstClr val="black"/>
                </a:solidFill>
              </a:rPr>
              <a:t>uchung</a:t>
            </a:r>
            <a:r>
              <a:rPr lang="en-US" sz="2000" b="1" dirty="0">
                <a:solidFill>
                  <a:prstClr val="black"/>
                </a:solidFill>
              </a:rPr>
              <a:t>’ </a:t>
            </a:r>
            <a:r>
              <a:rPr lang="en-US" sz="2000" b="1" dirty="0" err="1">
                <a:solidFill>
                  <a:prstClr val="black"/>
                </a:solidFill>
              </a:rPr>
              <a:t>motegno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jo-</a:t>
            </a:r>
            <a:r>
              <a:rPr lang="en-US" sz="2000" b="1" dirty="0" err="1">
                <a:solidFill>
                  <a:prstClr val="black"/>
                </a:solidFill>
              </a:rPr>
              <a:t>Kristo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maradier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kuketo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chyuny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dwaro</a:t>
            </a:r>
            <a:r>
              <a:rPr lang="en-US" sz="2000" b="1" dirty="0">
                <a:solidFill>
                  <a:prstClr val="black"/>
                </a:solidFill>
              </a:rPr>
              <a:t>” (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4:12).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83369" y="1559402"/>
            <a:ext cx="56942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b="1" dirty="0" err="1">
                <a:solidFill>
                  <a:prstClr val="black"/>
                </a:solidFill>
              </a:rPr>
              <a:t>giko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barupe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ondiko</a:t>
            </a:r>
            <a:r>
              <a:rPr lang="en-US" sz="2000" b="1" dirty="0">
                <a:solidFill>
                  <a:prstClr val="black"/>
                </a:solidFill>
              </a:rPr>
              <a:t> ne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, Paulo </a:t>
            </a:r>
            <a:r>
              <a:rPr lang="en-US" sz="2000" b="1" dirty="0" err="1">
                <a:solidFill>
                  <a:prstClr val="black"/>
                </a:solidFill>
              </a:rPr>
              <a:t>ooro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kowuok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jogo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tiyo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kode</a:t>
            </a:r>
            <a:r>
              <a:rPr lang="en-US" sz="2000" b="1" dirty="0">
                <a:solidFill>
                  <a:prstClr val="black"/>
                </a:solidFill>
              </a:rPr>
              <a:t>, kendo </a:t>
            </a:r>
            <a:r>
              <a:rPr lang="en-US" sz="2000" b="1" dirty="0" err="1">
                <a:solidFill>
                  <a:prstClr val="black"/>
                </a:solidFill>
              </a:rPr>
              <a:t>moso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owete</a:t>
            </a:r>
            <a:r>
              <a:rPr lang="en-US" sz="2000" b="1" dirty="0">
                <a:solidFill>
                  <a:prstClr val="black"/>
                </a:solidFill>
              </a:rPr>
              <a:t> ma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nigi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yie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50" normalizeH="0" baseline="0" noProof="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JOOTE</a:t>
            </a:r>
            <a:endParaRPr kumimoji="0" lang="es-ES" sz="2400" b="1" i="0" u="none" strike="noStrike" kern="1200" cap="none" spc="50" normalizeH="0" baseline="0" noProof="0" dirty="0">
              <a:ln w="0"/>
              <a:solidFill>
                <a:srgbClr val="FFFF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231863" y="54069"/>
            <a:ext cx="7960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Owadwa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Tukiko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ma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jatich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maradier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kendo ma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misumba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wadwa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kuom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tich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Ruoth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biro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nyisou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weche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duto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kuoma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[…]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Aore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Onesimo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owadwa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maradier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kendo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mwahero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ma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jathuru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Gibiro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nyisou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gik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moko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duto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matimore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(Jo-Kolosai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i="0" u="none" strike="noStrike" kern="1200" cap="none" spc="0" normalizeH="0" baseline="0" noProof="0" dirty="0">
                  <a:ln/>
                  <a:solidFill>
                    <a:srgbClr val="2FC75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TUKIKO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400264" y="3803304"/>
            <a:ext cx="54004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b="1" dirty="0" err="1">
                <a:solidFill>
                  <a:prstClr val="black"/>
                </a:solidFill>
              </a:rPr>
              <a:t>wuodh</a:t>
            </a:r>
            <a:r>
              <a:rPr lang="en-US" sz="2000" b="1" dirty="0">
                <a:solidFill>
                  <a:prstClr val="black"/>
                </a:solidFill>
              </a:rPr>
              <a:t> Paulo mar </a:t>
            </a:r>
            <a:r>
              <a:rPr lang="en-US" sz="2000" b="1" dirty="0" err="1">
                <a:solidFill>
                  <a:prstClr val="black"/>
                </a:solidFill>
              </a:rPr>
              <a:t>adek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olendo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giter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chiwo</a:t>
            </a:r>
            <a:r>
              <a:rPr lang="en-US" sz="2000" b="1" dirty="0">
                <a:solidFill>
                  <a:prstClr val="black"/>
                </a:solidFill>
              </a:rPr>
              <a:t> Jerusalem (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20:4). Ne </a:t>
            </a:r>
            <a:r>
              <a:rPr lang="en-US" sz="2000" b="1" dirty="0" err="1">
                <a:solidFill>
                  <a:prstClr val="black"/>
                </a:solidFill>
              </a:rPr>
              <a:t>okonyo</a:t>
            </a:r>
            <a:r>
              <a:rPr lang="en-US" sz="2000" b="1" dirty="0">
                <a:solidFill>
                  <a:prstClr val="black"/>
                </a:solidFill>
              </a:rPr>
              <a:t> Paulo e Rumi kendo ne </a:t>
            </a:r>
            <a:r>
              <a:rPr lang="en-US" sz="2000" b="1" dirty="0" err="1">
                <a:solidFill>
                  <a:prstClr val="black"/>
                </a:solidFill>
              </a:rPr>
              <a:t>otero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barupe</a:t>
            </a:r>
            <a:r>
              <a:rPr lang="en-US" sz="2000" b="1" dirty="0">
                <a:solidFill>
                  <a:prstClr val="black"/>
                </a:solidFill>
              </a:rPr>
              <a:t> ne jo-</a:t>
            </a:r>
            <a:r>
              <a:rPr lang="en-US" sz="2000" b="1" dirty="0" err="1">
                <a:solidFill>
                  <a:prstClr val="black"/>
                </a:solidFill>
              </a:rPr>
              <a:t>Efeso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Efes</a:t>
            </a:r>
            <a:r>
              <a:rPr lang="en-US" sz="2000" b="1" dirty="0">
                <a:solidFill>
                  <a:prstClr val="black"/>
                </a:solidFill>
              </a:rPr>
              <a:t>. 6:21; 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 4:7). Kane </a:t>
            </a:r>
            <a:r>
              <a:rPr lang="en-US" sz="2000" b="1" dirty="0" err="1">
                <a:solidFill>
                  <a:prstClr val="black"/>
                </a:solidFill>
              </a:rPr>
              <a:t>ogony</a:t>
            </a:r>
            <a:r>
              <a:rPr lang="en-US" sz="2000" b="1" dirty="0">
                <a:solidFill>
                  <a:prstClr val="black"/>
                </a:solidFill>
              </a:rPr>
              <a:t> Paulo, ne </a:t>
            </a:r>
            <a:r>
              <a:rPr lang="en-US" sz="2000" b="1" dirty="0" err="1">
                <a:solidFill>
                  <a:prstClr val="black"/>
                </a:solidFill>
              </a:rPr>
              <a:t>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bedo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okawo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kar</a:t>
            </a:r>
            <a:r>
              <a:rPr lang="en-US" sz="2000" b="1" dirty="0">
                <a:solidFill>
                  <a:prstClr val="black"/>
                </a:solidFill>
              </a:rPr>
              <a:t> Tito e dal </a:t>
            </a:r>
            <a:r>
              <a:rPr lang="en-US" sz="2000" b="1" dirty="0" err="1">
                <a:solidFill>
                  <a:prstClr val="black"/>
                </a:solidFill>
              </a:rPr>
              <a:t>Krete</a:t>
            </a:r>
            <a:r>
              <a:rPr lang="en-US" sz="2000" b="1" dirty="0">
                <a:solidFill>
                  <a:prstClr val="black"/>
                </a:solidFill>
              </a:rPr>
              <a:t> (Tito 3:12). E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twech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mogik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Efeso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ojiw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kanyo</a:t>
            </a:r>
            <a:r>
              <a:rPr lang="en-US" sz="2000" b="1" dirty="0">
                <a:solidFill>
                  <a:prstClr val="black"/>
                </a:solidFill>
              </a:rPr>
              <a:t> (2 Tim. 4:12).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1200" cap="none" spc="0" normalizeH="0" baseline="0" noProof="0" dirty="0">
                  <a:ln/>
                  <a:solidFill>
                    <a:srgbClr val="48CEE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ONESIMO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48CEE0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152169" y="4329432"/>
            <a:ext cx="58022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Misumba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oringo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ruodhe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Filemon</a:t>
            </a:r>
            <a:r>
              <a:rPr lang="en-US" sz="2000" b="1" dirty="0">
                <a:solidFill>
                  <a:prstClr val="black"/>
                </a:solidFill>
              </a:rPr>
              <a:t>. Ne </a:t>
            </a:r>
            <a:r>
              <a:rPr lang="en-US" sz="2000" b="1" dirty="0" err="1">
                <a:solidFill>
                  <a:prstClr val="black"/>
                </a:solidFill>
              </a:rPr>
              <a:t>olokore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twech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mokwongo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Rumi. Paulo </a:t>
            </a:r>
            <a:r>
              <a:rPr lang="en-US" sz="2000" b="1" dirty="0" err="1">
                <a:solidFill>
                  <a:prstClr val="black"/>
                </a:solidFill>
              </a:rPr>
              <a:t>noore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odogi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ruodhe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barua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oting’o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weche</a:t>
            </a:r>
            <a:r>
              <a:rPr lang="en-US" sz="2000" b="1" dirty="0">
                <a:solidFill>
                  <a:prstClr val="black"/>
                </a:solidFill>
              </a:rPr>
              <a:t> moa  e </a:t>
            </a:r>
            <a:r>
              <a:rPr lang="en-US" sz="2000" b="1" dirty="0" err="1">
                <a:solidFill>
                  <a:prstClr val="black"/>
                </a:solidFill>
              </a:rPr>
              <a:t>chunye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osayo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Filemon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orwak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Onesimo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hera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Jokristo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Filem</a:t>
            </a:r>
            <a:r>
              <a:rPr lang="en-US" sz="2000" b="1" dirty="0">
                <a:solidFill>
                  <a:prstClr val="black"/>
                </a:solidFill>
              </a:rPr>
              <a:t>. 1:10). </a:t>
            </a:r>
            <a:r>
              <a:rPr lang="en-US" sz="2000" b="1" dirty="0" err="1">
                <a:solidFill>
                  <a:prstClr val="black"/>
                </a:solidFill>
              </a:rPr>
              <a:t>Kaachiel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Tukiko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otero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  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4:9).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3993502" y="1310742"/>
            <a:ext cx="5820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Kaachiel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injili</a:t>
            </a:r>
            <a:r>
              <a:rPr lang="en-US" sz="2000" b="1" dirty="0">
                <a:solidFill>
                  <a:prstClr val="black"/>
                </a:solidFill>
              </a:rPr>
              <a:t> e bombe </a:t>
            </a:r>
            <a:r>
              <a:rPr lang="en-US" sz="2000" b="1" dirty="0" err="1">
                <a:solidFill>
                  <a:prstClr val="black"/>
                </a:solidFill>
              </a:rPr>
              <a:t>madongo</a:t>
            </a:r>
            <a:r>
              <a:rPr lang="en-US" sz="2000" b="1" dirty="0">
                <a:solidFill>
                  <a:prstClr val="black"/>
                </a:solidFill>
              </a:rPr>
              <a:t>, Paulo </a:t>
            </a:r>
            <a:r>
              <a:rPr lang="en-US" sz="2000" b="1" dirty="0" err="1">
                <a:solidFill>
                  <a:prstClr val="black"/>
                </a:solidFill>
              </a:rPr>
              <a:t>nondiko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barupe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osik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tudruok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kanisni</a:t>
            </a:r>
            <a:r>
              <a:rPr lang="en-US" sz="2000" b="1" dirty="0">
                <a:solidFill>
                  <a:prstClr val="black"/>
                </a:solidFill>
              </a:rPr>
              <a:t>, kata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ojiw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joma</a:t>
            </a:r>
            <a:r>
              <a:rPr lang="en-US" sz="2000" b="1" dirty="0">
                <a:solidFill>
                  <a:prstClr val="black"/>
                </a:solidFill>
              </a:rPr>
              <a:t> ne ok </a:t>
            </a:r>
            <a:r>
              <a:rPr lang="en-US" sz="2000" b="1" dirty="0" err="1">
                <a:solidFill>
                  <a:prstClr val="black"/>
                </a:solidFill>
              </a:rPr>
              <a:t>ong’eyo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maber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6" y="772061"/>
            <a:ext cx="3707487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4012552" y="2605971"/>
            <a:ext cx="58203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Barupegi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ooro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kokalo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owete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moher</a:t>
            </a:r>
            <a:r>
              <a:rPr lang="en-US" sz="2000" b="1" dirty="0">
                <a:solidFill>
                  <a:prstClr val="black"/>
                </a:solidFill>
              </a:rPr>
              <a:t> kendo ma </a:t>
            </a:r>
            <a:r>
              <a:rPr lang="en-US" sz="2000" b="1" dirty="0" err="1">
                <a:solidFill>
                  <a:prstClr val="black"/>
                </a:solidFill>
              </a:rPr>
              <a:t>nigi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yie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4:7-9).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JOMA OTER NYANGU</a:t>
            </a:r>
            <a:endParaRPr kumimoji="0" lang="es-ES" sz="2800" b="1" i="0" u="none" strike="noStrike" kern="1200" cap="none" spc="300" normalizeH="0" baseline="0" noProof="0" dirty="0">
              <a:ln w="12700">
                <a:solidFill>
                  <a:srgbClr val="2FC753"/>
                </a:solidFill>
                <a:prstDash val="solid"/>
              </a:ln>
              <a:pattFill prst="pct50">
                <a:fgClr>
                  <a:srgbClr val="2FC753"/>
                </a:fgClr>
                <a:bgClr>
                  <a:srgbClr val="2FC75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FC753">
                    <a:lumMod val="40000"/>
                    <a:lumOff val="6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490452" y="559611"/>
            <a:ext cx="8701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“…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adekgo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jo-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Yahudi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kende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moyie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kuom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ma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atiyogo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Loch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kendo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gisekonya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ahinya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(Jo-Kolosai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302733"/>
            <a:ext cx="852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>
                <a:solidFill>
                  <a:prstClr val="black"/>
                </a:solidFill>
              </a:rPr>
              <a:t>Paulo </a:t>
            </a:r>
            <a:r>
              <a:rPr lang="en-US" b="1" dirty="0" err="1">
                <a:solidFill>
                  <a:prstClr val="black"/>
                </a:solidFill>
              </a:rPr>
              <a:t>notemo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matek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muko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ohinga</a:t>
            </a:r>
            <a:r>
              <a:rPr lang="en-US" b="1" dirty="0">
                <a:solidFill>
                  <a:prstClr val="black"/>
                </a:solidFill>
              </a:rPr>
              <a:t> mane </a:t>
            </a:r>
            <a:r>
              <a:rPr lang="en-US" b="1" dirty="0" err="1">
                <a:solidFill>
                  <a:prstClr val="black"/>
                </a:solidFill>
              </a:rPr>
              <a:t>opogo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Kanisa</a:t>
            </a:r>
            <a:r>
              <a:rPr lang="en-US" b="1" dirty="0">
                <a:solidFill>
                  <a:prstClr val="black"/>
                </a:solidFill>
              </a:rPr>
              <a:t>. </a:t>
            </a:r>
            <a:r>
              <a:rPr lang="en-US" b="1" dirty="0" err="1">
                <a:solidFill>
                  <a:prstClr val="black"/>
                </a:solidFill>
              </a:rPr>
              <a:t>Joma</a:t>
            </a:r>
            <a:r>
              <a:rPr lang="en-US" b="1" dirty="0">
                <a:solidFill>
                  <a:prstClr val="black"/>
                </a:solidFill>
              </a:rPr>
              <a:t> ne </a:t>
            </a:r>
            <a:r>
              <a:rPr lang="en-US" b="1" dirty="0" err="1">
                <a:solidFill>
                  <a:prstClr val="black"/>
                </a:solidFill>
              </a:rPr>
              <a:t>tiyo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kode</a:t>
            </a:r>
            <a:r>
              <a:rPr lang="en-US" b="1" dirty="0">
                <a:solidFill>
                  <a:prstClr val="black"/>
                </a:solidFill>
              </a:rPr>
              <a:t> ne </a:t>
            </a:r>
            <a:r>
              <a:rPr lang="en-US" b="1" dirty="0" err="1">
                <a:solidFill>
                  <a:prstClr val="black"/>
                </a:solidFill>
              </a:rPr>
              <a:t>wuok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kuonde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duto</a:t>
            </a:r>
            <a:r>
              <a:rPr lang="en-US" b="1" dirty="0">
                <a:solidFill>
                  <a:prstClr val="black"/>
                </a:solidFill>
              </a:rPr>
              <a:t>, kendo ma ne e </a:t>
            </a:r>
            <a:r>
              <a:rPr lang="en-US" b="1" dirty="0" err="1">
                <a:solidFill>
                  <a:prstClr val="black"/>
                </a:solidFill>
              </a:rPr>
              <a:t>alwora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mopogore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opogore</a:t>
            </a:r>
            <a:r>
              <a:rPr lang="en-US" b="1" dirty="0">
                <a:solidFill>
                  <a:prstClr val="black"/>
                </a:solidFill>
              </a:rPr>
              <a:t>. Jo-</a:t>
            </a:r>
            <a:r>
              <a:rPr lang="en-US" b="1" dirty="0" err="1">
                <a:solidFill>
                  <a:prstClr val="black"/>
                </a:solidFill>
              </a:rPr>
              <a:t>Yahudi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kod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Ogendini</a:t>
            </a:r>
            <a:r>
              <a:rPr lang="en-US" b="1" dirty="0">
                <a:solidFill>
                  <a:prstClr val="black"/>
                </a:solidFill>
              </a:rPr>
              <a:t>, jo-Asia </a:t>
            </a:r>
            <a:r>
              <a:rPr lang="en-US" b="1" dirty="0" err="1">
                <a:solidFill>
                  <a:prstClr val="black"/>
                </a:solidFill>
              </a:rPr>
              <a:t>kod</a:t>
            </a:r>
            <a:r>
              <a:rPr lang="en-US" b="1" dirty="0">
                <a:solidFill>
                  <a:prstClr val="black"/>
                </a:solidFill>
              </a:rPr>
              <a:t> jo-</a:t>
            </a:r>
            <a:r>
              <a:rPr lang="en-US" b="1" dirty="0" err="1">
                <a:solidFill>
                  <a:prstClr val="black"/>
                </a:solidFill>
              </a:rPr>
              <a:t>Ulaya</a:t>
            </a:r>
            <a:r>
              <a:rPr lang="en-US" b="1" dirty="0">
                <a:solidFill>
                  <a:prstClr val="black"/>
                </a:solidFill>
              </a:rPr>
              <a:t> ne </a:t>
            </a:r>
            <a:r>
              <a:rPr lang="en-US" b="1" dirty="0" err="1">
                <a:solidFill>
                  <a:prstClr val="black"/>
                </a:solidFill>
              </a:rPr>
              <a:t>tiyo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kanyachiel</a:t>
            </a:r>
            <a:r>
              <a:rPr lang="en-US" b="1" dirty="0">
                <a:solidFill>
                  <a:prstClr val="black"/>
                </a:solidFill>
              </a:rPr>
              <a:t> e </a:t>
            </a:r>
            <a:r>
              <a:rPr lang="en-US" b="1" dirty="0" err="1">
                <a:solidFill>
                  <a:prstClr val="black"/>
                </a:solidFill>
              </a:rPr>
              <a:t>winjruok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956275"/>
              </p:ext>
            </p:extLst>
          </p:nvPr>
        </p:nvGraphicFramePr>
        <p:xfrm>
          <a:off x="236725" y="2914921"/>
          <a:ext cx="12215423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2" y="2256903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 err="1">
                <a:solidFill>
                  <a:prstClr val="black"/>
                </a:solidFill>
              </a:rPr>
              <a:t>Dwaro</a:t>
            </a:r>
            <a:r>
              <a:rPr lang="en-US" b="1" dirty="0">
                <a:solidFill>
                  <a:prstClr val="black"/>
                </a:solidFill>
              </a:rPr>
              <a:t> mare ne </a:t>
            </a:r>
            <a:r>
              <a:rPr lang="en-US" b="1" dirty="0" err="1">
                <a:solidFill>
                  <a:prstClr val="black"/>
                </a:solidFill>
              </a:rPr>
              <a:t>en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tudruok</a:t>
            </a:r>
            <a:r>
              <a:rPr lang="en-US" b="1" dirty="0">
                <a:solidFill>
                  <a:prstClr val="black"/>
                </a:solidFill>
              </a:rPr>
              <a:t> mar </a:t>
            </a:r>
            <a:r>
              <a:rPr lang="en-US" b="1" dirty="0" err="1">
                <a:solidFill>
                  <a:prstClr val="black"/>
                </a:solidFill>
              </a:rPr>
              <a:t>kanisa</a:t>
            </a:r>
            <a:r>
              <a:rPr lang="en-US" b="1" dirty="0">
                <a:solidFill>
                  <a:prstClr val="black"/>
                </a:solidFill>
              </a:rPr>
              <a:t> ma </a:t>
            </a:r>
            <a:r>
              <a:rPr lang="en-US" b="1" dirty="0" err="1">
                <a:solidFill>
                  <a:prstClr val="black"/>
                </a:solidFill>
              </a:rPr>
              <a:t>tiyo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mondo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ochopi</a:t>
            </a:r>
            <a:r>
              <a:rPr lang="en-US" b="1" dirty="0">
                <a:solidFill>
                  <a:prstClr val="black"/>
                </a:solidFill>
              </a:rPr>
              <a:t> e </a:t>
            </a:r>
            <a:r>
              <a:rPr lang="en-US" b="1" dirty="0" err="1">
                <a:solidFill>
                  <a:prstClr val="black"/>
                </a:solidFill>
              </a:rPr>
              <a:t>gol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achiel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b="1" dirty="0" err="1">
                <a:solidFill>
                  <a:prstClr val="black"/>
                </a:solidFill>
              </a:rPr>
              <a:t>lendo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injili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0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413522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JAPUONJ</a:t>
            </a:r>
            <a:endParaRPr kumimoji="0" lang="es-ES" sz="2800" b="1" i="0" u="none" strike="noStrike" kern="1200" cap="none" spc="600" normalizeH="0" baseline="0" noProof="0" dirty="0">
              <a:ln w="12700" cmpd="sng">
                <a:solidFill>
                  <a:srgbClr val="48CEE0"/>
                </a:solidFill>
                <a:prstDash val="solid"/>
              </a:ln>
              <a:gradFill>
                <a:gsLst>
                  <a:gs pos="0">
                    <a:srgbClr val="48CEE0"/>
                  </a:gs>
                  <a:gs pos="4000">
                    <a:srgbClr val="48CEE0">
                      <a:lumMod val="60000"/>
                      <a:lumOff val="40000"/>
                    </a:srgbClr>
                  </a:gs>
                  <a:gs pos="87000">
                    <a:srgbClr val="48CEE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Epafra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bende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jathuru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kendo ma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misumba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bende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ooronu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mos. Pile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olemonu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matek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kokwayo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uchung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motegno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jo-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maradier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kuketo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chunyu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kuom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gik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moko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duto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dwaro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(Jo-Kolosai 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lvl="0" algn="ctr">
              <a:defRPr/>
            </a:pP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EPAFRA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326309" y="1672678"/>
            <a:ext cx="72463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Epafra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nokonyo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lando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injili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Hieropoli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Laodikia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kanise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ohero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ahinya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4:13).                                          </a:t>
            </a:r>
            <a:r>
              <a:rPr lang="en-US" sz="2000" b="1" dirty="0" err="1">
                <a:solidFill>
                  <a:prstClr val="black"/>
                </a:solidFill>
              </a:rPr>
              <a:t>Kaachiel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mos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Epafras</a:t>
            </a:r>
            <a:r>
              <a:rPr lang="en-US" sz="2000" b="1" dirty="0">
                <a:solidFill>
                  <a:prstClr val="black"/>
                </a:solidFill>
              </a:rPr>
              <a:t>, Paulo </a:t>
            </a:r>
            <a:r>
              <a:rPr lang="en-US" sz="2000" b="1" dirty="0" err="1">
                <a:solidFill>
                  <a:prstClr val="black"/>
                </a:solidFill>
              </a:rPr>
              <a:t>bende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oriwo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gik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okwayo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4:12):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620234"/>
              </p:ext>
            </p:extLst>
          </p:nvPr>
        </p:nvGraphicFramePr>
        <p:xfrm>
          <a:off x="62512" y="3040998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10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CC00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JO-MOHER KOD JO-PINY</a:t>
            </a:r>
            <a:endParaRPr kumimoji="0" lang="es-ES" sz="2800" b="1" i="0" u="none" strike="noStrike" kern="1200" cap="none" spc="300" normalizeH="0" baseline="0" noProof="0" dirty="0">
              <a:ln w="10160">
                <a:solidFill>
                  <a:srgbClr val="D91934"/>
                </a:solidFill>
                <a:prstDash val="solid"/>
              </a:ln>
              <a:solidFill>
                <a:srgbClr val="48CEE0">
                  <a:lumMod val="40000"/>
                  <a:lumOff val="6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545447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Luka ma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jathiethwa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mwahero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kod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Dema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jomosou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(Jo-Kolosai 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084834"/>
            <a:ext cx="40299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dine </a:t>
            </a:r>
            <a:r>
              <a:rPr lang="en-US" sz="2000" b="1" dirty="0" err="1">
                <a:solidFill>
                  <a:prstClr val="black"/>
                </a:solidFill>
              </a:rPr>
              <a:t>wuoo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kuome</a:t>
            </a:r>
            <a:r>
              <a:rPr lang="en-US" sz="2000" b="1" dirty="0">
                <a:solidFill>
                  <a:prstClr val="black"/>
                </a:solidFill>
              </a:rPr>
              <a:t> mana e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 4:14, </a:t>
            </a:r>
            <a:r>
              <a:rPr lang="en-US" sz="2000" b="1" dirty="0" err="1">
                <a:solidFill>
                  <a:prstClr val="black"/>
                </a:solidFill>
              </a:rPr>
              <a:t>kende</a:t>
            </a:r>
            <a:r>
              <a:rPr lang="en-US" sz="2000" b="1" dirty="0">
                <a:solidFill>
                  <a:prstClr val="black"/>
                </a:solidFill>
              </a:rPr>
              <a:t> dine </a:t>
            </a:r>
            <a:r>
              <a:rPr lang="en-US" sz="2000" b="1" dirty="0" err="1">
                <a:solidFill>
                  <a:prstClr val="black"/>
                </a:solidFill>
              </a:rPr>
              <a:t>Dema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osiko</a:t>
            </a:r>
            <a:r>
              <a:rPr lang="en-US" sz="2000" b="1" dirty="0">
                <a:solidFill>
                  <a:prstClr val="black"/>
                </a:solidFill>
              </a:rPr>
              <a:t> kaka </a:t>
            </a:r>
            <a:r>
              <a:rPr lang="en-US" sz="2000" b="1" dirty="0" err="1">
                <a:solidFill>
                  <a:prstClr val="black"/>
                </a:solidFill>
              </a:rPr>
              <a:t>ng’at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moyie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tiyo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kanyakla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Paulo.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647976"/>
              </p:ext>
            </p:extLst>
          </p:nvPr>
        </p:nvGraphicFramePr>
        <p:xfrm>
          <a:off x="137314" y="1200151"/>
          <a:ext cx="7820025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52971" y="5757305"/>
            <a:ext cx="33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Ne </a:t>
            </a:r>
            <a:r>
              <a:rPr lang="en-US" sz="2000" b="1" dirty="0" err="1">
                <a:solidFill>
                  <a:prstClr val="black"/>
                </a:solidFill>
              </a:rPr>
              <a:t>oweyo</a:t>
            </a:r>
            <a:r>
              <a:rPr lang="en-US" sz="2000" b="1" dirty="0">
                <a:solidFill>
                  <a:prstClr val="black"/>
                </a:solidFill>
              </a:rPr>
              <a:t> hero </a:t>
            </a:r>
            <a:r>
              <a:rPr lang="en-US" sz="2000" b="1" dirty="0" err="1">
                <a:solidFill>
                  <a:prstClr val="black"/>
                </a:solidFill>
              </a:rPr>
              <a:t>Yesu</a:t>
            </a:r>
            <a:r>
              <a:rPr lang="en-US" sz="2000" b="1" dirty="0">
                <a:solidFill>
                  <a:prstClr val="black"/>
                </a:solidFill>
              </a:rPr>
              <a:t> kendo ne </a:t>
            </a:r>
            <a:r>
              <a:rPr lang="en-US" sz="2000" b="1" dirty="0" err="1">
                <a:solidFill>
                  <a:prstClr val="black"/>
                </a:solidFill>
              </a:rPr>
              <a:t>ochiwo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chunye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(1 Johana 2:15).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52970" y="4124758"/>
            <a:ext cx="40299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Luka </a:t>
            </a:r>
            <a:r>
              <a:rPr lang="en-US" sz="2000" b="1" dirty="0" err="1">
                <a:solidFill>
                  <a:prstClr val="black"/>
                </a:solidFill>
              </a:rPr>
              <a:t>nochung</a:t>
            </a:r>
            <a:r>
              <a:rPr lang="en-US" sz="2000" b="1" dirty="0">
                <a:solidFill>
                  <a:prstClr val="black"/>
                </a:solidFill>
              </a:rPr>
              <a:t>’ </a:t>
            </a:r>
            <a:r>
              <a:rPr lang="en-US" sz="2000" b="1" dirty="0" err="1">
                <a:solidFill>
                  <a:prstClr val="black"/>
                </a:solidFill>
              </a:rPr>
              <a:t>motegno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geno</a:t>
            </a:r>
            <a:r>
              <a:rPr lang="en-US" sz="2000" b="1" dirty="0">
                <a:solidFill>
                  <a:prstClr val="black"/>
                </a:solidFill>
              </a:rPr>
              <a:t> mare mar Biro mar </a:t>
            </a:r>
            <a:r>
              <a:rPr lang="en-US" sz="2000" b="1" dirty="0" err="1">
                <a:solidFill>
                  <a:prstClr val="black"/>
                </a:solidFill>
              </a:rPr>
              <a:t>Ariyo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Manyien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Dema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ohero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duong</a:t>
            </a:r>
            <a:r>
              <a:rPr lang="en-US" sz="2000" b="1" dirty="0">
                <a:solidFill>
                  <a:prstClr val="black"/>
                </a:solidFill>
              </a:rPr>
              <a:t>’ mar </a:t>
            </a:r>
            <a:r>
              <a:rPr lang="en-US" sz="2000" b="1" dirty="0" err="1">
                <a:solidFill>
                  <a:prstClr val="black"/>
                </a:solidFill>
              </a:rPr>
              <a:t>pinyni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moloyo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duong</a:t>
            </a:r>
            <a:r>
              <a:rPr lang="en-US" sz="2000" b="1" dirty="0">
                <a:solidFill>
                  <a:prstClr val="black"/>
                </a:solidFill>
              </a:rPr>
              <a:t>’ </a:t>
            </a:r>
            <a:r>
              <a:rPr lang="en-US" sz="2000" b="1" dirty="0" err="1">
                <a:solidFill>
                  <a:prstClr val="black"/>
                </a:solidFill>
              </a:rPr>
              <a:t>mabiro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2" y="2454487"/>
            <a:ext cx="40299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Pogruok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nitie</a:t>
            </a:r>
            <a:r>
              <a:rPr lang="en-US" sz="2000" b="1" dirty="0">
                <a:solidFill>
                  <a:prstClr val="black"/>
                </a:solidFill>
              </a:rPr>
              <a:t> e kind Luka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Dema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oneno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maler</a:t>
            </a:r>
            <a:r>
              <a:rPr lang="en-US" sz="2000" b="1" dirty="0">
                <a:solidFill>
                  <a:prstClr val="black"/>
                </a:solidFill>
              </a:rPr>
              <a:t> bang’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moko</a:t>
            </a:r>
            <a:r>
              <a:rPr lang="en-US" sz="2000" b="1" dirty="0">
                <a:solidFill>
                  <a:prstClr val="black"/>
                </a:solidFill>
              </a:rPr>
              <a:t>. Luka ne </a:t>
            </a:r>
            <a:r>
              <a:rPr lang="en-US" sz="2000" b="1" dirty="0" err="1">
                <a:solidFill>
                  <a:prstClr val="black"/>
                </a:solidFill>
              </a:rPr>
              <a:t>oher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nikech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tije</a:t>
            </a:r>
            <a:r>
              <a:rPr lang="en-US" sz="2000" b="1" dirty="0">
                <a:solidFill>
                  <a:prstClr val="black"/>
                </a:solidFill>
              </a:rPr>
              <a:t>, to </a:t>
            </a:r>
            <a:r>
              <a:rPr lang="en-US" sz="2000" b="1" dirty="0" err="1">
                <a:solidFill>
                  <a:prstClr val="black"/>
                </a:solidFill>
              </a:rPr>
              <a:t>Dema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ohero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kendo </a:t>
            </a:r>
            <a:r>
              <a:rPr lang="en-US" sz="2000" b="1" dirty="0" err="1">
                <a:solidFill>
                  <a:prstClr val="black"/>
                </a:solidFill>
              </a:rPr>
              <a:t>nojwang’o</a:t>
            </a:r>
            <a:r>
              <a:rPr lang="en-US" sz="2000" b="1" dirty="0">
                <a:solidFill>
                  <a:prstClr val="black"/>
                </a:solidFill>
              </a:rPr>
              <a:t> Paulo.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FF00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JOTEND KANISA</a:t>
            </a:r>
            <a:endParaRPr kumimoji="0" lang="es-ES" sz="2800" b="1" i="0" u="none" strike="noStrike" kern="1200" cap="none" spc="0" normalizeH="0" baseline="0" noProof="0" dirty="0">
              <a:ln/>
              <a:solidFill>
                <a:srgbClr val="FF00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Mosnwauru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owete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man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Laodikia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, kendo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mosnwauru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Numfa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kod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kanyakla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mar jo-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lemo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e ode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(JoKolosai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26188" y="1493349"/>
            <a:ext cx="3866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Paulo </a:t>
            </a:r>
            <a:r>
              <a:rPr lang="en-US" sz="2000" b="1" dirty="0" err="1">
                <a:solidFill>
                  <a:prstClr val="black"/>
                </a:solidFill>
              </a:rPr>
              <a:t>kwayo</a:t>
            </a:r>
            <a:r>
              <a:rPr lang="en-US" sz="2000" b="1" dirty="0">
                <a:solidFill>
                  <a:prstClr val="black"/>
                </a:solidFill>
              </a:rPr>
              <a:t>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osom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barupe</a:t>
            </a:r>
            <a:r>
              <a:rPr lang="en-US" sz="2000" b="1" dirty="0">
                <a:solidFill>
                  <a:prstClr val="black"/>
                </a:solidFill>
              </a:rPr>
              <a:t> ne jo- </a:t>
            </a:r>
            <a:r>
              <a:rPr lang="en-US" sz="2000" b="1" dirty="0" err="1">
                <a:solidFill>
                  <a:prstClr val="black"/>
                </a:solidFill>
              </a:rPr>
              <a:t>Laodikia</a:t>
            </a:r>
            <a:r>
              <a:rPr lang="en-US" sz="2000" b="1" dirty="0">
                <a:solidFill>
                  <a:prstClr val="black"/>
                </a:solidFill>
              </a:rPr>
              <a:t>, kendo gin </a:t>
            </a:r>
            <a:r>
              <a:rPr lang="en-US" sz="2000" b="1" dirty="0" err="1">
                <a:solidFill>
                  <a:prstClr val="black"/>
                </a:solidFill>
              </a:rPr>
              <a:t>bende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gisom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barua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ondiko</a:t>
            </a:r>
            <a:r>
              <a:rPr lang="en-US" sz="2000" b="1" dirty="0">
                <a:solidFill>
                  <a:prstClr val="black"/>
                </a:solidFill>
              </a:rPr>
              <a:t> ne jo-</a:t>
            </a:r>
            <a:r>
              <a:rPr lang="en-US" sz="2000" b="1" dirty="0" err="1">
                <a:solidFill>
                  <a:prstClr val="black"/>
                </a:solidFill>
              </a:rPr>
              <a:t>Laodikia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4:16).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013533"/>
              </p:ext>
            </p:extLst>
          </p:nvPr>
        </p:nvGraphicFramePr>
        <p:xfrm>
          <a:off x="233562" y="1267943"/>
          <a:ext cx="3866124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79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>
                <a:solidFill>
                  <a:srgbClr val="FF00FF">
                    <a:lumMod val="50000"/>
                  </a:srgbClr>
                </a:solidFill>
              </a:rPr>
              <a:t>NUMFA 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F00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04360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>
                <a:solidFill>
                  <a:srgbClr val="2FC753">
                    <a:lumMod val="50000"/>
                  </a:srgbClr>
                </a:solidFill>
              </a:rPr>
              <a:t>ARKIPO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028904"/>
            <a:ext cx="38594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Ok </a:t>
            </a:r>
            <a:r>
              <a:rPr lang="en-US" sz="2000" b="1" dirty="0" err="1">
                <a:solidFill>
                  <a:prstClr val="black"/>
                </a:solidFill>
              </a:rPr>
              <a:t>wang’eyo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wach</a:t>
            </a:r>
            <a:r>
              <a:rPr lang="en-US" sz="2000" b="1" dirty="0">
                <a:solidFill>
                  <a:prstClr val="black"/>
                </a:solidFill>
              </a:rPr>
              <a:t> ma Paulo </a:t>
            </a:r>
            <a:r>
              <a:rPr lang="en-US" sz="2000" b="1" dirty="0" err="1">
                <a:solidFill>
                  <a:prstClr val="black"/>
                </a:solidFill>
              </a:rPr>
              <a:t>nooro</a:t>
            </a:r>
            <a:r>
              <a:rPr lang="en-US" sz="2000" b="1" dirty="0">
                <a:solidFill>
                  <a:prstClr val="black"/>
                </a:solidFill>
              </a:rPr>
              <a:t> ne jo- </a:t>
            </a:r>
            <a:r>
              <a:rPr lang="en-US" sz="2000" b="1" dirty="0" err="1">
                <a:solidFill>
                  <a:prstClr val="black"/>
                </a:solidFill>
              </a:rPr>
              <a:t>Laodikia</a:t>
            </a:r>
            <a:r>
              <a:rPr lang="en-US" sz="2000" b="1" dirty="0">
                <a:solidFill>
                  <a:prstClr val="black"/>
                </a:solidFill>
              </a:rPr>
              <a:t>, kata </a:t>
            </a:r>
            <a:r>
              <a:rPr lang="en-US" sz="2000" b="1" dirty="0" err="1">
                <a:solidFill>
                  <a:prstClr val="black"/>
                </a:solidFill>
              </a:rPr>
              <a:t>obedo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wang’eyo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wach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jaote</a:t>
            </a:r>
            <a:r>
              <a:rPr lang="en-US" sz="2000" b="1" dirty="0">
                <a:solidFill>
                  <a:prstClr val="black"/>
                </a:solidFill>
              </a:rPr>
              <a:t> Johana </a:t>
            </a:r>
            <a:r>
              <a:rPr lang="en-US" sz="2000" b="1" dirty="0" err="1">
                <a:solidFill>
                  <a:prstClr val="black"/>
                </a:solidFill>
              </a:rPr>
              <a:t>nondiko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nigi</a:t>
            </a:r>
            <a:r>
              <a:rPr lang="en-US" sz="2000" b="1" dirty="0">
                <a:solidFill>
                  <a:prstClr val="black"/>
                </a:solidFill>
              </a:rPr>
              <a:t> bang’ </a:t>
            </a:r>
            <a:r>
              <a:rPr lang="en-US" sz="2000" b="1" dirty="0" err="1">
                <a:solidFill>
                  <a:prstClr val="black"/>
                </a:solidFill>
              </a:rPr>
              <a:t>higni</a:t>
            </a:r>
            <a:r>
              <a:rPr lang="en-US" sz="2000" b="1" dirty="0">
                <a:solidFill>
                  <a:prstClr val="black"/>
                </a:solidFill>
              </a:rPr>
              <a:t> 30 (</a:t>
            </a:r>
            <a:r>
              <a:rPr lang="en-US" sz="2000" b="1" dirty="0" err="1">
                <a:solidFill>
                  <a:prstClr val="black"/>
                </a:solidFill>
              </a:rPr>
              <a:t>Fweny</a:t>
            </a:r>
            <a:r>
              <a:rPr lang="en-US" sz="2000" b="1" dirty="0">
                <a:solidFill>
                  <a:prstClr val="black"/>
                </a:solidFill>
              </a:rPr>
              <a:t> 3:14-22).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26188" y="3271175"/>
            <a:ext cx="38594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mano, </a:t>
            </a:r>
            <a:r>
              <a:rPr lang="en-US" sz="2000" b="1" dirty="0" err="1">
                <a:solidFill>
                  <a:prstClr val="black"/>
                </a:solidFill>
              </a:rPr>
              <a:t>oluongo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jotelo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ariyo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madongo</a:t>
            </a:r>
            <a:r>
              <a:rPr lang="en-US" sz="2000" b="1" dirty="0">
                <a:solidFill>
                  <a:prstClr val="black"/>
                </a:solidFill>
              </a:rPr>
              <a:t> mag </a:t>
            </a:r>
            <a:r>
              <a:rPr lang="en-US" sz="2000" b="1" dirty="0" err="1">
                <a:solidFill>
                  <a:prstClr val="black"/>
                </a:solidFill>
              </a:rPr>
              <a:t>kanisegi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Numfa</a:t>
            </a:r>
            <a:r>
              <a:rPr lang="en-US" sz="2000" b="1" dirty="0">
                <a:solidFill>
                  <a:prstClr val="black"/>
                </a:solidFill>
              </a:rPr>
              <a:t> [mar </a:t>
            </a:r>
            <a:r>
              <a:rPr lang="en-US" sz="2000" b="1" dirty="0" err="1">
                <a:solidFill>
                  <a:prstClr val="black"/>
                </a:solidFill>
              </a:rPr>
              <a:t>Laodikia</a:t>
            </a:r>
            <a:r>
              <a:rPr lang="en-US" sz="2000" b="1" dirty="0">
                <a:solidFill>
                  <a:prstClr val="black"/>
                </a:solidFill>
              </a:rPr>
              <a:t>]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Arkipo [mar 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]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(Kol. 4:15, 17).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7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13132" y="462322"/>
            <a:ext cx="977326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Tich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Nyasaye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dwaro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ng’ato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ochiw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ngimane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duto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—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chuny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paro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rieko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ok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wang’wony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gimoro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wachiwre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Nyasaye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mondo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wabed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polo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bedie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paro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mapiyo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ng’eyo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mondo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paro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obed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ochiewo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chuth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tich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onego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otim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rang’iny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mopogore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opogore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omewo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odhier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osomo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onge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ng’eyo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Onego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wanyis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ng’wono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Jakwath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maduong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’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nyiso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ochoko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nyirombe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bade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orito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rombe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mage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maber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mondo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giyud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hinyruok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oterogi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yore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arita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Jolup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onego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onyis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ng’wono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kech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mare,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ginyis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bende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gombo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maduong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’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chiwo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adiera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ngima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mosiko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orwakogi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.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093857" y="5986911"/>
            <a:ext cx="4016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(Christ Triumphant, February 9)</a:t>
            </a:r>
          </a:p>
        </p:txBody>
      </p:sp>
    </p:spTree>
    <p:extLst>
      <p:ext uri="{BB962C8B-B14F-4D97-AF65-F5344CB8AC3E}">
        <p14:creationId xmlns:p14="http://schemas.microsoft.com/office/powerpoint/2010/main" val="19600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1437</Words>
  <Application>Microsoft Office PowerPoint</Application>
  <PresentationFormat>Panorámica</PresentationFormat>
  <Paragraphs>69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Comic Sans MS</vt:lpstr>
      <vt:lpstr>Constantia</vt:lpstr>
      <vt:lpstr>Impact</vt:lpstr>
      <vt:lpstr>1_Tema de Office</vt:lpstr>
      <vt:lpstr>1_Evento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Isabel Laveda</cp:lastModifiedBy>
  <cp:revision>99</cp:revision>
  <dcterms:created xsi:type="dcterms:W3CDTF">2026-02-16T22:58:20Z</dcterms:created>
  <dcterms:modified xsi:type="dcterms:W3CDTF">2026-03-03T06:37:11Z</dcterms:modified>
</cp:coreProperties>
</file>