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MOKO KUOM KIDO MAG NYASAYE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ng’ama kare (Zaburi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jang’wono (R.Chik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Wuon kinda gi hoch (Jorumi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Jachiw ng’wono (Jorumi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Jang’wono (Zaburi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Jaloch (Zaburi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Ochwere (Chakruok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Onyalo gik moko duto (Chak.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Ong’eyo gik moko duto (1 Johana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Ong’eyo gik ma pok otimore (Isaya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 custScaleY="88913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hera</a:t>
          </a:r>
          <a:r>
            <a:rPr lang="en-US" sz="2000" b="1" dirty="0"/>
            <a:t>, </a:t>
          </a:r>
          <a:r>
            <a:rPr lang="en-US" sz="2000" b="1" dirty="0" err="1"/>
            <a:t>nochueyo</a:t>
          </a:r>
          <a:r>
            <a:rPr lang="en-US" sz="2000" b="1" dirty="0"/>
            <a:t> </a:t>
          </a:r>
          <a:r>
            <a:rPr lang="en-US" sz="2000" b="1" dirty="0" err="1"/>
            <a:t>dhano</a:t>
          </a:r>
          <a:r>
            <a:rPr lang="en-US" sz="2000" b="1" dirty="0"/>
            <a:t>, </a:t>
          </a:r>
          <a:r>
            <a:rPr lang="en-US" sz="2000" b="1" dirty="0" err="1"/>
            <a:t>dichuo</a:t>
          </a:r>
          <a:r>
            <a:rPr lang="en-US" sz="2000" b="1" dirty="0"/>
            <a:t> </a:t>
          </a:r>
          <a:r>
            <a:rPr lang="en-US" sz="2000" b="1" dirty="0" err="1"/>
            <a:t>kod</a:t>
          </a:r>
          <a:r>
            <a:rPr lang="en-US" sz="2000" b="1" dirty="0"/>
            <a:t> </a:t>
          </a:r>
          <a:r>
            <a:rPr lang="en-US" sz="2000" b="1" dirty="0" err="1"/>
            <a:t>dhako</a:t>
          </a:r>
          <a:r>
            <a:rPr lang="en-US" sz="2000" b="1" dirty="0"/>
            <a:t>, kendo “</a:t>
          </a:r>
          <a:r>
            <a:rPr lang="en-US" sz="2000" b="1" dirty="0" err="1"/>
            <a:t>ochikogi</a:t>
          </a:r>
          <a:r>
            <a:rPr lang="en-US" sz="2000" b="1" dirty="0"/>
            <a:t>” </a:t>
          </a:r>
          <a:r>
            <a:rPr lang="en-US" sz="2000" b="1" dirty="0" err="1"/>
            <a:t>mondo</a:t>
          </a:r>
          <a:r>
            <a:rPr lang="en-US" sz="2000" b="1" dirty="0"/>
            <a:t> </a:t>
          </a:r>
          <a:r>
            <a:rPr lang="en-US" sz="2000" b="1" dirty="0" err="1"/>
            <a:t>giherre</a:t>
          </a:r>
          <a:r>
            <a:rPr lang="en-US" sz="2000" b="1" dirty="0"/>
            <a:t> (</a:t>
          </a:r>
          <a:r>
            <a:rPr lang="en-US" sz="2000" b="1" dirty="0" err="1"/>
            <a:t>Chakruok</a:t>
          </a:r>
          <a:r>
            <a:rPr lang="en-US" sz="2000" b="1" dirty="0"/>
            <a:t>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hera</a:t>
          </a:r>
          <a:r>
            <a:rPr lang="en-US" sz="2000" b="1" dirty="0"/>
            <a:t>, </a:t>
          </a:r>
          <a:r>
            <a:rPr lang="en-US" sz="2000" b="1" dirty="0" err="1"/>
            <a:t>ka</a:t>
          </a:r>
          <a:r>
            <a:rPr lang="en-US" sz="2000" b="1" dirty="0"/>
            <a:t> Adam </a:t>
          </a:r>
          <a:r>
            <a:rPr lang="en-US" sz="2000" b="1" dirty="0" err="1"/>
            <a:t>gi</a:t>
          </a:r>
          <a:r>
            <a:rPr lang="en-US" sz="2000" b="1" dirty="0"/>
            <a:t> </a:t>
          </a:r>
          <a:r>
            <a:rPr lang="en-US" sz="2000" b="1" dirty="0" err="1"/>
            <a:t>Hawa</a:t>
          </a:r>
          <a:r>
            <a:rPr lang="en-US" sz="2000" b="1" dirty="0"/>
            <a:t> </a:t>
          </a:r>
          <a:r>
            <a:rPr lang="en-US" sz="2000" b="1" dirty="0" err="1"/>
            <a:t>notimo</a:t>
          </a:r>
          <a:r>
            <a:rPr lang="en-US" sz="2000" b="1" dirty="0"/>
            <a:t> </a:t>
          </a:r>
          <a:r>
            <a:rPr lang="en-US" sz="2000" b="1" dirty="0" err="1"/>
            <a:t>richo</a:t>
          </a:r>
          <a:r>
            <a:rPr lang="en-US" sz="2000" b="1" dirty="0"/>
            <a:t>, </a:t>
          </a:r>
          <a:r>
            <a:rPr lang="en-US" sz="2000" b="1" dirty="0" err="1"/>
            <a:t>nomanyogi</a:t>
          </a:r>
          <a:r>
            <a:rPr lang="en-US" sz="2000" b="1" dirty="0"/>
            <a:t> kendo </a:t>
          </a:r>
          <a:r>
            <a:rPr lang="en-US" sz="2000" b="1" dirty="0" err="1"/>
            <a:t>omiyogi</a:t>
          </a:r>
          <a:r>
            <a:rPr lang="en-US" sz="2000" b="1" dirty="0"/>
            <a:t> </a:t>
          </a:r>
          <a:r>
            <a:rPr lang="en-US" sz="2000" b="1" dirty="0" err="1"/>
            <a:t>geno</a:t>
          </a:r>
          <a:r>
            <a:rPr lang="en-US" sz="2000" b="1" dirty="0"/>
            <a:t>  </a:t>
          </a:r>
        </a:p>
        <a:p>
          <a:r>
            <a:rPr lang="en-US" sz="2000" b="1" dirty="0"/>
            <a:t>(</a:t>
          </a:r>
          <a:r>
            <a:rPr lang="en-US" sz="2000" b="1" dirty="0" err="1"/>
            <a:t>Chak</a:t>
          </a:r>
          <a:r>
            <a:rPr lang="en-US" sz="2000" b="1" dirty="0"/>
            <a:t>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hera</a:t>
          </a:r>
          <a:r>
            <a:rPr lang="en-US" sz="2000" b="1" dirty="0"/>
            <a:t>, </a:t>
          </a:r>
          <a:r>
            <a:rPr lang="en-US" sz="2000" b="1" dirty="0" err="1"/>
            <a:t>notimo</a:t>
          </a:r>
          <a:r>
            <a:rPr lang="en-US" sz="2000" b="1" dirty="0"/>
            <a:t> </a:t>
          </a:r>
          <a:r>
            <a:rPr lang="en-US" sz="2000" b="1" dirty="0" err="1"/>
            <a:t>singruok</a:t>
          </a:r>
          <a:r>
            <a:rPr lang="en-US" sz="2000" b="1" dirty="0"/>
            <a:t> </a:t>
          </a:r>
          <a:r>
            <a:rPr lang="en-US" sz="2000" b="1" dirty="0" err="1"/>
            <a:t>gi</a:t>
          </a:r>
          <a:r>
            <a:rPr lang="en-US" sz="2000" b="1" dirty="0"/>
            <a:t> Ibrahim kendo </a:t>
          </a:r>
          <a:r>
            <a:rPr lang="en-US" sz="2000" b="1" dirty="0" err="1"/>
            <a:t>nosingo</a:t>
          </a:r>
          <a:r>
            <a:rPr lang="en-US" sz="2000" b="1" dirty="0"/>
            <a:t> </a:t>
          </a:r>
          <a:r>
            <a:rPr lang="en-US" sz="2000" b="1" dirty="0" err="1"/>
            <a:t>gueth</a:t>
          </a:r>
          <a:r>
            <a:rPr lang="en-US" sz="2000" b="1" dirty="0"/>
            <a:t> ne </a:t>
          </a:r>
          <a:r>
            <a:rPr lang="en-US" sz="2000" b="1" dirty="0" err="1"/>
            <a:t>dhano</a:t>
          </a:r>
          <a:r>
            <a:rPr lang="en-US" sz="2000" b="1" dirty="0"/>
            <a:t> </a:t>
          </a:r>
          <a:r>
            <a:rPr lang="en-US" sz="2000" b="1" dirty="0" err="1"/>
            <a:t>duto</a:t>
          </a:r>
          <a:br>
            <a:rPr lang="en-US" sz="2000" b="1" dirty="0"/>
          </a:br>
          <a:r>
            <a:rPr lang="en-US" sz="2000" b="1" dirty="0"/>
            <a:t>(</a:t>
          </a:r>
          <a:r>
            <a:rPr lang="en-US" sz="2000" b="1" dirty="0" err="1"/>
            <a:t>Chakruok</a:t>
          </a:r>
          <a:r>
            <a:rPr lang="en-US" sz="2000" b="1" dirty="0"/>
            <a:t>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US" sz="2000" b="1" dirty="0" err="1"/>
            <a:t>Kuom</a:t>
          </a:r>
          <a:r>
            <a:rPr lang="en-US" sz="2000" b="1" dirty="0"/>
            <a:t> </a:t>
          </a:r>
          <a:r>
            <a:rPr lang="en-US" sz="2000" b="1" dirty="0" err="1"/>
            <a:t>hera</a:t>
          </a:r>
          <a:r>
            <a:rPr lang="en-US" sz="2000" b="1" dirty="0"/>
            <a:t>, </a:t>
          </a:r>
          <a:r>
            <a:rPr lang="en-US" sz="2000" b="1" dirty="0" err="1"/>
            <a:t>nomiyo</a:t>
          </a:r>
          <a:r>
            <a:rPr lang="en-US" sz="2000" b="1" dirty="0"/>
            <a:t> </a:t>
          </a:r>
          <a:r>
            <a:rPr lang="en-US" sz="2000" b="1" dirty="0" err="1"/>
            <a:t>Wuode</a:t>
          </a:r>
          <a:r>
            <a:rPr lang="en-US" sz="2000" b="1" dirty="0"/>
            <a:t> –</a:t>
          </a:r>
          <a:r>
            <a:rPr lang="en-US" sz="2000" b="1" dirty="0" err="1"/>
            <a:t>Yesu</a:t>
          </a:r>
          <a:r>
            <a:rPr lang="en-US" sz="2000" b="1" dirty="0"/>
            <a:t> </a:t>
          </a:r>
          <a:r>
            <a:rPr lang="en-US" sz="2000" b="1" dirty="0" err="1"/>
            <a:t>Kristo</a:t>
          </a:r>
          <a:r>
            <a:rPr lang="en-US" sz="2000" b="1" dirty="0"/>
            <a:t>– </a:t>
          </a:r>
          <a:r>
            <a:rPr lang="en-US" sz="2000" b="1" dirty="0" err="1"/>
            <a:t>mondo</a:t>
          </a:r>
          <a:r>
            <a:rPr lang="en-US" sz="2000" b="1" dirty="0"/>
            <a:t> </a:t>
          </a:r>
          <a:r>
            <a:rPr lang="en-US" sz="2000" b="1" dirty="0" err="1"/>
            <a:t>otho</a:t>
          </a:r>
          <a:r>
            <a:rPr lang="en-US" sz="2000" b="1" dirty="0"/>
            <a:t> </a:t>
          </a:r>
          <a:r>
            <a:rPr lang="en-US" sz="2000" b="1" dirty="0" err="1"/>
            <a:t>nikech</a:t>
          </a:r>
          <a:r>
            <a:rPr lang="en-US" sz="2000" b="1" dirty="0"/>
            <a:t> </a:t>
          </a:r>
          <a:r>
            <a:rPr lang="en-US" sz="2000" b="1" dirty="0" err="1"/>
            <a:t>richowa</a:t>
          </a:r>
          <a:r>
            <a:rPr lang="en-US" sz="2000" b="1" dirty="0"/>
            <a:t> (Johana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Mathayo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2000" b="1" dirty="0"/>
            <a:t>Ja-Yahudi, ni jo-Yahudi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/>
            <a:t>Ja-Yahudi, ni Ogendini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2000" b="1" dirty="0"/>
            <a:t>Ja-Ogendini, ni Ogendini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" sz="2000" b="1" dirty="0"/>
            <a:t>Ja-Yahudi, ni jo-Yahudi gi Ogendini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" sz="2000" b="1" dirty="0"/>
            <a:t>En Mesia ma chopo kare gimane osingo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" sz="2000" b="1" dirty="0"/>
            <a:t>Ochiwore mar tiyo ni jomoko seche duto</a:t>
          </a: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" sz="2000" b="1" dirty="0"/>
            <a:t>Dhano mopong’ gi ng’wono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" sz="2000" b="1" dirty="0"/>
            <a:t>Jachiw ngima mar ringruok gi mar chuny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MOKO KUOM KIDO MAG NYASAYE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Onyalo gik moko duto (Chak.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95480"/>
          <a:ext cx="5285203" cy="337777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Ong’eyo gik moko duto (1 Johana 3:20)</a:t>
          </a:r>
        </a:p>
      </dsp:txBody>
      <dsp:txXfrm>
        <a:off x="550477" y="911972"/>
        <a:ext cx="5252219" cy="304793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Ong’eyo gik ma pok otimore (Isaya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ng’ama kare (Zaburi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jang’wono (R.Chik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Wuon kinda gi hoch (Jorumi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Jachiw ng’wono (Jorumi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Jang’wono (Zaburi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Jaloch (Zaburi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Ochwere (Chakruok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58378" y="142618"/>
          <a:ext cx="2587160" cy="178255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66" y="1925065"/>
          <a:ext cx="3703184" cy="9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hera</a:t>
          </a:r>
          <a:r>
            <a:rPr lang="en-US" sz="2000" b="1" kern="1200" dirty="0"/>
            <a:t>, </a:t>
          </a:r>
          <a:r>
            <a:rPr lang="en-US" sz="2000" b="1" kern="1200" dirty="0" err="1"/>
            <a:t>nochueyo</a:t>
          </a:r>
          <a:r>
            <a:rPr lang="en-US" sz="2000" b="1" kern="1200" dirty="0"/>
            <a:t> </a:t>
          </a:r>
          <a:r>
            <a:rPr lang="en-US" sz="2000" b="1" kern="1200" dirty="0" err="1"/>
            <a:t>dhano</a:t>
          </a:r>
          <a:r>
            <a:rPr lang="en-US" sz="2000" b="1" kern="1200" dirty="0"/>
            <a:t>, </a:t>
          </a:r>
          <a:r>
            <a:rPr lang="en-US" sz="2000" b="1" kern="1200" dirty="0" err="1"/>
            <a:t>dichuo</a:t>
          </a:r>
          <a:r>
            <a:rPr lang="en-US" sz="2000" b="1" kern="1200" dirty="0"/>
            <a:t> </a:t>
          </a:r>
          <a:r>
            <a:rPr lang="en-US" sz="2000" b="1" kern="1200" dirty="0" err="1"/>
            <a:t>kod</a:t>
          </a:r>
          <a:r>
            <a:rPr lang="en-US" sz="2000" b="1" kern="1200" dirty="0"/>
            <a:t> </a:t>
          </a:r>
          <a:r>
            <a:rPr lang="en-US" sz="2000" b="1" kern="1200" dirty="0" err="1"/>
            <a:t>dhako</a:t>
          </a:r>
          <a:r>
            <a:rPr lang="en-US" sz="2000" b="1" kern="1200" dirty="0"/>
            <a:t>, kendo “</a:t>
          </a:r>
          <a:r>
            <a:rPr lang="en-US" sz="2000" b="1" kern="1200" dirty="0" err="1"/>
            <a:t>ochikogi</a:t>
          </a:r>
          <a:r>
            <a:rPr lang="en-US" sz="2000" b="1" kern="1200" dirty="0"/>
            <a:t>” </a:t>
          </a:r>
          <a:r>
            <a:rPr lang="en-US" sz="2000" b="1" kern="1200" dirty="0" err="1"/>
            <a:t>mondo</a:t>
          </a:r>
          <a:r>
            <a:rPr lang="en-US" sz="2000" b="1" kern="1200" dirty="0"/>
            <a:t> </a:t>
          </a:r>
          <a:r>
            <a:rPr lang="en-US" sz="2000" b="1" kern="1200" dirty="0" err="1"/>
            <a:t>giherre</a:t>
          </a:r>
          <a:r>
            <a:rPr lang="en-US" sz="2000" b="1" kern="1200" dirty="0"/>
            <a:t> (</a:t>
          </a:r>
          <a:r>
            <a:rPr lang="en-US" sz="2000" b="1" kern="1200" dirty="0" err="1"/>
            <a:t>Chakruok</a:t>
          </a:r>
          <a:r>
            <a:rPr lang="en-US" sz="2000" b="1" kern="1200" dirty="0"/>
            <a:t> 2:24)</a:t>
          </a:r>
          <a:endParaRPr lang="es-ES" sz="2000" kern="1200" dirty="0"/>
        </a:p>
      </dsp:txBody>
      <dsp:txXfrm>
        <a:off x="366" y="1925065"/>
        <a:ext cx="3703184" cy="959836"/>
      </dsp:txXfrm>
    </dsp:sp>
    <dsp:sp modelId="{6EE870F5-F98B-4DF5-BB8F-DAF4CBDA3C30}">
      <dsp:nvSpPr>
        <dsp:cNvPr id="0" name=""/>
        <dsp:cNvSpPr/>
      </dsp:nvSpPr>
      <dsp:spPr>
        <a:xfrm>
          <a:off x="3962375" y="142618"/>
          <a:ext cx="2587160" cy="1782553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962375" y="1925065"/>
          <a:ext cx="2587160" cy="9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hera</a:t>
          </a:r>
          <a:r>
            <a:rPr lang="en-US" sz="2000" b="1" kern="1200" dirty="0"/>
            <a:t>, </a:t>
          </a:r>
          <a:r>
            <a:rPr lang="en-US" sz="2000" b="1" kern="1200" dirty="0" err="1"/>
            <a:t>ka</a:t>
          </a:r>
          <a:r>
            <a:rPr lang="en-US" sz="2000" b="1" kern="1200" dirty="0"/>
            <a:t> Adam </a:t>
          </a:r>
          <a:r>
            <a:rPr lang="en-US" sz="2000" b="1" kern="1200" dirty="0" err="1"/>
            <a:t>gi</a:t>
          </a:r>
          <a:r>
            <a:rPr lang="en-US" sz="2000" b="1" kern="1200" dirty="0"/>
            <a:t> </a:t>
          </a:r>
          <a:r>
            <a:rPr lang="en-US" sz="2000" b="1" kern="1200" dirty="0" err="1"/>
            <a:t>Hawa</a:t>
          </a:r>
          <a:r>
            <a:rPr lang="en-US" sz="2000" b="1" kern="1200" dirty="0"/>
            <a:t> </a:t>
          </a:r>
          <a:r>
            <a:rPr lang="en-US" sz="2000" b="1" kern="1200" dirty="0" err="1"/>
            <a:t>notimo</a:t>
          </a:r>
          <a:r>
            <a:rPr lang="en-US" sz="2000" b="1" kern="1200" dirty="0"/>
            <a:t> </a:t>
          </a:r>
          <a:r>
            <a:rPr lang="en-US" sz="2000" b="1" kern="1200" dirty="0" err="1"/>
            <a:t>richo</a:t>
          </a:r>
          <a:r>
            <a:rPr lang="en-US" sz="2000" b="1" kern="1200" dirty="0"/>
            <a:t>, </a:t>
          </a:r>
          <a:r>
            <a:rPr lang="en-US" sz="2000" b="1" kern="1200" dirty="0" err="1"/>
            <a:t>nomanyogi</a:t>
          </a:r>
          <a:r>
            <a:rPr lang="en-US" sz="2000" b="1" kern="1200" dirty="0"/>
            <a:t> kendo </a:t>
          </a:r>
          <a:r>
            <a:rPr lang="en-US" sz="2000" b="1" kern="1200" dirty="0" err="1"/>
            <a:t>omiyogi</a:t>
          </a:r>
          <a:r>
            <a:rPr lang="en-US" sz="2000" b="1" kern="1200" dirty="0"/>
            <a:t> </a:t>
          </a:r>
          <a:r>
            <a:rPr lang="en-US" sz="2000" b="1" kern="1200" dirty="0" err="1"/>
            <a:t>geno</a:t>
          </a:r>
          <a:r>
            <a:rPr lang="en-US" sz="2000" b="1" kern="1200" dirty="0"/>
            <a:t>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</a:t>
          </a:r>
          <a:r>
            <a:rPr lang="en-US" sz="2000" b="1" kern="1200" dirty="0" err="1"/>
            <a:t>Chak</a:t>
          </a:r>
          <a:r>
            <a:rPr lang="en-US" sz="2000" b="1" kern="1200" dirty="0"/>
            <a:t>. 3:9, 15)</a:t>
          </a:r>
          <a:endParaRPr lang="es-ES" sz="2000" kern="1200" dirty="0"/>
        </a:p>
      </dsp:txBody>
      <dsp:txXfrm>
        <a:off x="3962375" y="1925065"/>
        <a:ext cx="2587160" cy="959836"/>
      </dsp:txXfrm>
    </dsp:sp>
    <dsp:sp modelId="{81E9057B-6174-459E-A30C-8CF5A4DAC452}">
      <dsp:nvSpPr>
        <dsp:cNvPr id="0" name=""/>
        <dsp:cNvSpPr/>
      </dsp:nvSpPr>
      <dsp:spPr>
        <a:xfrm>
          <a:off x="6808361" y="142618"/>
          <a:ext cx="2587160" cy="178255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808361" y="1925065"/>
          <a:ext cx="2587160" cy="9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hera</a:t>
          </a:r>
          <a:r>
            <a:rPr lang="en-US" sz="2000" b="1" kern="1200" dirty="0"/>
            <a:t>, </a:t>
          </a:r>
          <a:r>
            <a:rPr lang="en-US" sz="2000" b="1" kern="1200" dirty="0" err="1"/>
            <a:t>notimo</a:t>
          </a:r>
          <a:r>
            <a:rPr lang="en-US" sz="2000" b="1" kern="1200" dirty="0"/>
            <a:t> </a:t>
          </a:r>
          <a:r>
            <a:rPr lang="en-US" sz="2000" b="1" kern="1200" dirty="0" err="1"/>
            <a:t>singruok</a:t>
          </a:r>
          <a:r>
            <a:rPr lang="en-US" sz="2000" b="1" kern="1200" dirty="0"/>
            <a:t> </a:t>
          </a:r>
          <a:r>
            <a:rPr lang="en-US" sz="2000" b="1" kern="1200" dirty="0" err="1"/>
            <a:t>gi</a:t>
          </a:r>
          <a:r>
            <a:rPr lang="en-US" sz="2000" b="1" kern="1200" dirty="0"/>
            <a:t> Ibrahim kendo </a:t>
          </a:r>
          <a:r>
            <a:rPr lang="en-US" sz="2000" b="1" kern="1200" dirty="0" err="1"/>
            <a:t>nosingo</a:t>
          </a:r>
          <a:r>
            <a:rPr lang="en-US" sz="2000" b="1" kern="1200" dirty="0"/>
            <a:t> </a:t>
          </a:r>
          <a:r>
            <a:rPr lang="en-US" sz="2000" b="1" kern="1200" dirty="0" err="1"/>
            <a:t>gueth</a:t>
          </a:r>
          <a:r>
            <a:rPr lang="en-US" sz="2000" b="1" kern="1200" dirty="0"/>
            <a:t> ne </a:t>
          </a:r>
          <a:r>
            <a:rPr lang="en-US" sz="2000" b="1" kern="1200" dirty="0" err="1"/>
            <a:t>dhano</a:t>
          </a:r>
          <a:r>
            <a:rPr lang="en-US" sz="2000" b="1" kern="1200" dirty="0"/>
            <a:t> </a:t>
          </a:r>
          <a:r>
            <a:rPr lang="en-US" sz="2000" b="1" kern="1200" dirty="0" err="1"/>
            <a:t>duto</a:t>
          </a:r>
          <a:br>
            <a:rPr lang="en-US" sz="2000" b="1" kern="1200" dirty="0"/>
          </a:br>
          <a:r>
            <a:rPr lang="en-US" sz="2000" b="1" kern="1200" dirty="0"/>
            <a:t>(</a:t>
          </a:r>
          <a:r>
            <a:rPr lang="en-US" sz="2000" b="1" kern="1200" dirty="0" err="1"/>
            <a:t>Chakruok</a:t>
          </a:r>
          <a:r>
            <a:rPr lang="en-US" sz="2000" b="1" kern="1200" dirty="0"/>
            <a:t> 26:4)</a:t>
          </a:r>
          <a:endParaRPr lang="es-ES" sz="2000" kern="1200" dirty="0"/>
        </a:p>
      </dsp:txBody>
      <dsp:txXfrm>
        <a:off x="6808361" y="1925065"/>
        <a:ext cx="2587160" cy="959836"/>
      </dsp:txXfrm>
    </dsp:sp>
    <dsp:sp modelId="{C32BD292-02DF-4F43-8938-321FE8DA463D}">
      <dsp:nvSpPr>
        <dsp:cNvPr id="0" name=""/>
        <dsp:cNvSpPr/>
      </dsp:nvSpPr>
      <dsp:spPr>
        <a:xfrm>
          <a:off x="9654347" y="142618"/>
          <a:ext cx="2587160" cy="178255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654347" y="1925065"/>
          <a:ext cx="2587160" cy="95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Kuom</a:t>
          </a:r>
          <a:r>
            <a:rPr lang="en-US" sz="2000" b="1" kern="1200" dirty="0"/>
            <a:t> </a:t>
          </a:r>
          <a:r>
            <a:rPr lang="en-US" sz="2000" b="1" kern="1200" dirty="0" err="1"/>
            <a:t>hera</a:t>
          </a:r>
          <a:r>
            <a:rPr lang="en-US" sz="2000" b="1" kern="1200" dirty="0"/>
            <a:t>, </a:t>
          </a:r>
          <a:r>
            <a:rPr lang="en-US" sz="2000" b="1" kern="1200" dirty="0" err="1"/>
            <a:t>nomiyo</a:t>
          </a:r>
          <a:r>
            <a:rPr lang="en-US" sz="2000" b="1" kern="1200" dirty="0"/>
            <a:t> </a:t>
          </a:r>
          <a:r>
            <a:rPr lang="en-US" sz="2000" b="1" kern="1200" dirty="0" err="1"/>
            <a:t>Wuode</a:t>
          </a:r>
          <a:r>
            <a:rPr lang="en-US" sz="2000" b="1" kern="1200" dirty="0"/>
            <a:t> –</a:t>
          </a:r>
          <a:r>
            <a:rPr lang="en-US" sz="2000" b="1" kern="1200" dirty="0" err="1"/>
            <a:t>Yesu</a:t>
          </a:r>
          <a:r>
            <a:rPr lang="en-US" sz="2000" b="1" kern="1200" dirty="0"/>
            <a:t> </a:t>
          </a:r>
          <a:r>
            <a:rPr lang="en-US" sz="2000" b="1" kern="1200" dirty="0" err="1"/>
            <a:t>Kristo</a:t>
          </a:r>
          <a:r>
            <a:rPr lang="en-US" sz="2000" b="1" kern="1200" dirty="0"/>
            <a:t>– </a:t>
          </a:r>
          <a:r>
            <a:rPr lang="en-US" sz="2000" b="1" kern="1200" dirty="0" err="1"/>
            <a:t>mondo</a:t>
          </a:r>
          <a:r>
            <a:rPr lang="en-US" sz="2000" b="1" kern="1200" dirty="0"/>
            <a:t> </a:t>
          </a:r>
          <a:r>
            <a:rPr lang="en-US" sz="2000" b="1" kern="1200" dirty="0" err="1"/>
            <a:t>otho</a:t>
          </a:r>
          <a:r>
            <a:rPr lang="en-US" sz="2000" b="1" kern="1200" dirty="0"/>
            <a:t> </a:t>
          </a:r>
          <a:r>
            <a:rPr lang="en-US" sz="2000" b="1" kern="1200" dirty="0" err="1"/>
            <a:t>nikech</a:t>
          </a:r>
          <a:r>
            <a:rPr lang="en-US" sz="2000" b="1" kern="1200" dirty="0"/>
            <a:t> </a:t>
          </a:r>
          <a:r>
            <a:rPr lang="en-US" sz="2000" b="1" kern="1200" dirty="0" err="1"/>
            <a:t>richowa</a:t>
          </a:r>
          <a:r>
            <a:rPr lang="en-US" sz="2000" b="1" kern="1200" dirty="0"/>
            <a:t> (Johana 3:16)</a:t>
          </a:r>
          <a:endParaRPr lang="es-ES" sz="2000" kern="1200" dirty="0"/>
        </a:p>
      </dsp:txBody>
      <dsp:txXfrm>
        <a:off x="9654347" y="1925065"/>
        <a:ext cx="2587160" cy="959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Mathayo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Ja-Yahudi, ni jo-Yahudi</a:t>
          </a: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En Mesia ma chopo kare gimane osingo</a:t>
          </a: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Mariko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Ja-Yahudi, ni Ogendini</a:t>
          </a: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Ochiwore mar tiyo ni jomoko seche duto</a:t>
          </a:r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Luka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Ja-Ogendini, ni Ogendini</a:t>
          </a: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Dhano mopong’ gi ng’wono</a:t>
          </a: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Ja-Yahudi, ni jo-Yahudi gi Ogendini</a:t>
          </a: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Jachiw ngima mar ringruok gi mar chuny</a:t>
          </a: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NG’EYO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22736" y="6381449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2 mar April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NYASAYE OFWENY EI CHUECH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 kaka polo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nyiso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duong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mar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Onyiso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ratiro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osechueyo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(Zaburi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Biblos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luongo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אֱלֹהִ֑ים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en-US" sz="2000" b="1" dirty="0" err="1">
                <a:solidFill>
                  <a:prstClr val="black"/>
                </a:solidFill>
              </a:rPr>
              <a:t>elohim</a:t>
            </a:r>
            <a:r>
              <a:rPr lang="en-US" sz="2000" b="1" dirty="0">
                <a:solidFill>
                  <a:prstClr val="black"/>
                </a:solidFill>
              </a:rPr>
              <a:t>). Kata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loko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nying’no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nyiseche</a:t>
            </a:r>
            <a:r>
              <a:rPr lang="en-US" sz="2000" b="1" dirty="0">
                <a:solidFill>
                  <a:prstClr val="black"/>
                </a:solidFill>
              </a:rPr>
              <a:t>,” </a:t>
            </a:r>
            <a:r>
              <a:rPr lang="en-US" sz="2000" b="1" dirty="0" err="1">
                <a:solidFill>
                  <a:prstClr val="black"/>
                </a:solidFill>
              </a:rPr>
              <a:t>itiyo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wach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achiel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kaka “</a:t>
            </a:r>
            <a:r>
              <a:rPr lang="en-US" sz="2000" b="1" dirty="0" err="1">
                <a:solidFill>
                  <a:prstClr val="black"/>
                </a:solidFill>
              </a:rPr>
              <a:t>Kar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chakruok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nochueyo</a:t>
            </a:r>
            <a:r>
              <a:rPr lang="en-US" sz="2000" b="1" dirty="0">
                <a:solidFill>
                  <a:prstClr val="black"/>
                </a:solidFill>
              </a:rPr>
              <a:t> polo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Chakruok</a:t>
            </a:r>
            <a:r>
              <a:rPr lang="en-US" sz="2000" b="1" dirty="0">
                <a:solidFill>
                  <a:prstClr val="black"/>
                </a:solidFill>
              </a:rPr>
              <a:t>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09657" y="4565065"/>
            <a:ext cx="72183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E </a:t>
            </a:r>
            <a:r>
              <a:rPr lang="en-US" sz="2000" b="1" dirty="0" err="1">
                <a:solidFill>
                  <a:prstClr val="black"/>
                </a:solidFill>
              </a:rPr>
              <a:t>chakruok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sura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nying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omedi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 (</a:t>
            </a:r>
            <a:r>
              <a:rPr lang="en-US" sz="2000" b="1" dirty="0">
                <a:solidFill>
                  <a:prstClr val="black"/>
                </a:solidFill>
              </a:rPr>
              <a:t> (Yahweh). Koro ok </a:t>
            </a:r>
            <a:r>
              <a:rPr lang="en-US" sz="2000" b="1" dirty="0" err="1">
                <a:solidFill>
                  <a:prstClr val="black"/>
                </a:solidFill>
              </a:rPr>
              <a:t>owach</a:t>
            </a:r>
            <a:r>
              <a:rPr lang="en-US" sz="2000" b="1" dirty="0">
                <a:solidFill>
                  <a:prstClr val="black"/>
                </a:solidFill>
              </a:rPr>
              <a:t> mana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“Mondo </a:t>
            </a:r>
            <a:r>
              <a:rPr lang="en-US" sz="2000" b="1" dirty="0" err="1">
                <a:solidFill>
                  <a:prstClr val="black"/>
                </a:solidFill>
              </a:rPr>
              <a:t>obed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.” </a:t>
            </a:r>
            <a:r>
              <a:rPr lang="en-US" sz="2000" b="1" dirty="0" err="1">
                <a:solidFill>
                  <a:prstClr val="black"/>
                </a:solidFill>
              </a:rPr>
              <a:t>Okawo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dhano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olose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lwete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nyisore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ng’ato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machiegni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70740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Oketonwa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Jachuech</a:t>
            </a:r>
            <a:r>
              <a:rPr lang="en-US" sz="2000" b="1" dirty="0"/>
              <a:t> ma,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[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], kendo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,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mar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mantie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1:1-3; Johana 1:1-3).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09657" y="6324951"/>
            <a:ext cx="771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Omulowa, owuoyo kodwa, opuonjowa, omiyowa ti</a:t>
            </a:r>
            <a:r>
              <a:rPr lang="en-US" sz="2000" b="1" dirty="0" err="1">
                <a:solidFill>
                  <a:prstClr val="black"/>
                </a:solidFill>
              </a:rPr>
              <a:t>jewa</a:t>
            </a:r>
            <a:r>
              <a:rPr lang="pl-PL" sz="2000" b="1" dirty="0">
                <a:solidFill>
                  <a:prstClr val="black"/>
                </a:solidFill>
              </a:rPr>
              <a:t>... oherowa.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NYASAYE OFWENY KUOM YESU (EMANUEL)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Onge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ng’ama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oseneno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Wuowi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miderma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machiegni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Wuoro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moloyo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osemiyo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wang’eye</a:t>
            </a:r>
            <a:r>
              <a:rPr lang="en-US" b="1" dirty="0">
                <a:solidFill>
                  <a:srgbClr val="69400B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(Johana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2322" y="1258519"/>
            <a:ext cx="90236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wadwaro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ng’eyo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we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wapuonjre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ng’eyo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dhano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(Johana 1:14), mane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ofwenyore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kawo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dhano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wabed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kendo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(Joh.1:18; 14:9; 1 Joh. 5:20).</a:t>
            </a:r>
          </a:p>
          <a:p>
            <a:pPr>
              <a:spcBef>
                <a:spcPts val="600"/>
              </a:spcBef>
            </a:pP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543781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9" y="2524884"/>
            <a:ext cx="119657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olande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bwo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mokor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manyisowa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mare: Emanuel,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kodwa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Isaya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Mathayo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1:23).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Buge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ang’wen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nyisowago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yore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mopogore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opogore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Ji </a:t>
            </a:r>
            <a:r>
              <a:rPr lang="en-US" sz="2800" b="1" dirty="0" err="1">
                <a:latin typeface="Constantia" panose="02030602050306030303" pitchFamily="18" charset="0"/>
              </a:rPr>
              <a:t>gana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paro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miriambo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kido</a:t>
            </a:r>
            <a:r>
              <a:rPr lang="en-US" sz="2800" b="1" dirty="0">
                <a:latin typeface="Constantia" panose="02030602050306030303" pitchFamily="18" charset="0"/>
              </a:rPr>
              <a:t> mage...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adiera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Bura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makare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ng’wono</a:t>
            </a:r>
            <a:r>
              <a:rPr lang="en-US" sz="2800" b="1" dirty="0">
                <a:latin typeface="Constantia" panose="02030602050306030303" pitchFamily="18" charset="0"/>
              </a:rPr>
              <a:t> gin </a:t>
            </a:r>
            <a:r>
              <a:rPr lang="en-US" sz="2800" b="1" dirty="0" err="1">
                <a:latin typeface="Constantia" panose="02030602050306030303" pitchFamily="18" charset="0"/>
              </a:rPr>
              <a:t>kido</a:t>
            </a:r>
            <a:r>
              <a:rPr lang="en-US" sz="2800" b="1" dirty="0">
                <a:latin typeface="Constantia" panose="02030602050306030303" pitchFamily="18" charset="0"/>
              </a:rPr>
              <a:t> mag </a:t>
            </a:r>
            <a:r>
              <a:rPr lang="en-US" sz="2800" b="1" dirty="0" err="1">
                <a:latin typeface="Constantia" panose="02030602050306030303" pitchFamily="18" charset="0"/>
              </a:rPr>
              <a:t>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lochne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jahera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jakech</a:t>
            </a:r>
            <a:r>
              <a:rPr lang="en-US" sz="2800" b="1" dirty="0">
                <a:latin typeface="Constantia" panose="02030602050306030303" pitchFamily="18" charset="0"/>
              </a:rPr>
              <a:t> kendo </a:t>
            </a:r>
            <a:r>
              <a:rPr lang="en-US" sz="2800" b="1" dirty="0" err="1">
                <a:latin typeface="Constantia" panose="02030602050306030303" pitchFamily="18" charset="0"/>
              </a:rPr>
              <a:t>jang’wono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mobol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Kamano</a:t>
            </a:r>
            <a:r>
              <a:rPr lang="en-US" sz="2800" b="1" dirty="0">
                <a:latin typeface="Constantia" panose="02030602050306030303" pitchFamily="18" charset="0"/>
              </a:rPr>
              <a:t> e kaka </a:t>
            </a:r>
            <a:r>
              <a:rPr lang="en-US" sz="2800" b="1" dirty="0" err="1">
                <a:latin typeface="Constantia" panose="02030602050306030303" pitchFamily="18" charset="0"/>
              </a:rPr>
              <a:t>onyise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Wuode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Jawarwa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En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ma ok </a:t>
            </a:r>
            <a:r>
              <a:rPr lang="en-US" sz="2800" b="1" dirty="0" err="1">
                <a:latin typeface="Constantia" panose="02030602050306030303" pitchFamily="18" charset="0"/>
              </a:rPr>
              <a:t>rikni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>
                <a:latin typeface="Constantia" panose="02030602050306030303" pitchFamily="18" charset="0"/>
              </a:rPr>
              <a:t>kendo ma hore</a:t>
            </a:r>
            <a:r>
              <a:rPr lang="en-US" sz="2800" b="1" dirty="0">
                <a:latin typeface="Constantia" panose="02030602050306030303" pitchFamily="18" charset="0"/>
              </a:rPr>
              <a:t> mos.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ng’at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walamo</a:t>
            </a:r>
            <a:r>
              <a:rPr lang="en-US" sz="2800" b="1" dirty="0">
                <a:latin typeface="Constantia" panose="02030602050306030303" pitchFamily="18" charset="0"/>
              </a:rPr>
              <a:t> kendo ma </a:t>
            </a:r>
            <a:r>
              <a:rPr lang="en-US" sz="2800" b="1" dirty="0" err="1">
                <a:latin typeface="Constantia" panose="02030602050306030303" pitchFamily="18" charset="0"/>
              </a:rPr>
              <a:t>wadwaro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rwako</a:t>
            </a:r>
            <a:r>
              <a:rPr lang="en-US" sz="2800" b="1" dirty="0">
                <a:latin typeface="Constantia" panose="02030602050306030303" pitchFamily="18" charset="0"/>
              </a:rPr>
              <a:t> kite, to </a:t>
            </a:r>
            <a:r>
              <a:rPr lang="en-US" sz="2800" b="1" dirty="0" err="1">
                <a:latin typeface="Constantia" panose="02030602050306030303" pitchFamily="18" charset="0"/>
              </a:rPr>
              <a:t>walamo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adiera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32504"/>
            <a:ext cx="3895725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ng’ato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ong’eyi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in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Nyasaye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ma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achiel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kende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kendo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ong’eyo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Jal mane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ioro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ma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en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Yesu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Kristo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to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en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gi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ngima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ma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nyaka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chieng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’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(Johana 17:3)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4" y="3688850"/>
            <a:ext cx="50006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C85059"/>
                </a:solidFill>
              </a:rPr>
              <a:t>Kido mag Nyasaye.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B14DC1"/>
                </a:solidFill>
              </a:rPr>
              <a:t>Kit Nyasaye: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Nyasaye ler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Nyasaye en hera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Ng’eyo Nyasaye: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ofweny</a:t>
            </a:r>
            <a:r>
              <a:rPr lang="en-US" sz="2000" b="1" dirty="0"/>
              <a:t> </a:t>
            </a:r>
            <a:r>
              <a:rPr lang="en-US" sz="2000" b="1" dirty="0" err="1"/>
              <a:t>ei</a:t>
            </a:r>
            <a:r>
              <a:rPr lang="en-US" sz="2000" b="1" dirty="0"/>
              <a:t> </a:t>
            </a:r>
            <a:r>
              <a:rPr lang="en-US" sz="2000" b="1" dirty="0" err="1"/>
              <a:t>Chuech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ofweny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" sz="2000" b="1" dirty="0"/>
              <a:t> (Emanuel)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50458" y="-30209"/>
            <a:ext cx="8039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oseduwore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. </a:t>
            </a:r>
            <a:r>
              <a:rPr lang="en-US" sz="2000" b="1" dirty="0" err="1"/>
              <a:t>Wasetemo</a:t>
            </a:r>
            <a:r>
              <a:rPr lang="en-US" sz="2000" b="1" dirty="0"/>
              <a:t> </a:t>
            </a:r>
            <a:r>
              <a:rPr lang="en-US" sz="2000" b="1" dirty="0" err="1"/>
              <a:t>nyise</a:t>
            </a:r>
            <a:r>
              <a:rPr lang="en-US" sz="2000" b="1" dirty="0"/>
              <a:t> e </a:t>
            </a:r>
            <a:r>
              <a:rPr lang="en-US" sz="2000" b="1" dirty="0" err="1"/>
              <a:t>kido</a:t>
            </a:r>
            <a:r>
              <a:rPr lang="en-US" sz="2000" b="1" dirty="0"/>
              <a:t> </a:t>
            </a:r>
            <a:r>
              <a:rPr lang="en-US" sz="2000" b="1" dirty="0" err="1"/>
              <a:t>machalo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le kata </a:t>
            </a:r>
            <a:r>
              <a:rPr lang="en-US" sz="2000" b="1" dirty="0" err="1"/>
              <a:t>dhano</a:t>
            </a:r>
            <a:r>
              <a:rPr lang="en-US" sz="2000" b="1" dirty="0"/>
              <a:t>. </a:t>
            </a:r>
            <a:r>
              <a:rPr lang="en-US" sz="2000" b="1" dirty="0" err="1"/>
              <a:t>Osenyise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malokore</a:t>
            </a:r>
            <a:r>
              <a:rPr lang="en-US" sz="2000" b="1" dirty="0"/>
              <a:t> kata </a:t>
            </a:r>
            <a:r>
              <a:rPr lang="en-US" sz="2000" b="1" dirty="0" err="1"/>
              <a:t>mohero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thuon</a:t>
            </a:r>
            <a:r>
              <a:rPr lang="en-US" sz="2000" b="1" dirty="0"/>
              <a:t>. </a:t>
            </a:r>
            <a:r>
              <a:rPr lang="en-US" sz="2000" b="1" dirty="0" err="1"/>
              <a:t>Gikone</a:t>
            </a:r>
            <a:r>
              <a:rPr lang="en-US" sz="2000" b="1" dirty="0"/>
              <a:t>, </a:t>
            </a:r>
            <a:r>
              <a:rPr lang="en-US" sz="2000" b="1" dirty="0" err="1"/>
              <a:t>dhano</a:t>
            </a:r>
            <a:r>
              <a:rPr lang="en-US" sz="2000" b="1" dirty="0"/>
              <a:t> </a:t>
            </a:r>
            <a:r>
              <a:rPr lang="en-US" sz="2000" b="1" dirty="0" err="1"/>
              <a:t>oseloso</a:t>
            </a:r>
            <a:r>
              <a:rPr lang="en-US" sz="2000" b="1" dirty="0"/>
              <a:t> </a:t>
            </a:r>
            <a:r>
              <a:rPr lang="en-US" sz="2000" b="1" dirty="0" err="1"/>
              <a:t>tipo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chal</a:t>
            </a:r>
            <a:r>
              <a:rPr lang="en-US" sz="2000" b="1" dirty="0"/>
              <a:t> mare </a:t>
            </a:r>
            <a:r>
              <a:rPr lang="en-US" sz="2000" b="1" dirty="0" err="1"/>
              <a:t>owuon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35642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150723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189621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1131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960507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57837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Kony</a:t>
            </a:r>
            <a:r>
              <a:rPr lang="en-US" sz="2000" b="1" dirty="0"/>
              <a:t> </a:t>
            </a:r>
            <a:r>
              <a:rPr lang="en-US" sz="2000" b="1" dirty="0" err="1"/>
              <a:t>osechopo</a:t>
            </a:r>
            <a:r>
              <a:rPr lang="en-US" sz="2000" b="1" dirty="0"/>
              <a:t>. Be </a:t>
            </a:r>
            <a:r>
              <a:rPr lang="en-US" sz="2000" b="1" dirty="0" err="1"/>
              <a:t>idwaro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kaka </a:t>
            </a:r>
            <a:r>
              <a:rPr lang="en-US" sz="2000" b="1" dirty="0" err="1"/>
              <a:t>en</a:t>
            </a:r>
            <a:r>
              <a:rPr lang="en-US" sz="2000" b="1" dirty="0"/>
              <a:t>? E </a:t>
            </a:r>
            <a:r>
              <a:rPr lang="en-US" sz="2000" b="1" dirty="0" err="1"/>
              <a:t>Biblos</a:t>
            </a:r>
            <a:r>
              <a:rPr lang="en-US" sz="2000" b="1" dirty="0"/>
              <a:t>, wan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fwenyruok</a:t>
            </a:r>
            <a:r>
              <a:rPr lang="en-US" sz="2000" b="1" dirty="0"/>
              <a:t> mar </a:t>
            </a:r>
            <a:r>
              <a:rPr lang="en-US" sz="2000" b="1" dirty="0" err="1"/>
              <a:t>adier</a:t>
            </a:r>
            <a:r>
              <a:rPr lang="en-US" sz="2000" b="1" dirty="0"/>
              <a:t> mar </a:t>
            </a:r>
            <a:r>
              <a:rPr lang="en-US" sz="2000" b="1" dirty="0" err="1"/>
              <a:t>kido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0" y="1412903"/>
            <a:ext cx="80391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gadier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maduong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wachne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wanyal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ng’eyo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adier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watem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nade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pachwa</a:t>
            </a:r>
            <a:r>
              <a:rPr lang="en-US" sz="2000" b="1" dirty="0">
                <a:solidFill>
                  <a:prstClr val="black"/>
                </a:solidFill>
              </a:rPr>
              <a:t> ok </a:t>
            </a:r>
            <a:r>
              <a:rPr lang="en-US" sz="2000" b="1" dirty="0" err="1">
                <a:solidFill>
                  <a:prstClr val="black"/>
                </a:solidFill>
              </a:rPr>
              <a:t>nyal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Wadwaro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kony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404164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KIDO MAG NYASAYE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7658" y="-10286"/>
            <a:ext cx="767622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Manyalo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ere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ng’ama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romo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kodi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duong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’?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Itimo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adiera,yaye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(Zaburi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4" y="892186"/>
            <a:ext cx="6042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Biblos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</a:t>
            </a:r>
            <a:r>
              <a:rPr lang="en-US" sz="2000" b="1" dirty="0" err="1"/>
              <a:t>tipo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kendo ma ok </a:t>
            </a:r>
            <a:r>
              <a:rPr lang="en-US" sz="2000" b="1" dirty="0" err="1"/>
              <a:t>lokre</a:t>
            </a:r>
            <a:r>
              <a:rPr lang="en-US" sz="2000" b="1" dirty="0"/>
              <a:t>.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yore ma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wang’eye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mage.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88308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Kor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kore, Satan </a:t>
            </a:r>
            <a:r>
              <a:rPr lang="en-US" sz="2000" b="1" dirty="0" err="1"/>
              <a:t>osetemo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a </a:t>
            </a:r>
            <a:r>
              <a:rPr lang="en-US" sz="2000" b="1" dirty="0" err="1"/>
              <a:t>chakruok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olok</a:t>
            </a:r>
            <a:r>
              <a:rPr lang="en-US" sz="2000" b="1" dirty="0"/>
              <a:t> kit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kowacho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ma </a:t>
            </a:r>
            <a:r>
              <a:rPr lang="en-US" sz="2000" b="1" dirty="0" err="1"/>
              <a:t>dwaro</a:t>
            </a:r>
            <a:r>
              <a:rPr lang="en-US" sz="2000" b="1" dirty="0"/>
              <a:t> mana mare </a:t>
            </a:r>
            <a:r>
              <a:rPr lang="en-US" sz="2000" b="1" dirty="0" err="1"/>
              <a:t>owuon</a:t>
            </a:r>
            <a:r>
              <a:rPr lang="en-US" sz="2000" b="1" dirty="0"/>
              <a:t>, </a:t>
            </a:r>
            <a:r>
              <a:rPr lang="en-US" sz="2000" b="1" dirty="0" err="1"/>
              <a:t>odwaro</a:t>
            </a:r>
            <a:r>
              <a:rPr lang="en-US" sz="2000" b="1" dirty="0"/>
              <a:t> mana </a:t>
            </a:r>
            <a:r>
              <a:rPr lang="en-US" sz="2000" b="1" dirty="0" err="1"/>
              <a:t>ber</a:t>
            </a:r>
            <a:r>
              <a:rPr lang="en-US" sz="2000" b="1" dirty="0"/>
              <a:t> mare </a:t>
            </a:r>
            <a:r>
              <a:rPr lang="en-US" sz="2000" b="1" dirty="0" err="1"/>
              <a:t>kende</a:t>
            </a:r>
            <a:r>
              <a:rPr lang="en-US" sz="2000" b="1" dirty="0"/>
              <a:t> (</a:t>
            </a:r>
            <a:r>
              <a:rPr lang="en-US" sz="2000" b="1" dirty="0" err="1"/>
              <a:t>Chakruok</a:t>
            </a:r>
            <a:r>
              <a:rPr lang="en-US" sz="2000" b="1" dirty="0"/>
              <a:t> 3:4-5).</a:t>
            </a:r>
            <a:r>
              <a:rPr lang="en" sz="2000" b="1" dirty="0"/>
              <a:t>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KIDO MAG NYASAYE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875002"/>
            <a:ext cx="6830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KIT NYASAYE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 LER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120204"/>
            <a:ext cx="599076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giluongore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wadgi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‘Mano kaka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Nyalo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ler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Oler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adier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oler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adier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Piny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opong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duong’ne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.’”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(Isaya 6:3)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" y="1409960"/>
            <a:ext cx="7874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Malaike</a:t>
            </a:r>
            <a:r>
              <a:rPr lang="en-US" sz="2000" b="1" dirty="0"/>
              <a:t> ma </a:t>
            </a:r>
            <a:r>
              <a:rPr lang="en-US" sz="2000" b="1" dirty="0" err="1"/>
              <a:t>chung</a:t>
            </a:r>
            <a:r>
              <a:rPr lang="en-US" sz="2000" b="1" dirty="0"/>
              <a:t>’ </a:t>
            </a: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pake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“Maler, </a:t>
            </a:r>
            <a:r>
              <a:rPr lang="en-US" sz="2000" b="1" dirty="0" err="1"/>
              <a:t>maler</a:t>
            </a:r>
            <a:r>
              <a:rPr lang="en-US" sz="2000" b="1" dirty="0"/>
              <a:t>, </a:t>
            </a:r>
            <a:r>
              <a:rPr lang="en-US" sz="2000" b="1" dirty="0" err="1"/>
              <a:t>maler</a:t>
            </a:r>
            <a:r>
              <a:rPr lang="en-US" sz="2000" b="1" dirty="0"/>
              <a:t>” (</a:t>
            </a:r>
            <a:r>
              <a:rPr lang="en-US" sz="2000" b="1" dirty="0" err="1"/>
              <a:t>Isaya</a:t>
            </a:r>
            <a:r>
              <a:rPr lang="en-US" sz="2000" b="1" dirty="0"/>
              <a:t> 6:3; </a:t>
            </a:r>
            <a:r>
              <a:rPr lang="en-US" sz="2000" b="1" dirty="0" err="1"/>
              <a:t>Fweny</a:t>
            </a:r>
            <a:r>
              <a:rPr lang="en-US" sz="2000" b="1" dirty="0"/>
              <a:t> 4:8). </a:t>
            </a:r>
            <a:r>
              <a:rPr lang="en-US" sz="2000" b="1" dirty="0" err="1"/>
              <a:t>Kidoni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tudruok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kite ma </a:t>
            </a:r>
            <a:r>
              <a:rPr lang="en-US" sz="2000" b="1" dirty="0" err="1"/>
              <a:t>Isaya</a:t>
            </a:r>
            <a:r>
              <a:rPr lang="en-US" sz="2000" b="1" dirty="0"/>
              <a:t> </a:t>
            </a:r>
            <a:r>
              <a:rPr lang="en-US" sz="2000" b="1" dirty="0" err="1"/>
              <a:t>tiyogo</a:t>
            </a:r>
            <a:r>
              <a:rPr lang="en-US" sz="2000" b="1" dirty="0"/>
              <a:t> kaka </a:t>
            </a:r>
            <a:r>
              <a:rPr lang="en-US" sz="2000" b="1" dirty="0" err="1"/>
              <a:t>nying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: “</a:t>
            </a:r>
            <a:r>
              <a:rPr lang="en-US" sz="2000" b="1" dirty="0" err="1"/>
              <a:t>Ng’ama</a:t>
            </a:r>
            <a:r>
              <a:rPr lang="en-US" sz="2000" b="1" dirty="0"/>
              <a:t> </a:t>
            </a:r>
            <a:r>
              <a:rPr lang="en-US" sz="2000" b="1" dirty="0" err="1"/>
              <a:t>Ler</a:t>
            </a:r>
            <a:r>
              <a:rPr lang="en-US" sz="2000" b="1" dirty="0"/>
              <a:t>”(Isa. 40:25; 57:15).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676" y="1584584"/>
            <a:ext cx="4187075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27462" y="5275202"/>
            <a:ext cx="77474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Mano </a:t>
            </a:r>
            <a:r>
              <a:rPr lang="en-US" sz="2000" b="1" dirty="0" err="1">
                <a:solidFill>
                  <a:prstClr val="black"/>
                </a:solidFill>
              </a:rPr>
              <a:t>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mare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maonge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dwaro</a:t>
            </a:r>
            <a:r>
              <a:rPr lang="en-US" sz="2000" b="1" dirty="0">
                <a:solidFill>
                  <a:prstClr val="black"/>
                </a:solidFill>
              </a:rPr>
              <a:t> mare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mare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maonge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dwaro</a:t>
            </a:r>
            <a:r>
              <a:rPr lang="en-US" sz="2000" b="1" dirty="0">
                <a:solidFill>
                  <a:prstClr val="black"/>
                </a:solidFill>
              </a:rPr>
              <a:t> mare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. Kido mage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opong</a:t>
            </a:r>
            <a:r>
              <a:rPr lang="en-US" sz="2000" b="1" dirty="0">
                <a:solidFill>
                  <a:prstClr val="black"/>
                </a:solidFill>
              </a:rPr>
              <a:t>’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49879" y="4400880"/>
            <a:ext cx="7775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ere kaka </a:t>
            </a:r>
            <a:r>
              <a:rPr lang="en-US" sz="2000" b="1" dirty="0" err="1">
                <a:solidFill>
                  <a:prstClr val="black"/>
                </a:solidFill>
              </a:rPr>
              <a:t>wachni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tudore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Opogore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chuth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maricho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onge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tudruok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-go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richo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49876" y="2911004"/>
            <a:ext cx="78250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Tiende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mopwodhi</a:t>
            </a:r>
            <a:r>
              <a:rPr lang="en-US" sz="2000" b="1" dirty="0">
                <a:solidFill>
                  <a:prstClr val="black"/>
                </a:solidFill>
              </a:rPr>
              <a:t>, keto </a:t>
            </a:r>
            <a:r>
              <a:rPr lang="en-US" sz="2000" b="1" dirty="0" err="1">
                <a:solidFill>
                  <a:prstClr val="black"/>
                </a:solidFill>
              </a:rPr>
              <a:t>kar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kende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mowal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Wabedo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waweyo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maricho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watimo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oketowae</a:t>
            </a:r>
            <a:r>
              <a:rPr lang="en-US" sz="2000" b="1" dirty="0">
                <a:solidFill>
                  <a:prstClr val="black"/>
                </a:solidFill>
              </a:rPr>
              <a:t>. (Kwan 15:40; </a:t>
            </a:r>
            <a:r>
              <a:rPr lang="en-US" sz="2000" b="1" dirty="0" err="1">
                <a:solidFill>
                  <a:prstClr val="black"/>
                </a:solidFill>
              </a:rPr>
              <a:t>T.Lawi</a:t>
            </a:r>
            <a:r>
              <a:rPr lang="en-US" sz="2000" b="1" dirty="0">
                <a:solidFill>
                  <a:prstClr val="black"/>
                </a:solidFill>
              </a:rPr>
              <a:t> 11:44; 1 Petro 2:9).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(Num. 15:40; Lev. 11:44; 1 Pet.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NYASAYE EN HERA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Wang’eyo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oherowago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wageno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herano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ng’at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mosiko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osiko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osiko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Johana 4:16)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52331" y="1105243"/>
            <a:ext cx="1158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ok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 kata </a:t>
            </a:r>
            <a:r>
              <a:rPr lang="en-US" sz="2000" b="1" dirty="0" err="1"/>
              <a:t>chiwo</a:t>
            </a:r>
            <a:r>
              <a:rPr lang="en-US" sz="2000" b="1" dirty="0"/>
              <a:t> </a:t>
            </a:r>
            <a:r>
              <a:rPr lang="en-US" sz="2000" b="1" dirty="0" err="1"/>
              <a:t>hera</a:t>
            </a:r>
            <a:r>
              <a:rPr lang="en-US" sz="2000" b="1" dirty="0"/>
              <a:t> (kata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gigo</a:t>
            </a:r>
            <a:r>
              <a:rPr lang="en-US" sz="2000" b="1" dirty="0"/>
              <a:t> </a:t>
            </a:r>
            <a:r>
              <a:rPr lang="en-US" sz="2000" b="1" dirty="0" err="1"/>
              <a:t>ariyogo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), to “</a:t>
            </a:r>
            <a:r>
              <a:rPr lang="en-US" sz="2000" b="1" dirty="0" err="1"/>
              <a:t>Nyasaye</a:t>
            </a:r>
            <a:r>
              <a:rPr lang="en-US" sz="2000" b="1" dirty="0"/>
              <a:t> EN </a:t>
            </a:r>
            <a:r>
              <a:rPr lang="en-US" sz="2000" b="1" dirty="0" err="1"/>
              <a:t>hera</a:t>
            </a:r>
            <a:r>
              <a:rPr lang="en-US" sz="2000" b="1" dirty="0"/>
              <a:t>” (1 Johana 4:8, 16). Mana kaka </a:t>
            </a:r>
            <a:r>
              <a:rPr lang="en-US" sz="2000" b="1" dirty="0" err="1"/>
              <a:t>ler</a:t>
            </a:r>
            <a:r>
              <a:rPr lang="en-US" sz="2000" b="1" dirty="0"/>
              <a:t>, </a:t>
            </a:r>
            <a:r>
              <a:rPr lang="en-US" sz="2000" b="1" dirty="0" err="1"/>
              <a:t>hera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mag </a:t>
            </a:r>
            <a:r>
              <a:rPr lang="en-US" sz="2000" b="1" dirty="0" err="1"/>
              <a:t>Nyasaye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Onego atim ang’o kuom hera mare?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086173"/>
              </p:ext>
            </p:extLst>
          </p:nvPr>
        </p:nvGraphicFramePr>
        <p:xfrm>
          <a:off x="0" y="1732776"/>
          <a:ext cx="12241875" cy="386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5306130"/>
            <a:ext cx="3726656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409950" y="6216724"/>
            <a:ext cx="878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“Nyasaye ema noherowa mokwongo, mano emomiyo wahere”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Johana 4:19).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NG’EYO NYASAYE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1179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Comic Sans MS</vt:lpstr>
      <vt:lpstr>Arial</vt:lpstr>
      <vt:lpstr>Constantia</vt:lpstr>
      <vt:lpstr>Aptos Display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146</cp:revision>
  <dcterms:created xsi:type="dcterms:W3CDTF">2026-02-28T16:33:58Z</dcterms:created>
  <dcterms:modified xsi:type="dcterms:W3CDTF">2026-03-30T06:01:04Z</dcterms:modified>
</cp:coreProperties>
</file>