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400" b="1" dirty="0" err="1">
              <a:solidFill>
                <a:srgbClr val="C00000"/>
              </a:solidFill>
            </a:rPr>
            <a:t>Ranyisi</a:t>
          </a:r>
          <a:r>
            <a:rPr lang="es-ES" sz="2400" b="1" dirty="0">
              <a:solidFill>
                <a:srgbClr val="C00000"/>
              </a:solidFill>
            </a:rPr>
            <a:t> </a:t>
          </a:r>
          <a:r>
            <a:rPr lang="es-ES" sz="2400" b="1" dirty="0" err="1">
              <a:solidFill>
                <a:srgbClr val="C00000"/>
              </a:solidFill>
            </a:rPr>
            <a:t>mag</a:t>
          </a:r>
          <a:r>
            <a:rPr lang="es-ES" sz="2400" b="1" dirty="0">
              <a:solidFill>
                <a:srgbClr val="C00000"/>
              </a:solidFill>
            </a:rPr>
            <a:t> sunga</a:t>
          </a: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Lusifa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Jopuonjre Yesu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Ranyisi mag bolruok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Jasol osuru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Musa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Yesu, ranisi maber chuth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2">
                  <a:lumMod val="50000"/>
                </a:schemeClr>
              </a:solidFill>
            </a:rPr>
            <a:t>Ok wabi neno jomoko kaka joma ni piny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(Fil.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rgbClr val="7D7A00"/>
              </a:solidFill>
            </a:rPr>
            <a:t>Ok wabi dwaro ni ji ong’ewa</a:t>
          </a:r>
          <a:r>
            <a:rPr lang="en" sz="2000" b="1" dirty="0">
              <a:solidFill>
                <a:srgbClr val="7D7A00"/>
              </a:solidFill>
            </a:rPr>
            <a:t> (Luka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Wabiro ji moko ema opakwa (Ngeche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Wabiro yudo ng’wono mar Nyasaye (Jakobo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Wabiro konyo jomoko gi ng’wonono (1 Petro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 custLinFactNeighborY="-4352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solidFill>
                <a:srgbClr val="C00000"/>
              </a:solidFill>
            </a:rPr>
            <a:t>Ranyisi</a:t>
          </a:r>
          <a:r>
            <a:rPr lang="es-ES" sz="2400" b="1" kern="1200" dirty="0">
              <a:solidFill>
                <a:srgbClr val="C00000"/>
              </a:solidFill>
            </a:rPr>
            <a:t> </a:t>
          </a:r>
          <a:r>
            <a:rPr lang="es-ES" sz="2400" b="1" kern="1200" dirty="0" err="1">
              <a:solidFill>
                <a:srgbClr val="C00000"/>
              </a:solidFill>
            </a:rPr>
            <a:t>mag</a:t>
          </a:r>
          <a:r>
            <a:rPr lang="es-ES" sz="2400" b="1" kern="1200" dirty="0">
              <a:solidFill>
                <a:srgbClr val="C00000"/>
              </a:solidFill>
            </a:rPr>
            <a:t> sunga</a:t>
          </a: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Lusifa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Jopuonjre Yesu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Ranyisi mag bolruok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Jasol osuru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Yesu, ranisi maber chuth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2">
                  <a:lumMod val="50000"/>
                </a:schemeClr>
              </a:solidFill>
            </a:rPr>
            <a:t>Ok wabi neno jomoko kaka joma ni piny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(Fil.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7D7A00"/>
              </a:solidFill>
            </a:rPr>
            <a:t>Ok wabi dwaro ni ji ong’ewa</a:t>
          </a:r>
          <a:r>
            <a:rPr lang="en" sz="2000" b="1" kern="1200" dirty="0">
              <a:solidFill>
                <a:srgbClr val="7D7A00"/>
              </a:solidFill>
            </a:rPr>
            <a:t> (Luka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Wabiro ji moko ema opakwa (Ngeche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Wabiro yudo ng’wono mar Nyasaye (Jakobo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11363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Wabiro konyo jomoko gi ng’wonono (1 Petro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11363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SUNGA GI BOLRUOK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Lesson 3 mar April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YESU, RANYSI MABER CHUTH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758084"/>
            <a:ext cx="896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nobolore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nowinjo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mana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msalaba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(Jo-Filipi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298946" y="1334844"/>
            <a:ext cx="8662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ng’ato</a:t>
            </a:r>
            <a:r>
              <a:rPr lang="en-US" sz="2000" b="1" dirty="0"/>
              <a:t> e </a:t>
            </a:r>
            <a:r>
              <a:rPr lang="en-US" sz="2000" b="1" dirty="0" err="1"/>
              <a:t>pinyni</a:t>
            </a:r>
            <a:r>
              <a:rPr lang="en-US" sz="2000" b="1" dirty="0"/>
              <a:t> ma </a:t>
            </a:r>
            <a:r>
              <a:rPr lang="en-US" sz="2000" b="1" dirty="0" err="1"/>
              <a:t>osebedo</a:t>
            </a:r>
            <a:r>
              <a:rPr lang="en-US" sz="2000" b="1" dirty="0"/>
              <a:t>—kata ma biro </a:t>
            </a:r>
            <a:r>
              <a:rPr lang="en-US" sz="2000" b="1" dirty="0" err="1"/>
              <a:t>bedo</a:t>
            </a:r>
            <a:r>
              <a:rPr lang="en-US" sz="2000" b="1" dirty="0"/>
              <a:t> —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ma </a:t>
            </a: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nigo</a:t>
            </a:r>
            <a:r>
              <a:rPr lang="en-US" sz="2000" b="1" dirty="0"/>
              <a:t> kapok </a:t>
            </a:r>
            <a:r>
              <a:rPr lang="en-US" sz="2000" b="1" dirty="0" err="1"/>
              <a:t>nokawo</a:t>
            </a:r>
            <a:r>
              <a:rPr lang="en-US" sz="2000" b="1" dirty="0"/>
              <a:t> kit </a:t>
            </a:r>
            <a:r>
              <a:rPr lang="en-US" sz="2000" b="1" dirty="0" err="1"/>
              <a:t>dhano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noweyo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moherowago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warango</a:t>
            </a:r>
            <a:r>
              <a:rPr lang="en-US" sz="2000" b="1" dirty="0"/>
              <a:t> </a:t>
            </a:r>
            <a:r>
              <a:rPr lang="en-US" sz="2000" b="1" dirty="0" err="1"/>
              <a:t>wich</a:t>
            </a:r>
            <a:r>
              <a:rPr lang="en-US" sz="2000" b="1" dirty="0"/>
              <a:t> </a:t>
            </a:r>
            <a:r>
              <a:rPr lang="en-US" sz="2000" b="1" dirty="0" err="1"/>
              <a:t>kuot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wan-go,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 wan, kata </a:t>
            </a:r>
            <a:r>
              <a:rPr lang="en-US" sz="2000" b="1" dirty="0" err="1"/>
              <a:t>okang</a:t>
            </a:r>
            <a:r>
              <a:rPr lang="en-US" sz="2000" b="1" dirty="0"/>
              <a:t>’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chopoe</a:t>
            </a:r>
            <a:r>
              <a:rPr lang="en-US" sz="2000" b="1" dirty="0"/>
              <a:t>,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nono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7" r="7817"/>
          <a:stretch>
            <a:fillRect/>
          </a:stretch>
        </p:blipFill>
        <p:spPr>
          <a:xfrm>
            <a:off x="9027621" y="2393979"/>
            <a:ext cx="2928279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9" r="6939"/>
          <a:stretch>
            <a:fillRect/>
          </a:stretch>
        </p:blipFill>
        <p:spPr>
          <a:xfrm>
            <a:off x="9083040" y="4707031"/>
            <a:ext cx="2989239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7" r="6947"/>
          <a:stretch>
            <a:fillRect/>
          </a:stretch>
        </p:blipFill>
        <p:spPr>
          <a:xfrm>
            <a:off x="8961119" y="171564"/>
            <a:ext cx="2994781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536596" y="4289209"/>
            <a:ext cx="6346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Paro </a:t>
            </a:r>
            <a:r>
              <a:rPr lang="en-US" sz="2000" b="1" dirty="0" err="1"/>
              <a:t>mae</a:t>
            </a:r>
            <a:r>
              <a:rPr lang="en-US" sz="2000" b="1" dirty="0"/>
              <a:t> </a:t>
            </a:r>
            <a:r>
              <a:rPr lang="en-US" sz="2000" b="1" dirty="0" err="1"/>
              <a:t>chunyu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bed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mane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nigo</a:t>
            </a:r>
            <a:r>
              <a:rPr lang="en" sz="2000" b="1" dirty="0"/>
              <a:t>” (Phil.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" b="188"/>
          <a:stretch>
            <a:fillRect/>
          </a:stretch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298946" y="3119803"/>
            <a:ext cx="8662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noweyo</a:t>
            </a:r>
            <a:r>
              <a:rPr lang="en-US" sz="2000" b="1" dirty="0">
                <a:solidFill>
                  <a:prstClr val="black"/>
                </a:solidFill>
              </a:rPr>
              <a:t> polo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timne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ng’wono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luong</a:t>
            </a:r>
            <a:r>
              <a:rPr lang="en-US" sz="2000" b="1" dirty="0">
                <a:solidFill>
                  <a:prstClr val="black"/>
                </a:solidFill>
              </a:rPr>
              <a:t> mare mar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tudruok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(Fil. 2:5-8).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bolruok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536596" y="5150839"/>
            <a:ext cx="63460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waluwo ranyisi mare, “Kik ubed gi piem kata sunga, to beduru mobolore, ka ukwanoru ka joma tindoe moloyo jomoko, kendo kik upar mana gima konyou uwegi, to nyaka upar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gima konyo jomoko bende.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(Fil.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81308" y="211554"/>
            <a:ext cx="8672191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“A </a:t>
            </a:r>
            <a:r>
              <a:rPr lang="en-US" sz="2000" b="1" dirty="0" err="1"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agoyoni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erokamano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chunya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Apaki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wer</a:t>
            </a:r>
            <a:r>
              <a:rPr lang="en-US" sz="2000" b="1" dirty="0"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atin typeface="Comic Sans MS" panose="030F0702030302020204" pitchFamily="66" charset="0"/>
              </a:rPr>
              <a:t>nyim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nyiseche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 err="1">
                <a:latin typeface="Comic Sans MS" panose="030F0702030302020204" pitchFamily="66" charset="0"/>
              </a:rPr>
              <a:t>Akulora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piny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kachomo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Hekalu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mari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maler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kapako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nyingi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herani</a:t>
            </a:r>
            <a:r>
              <a:rPr lang="en-US" sz="2000" b="1" dirty="0">
                <a:latin typeface="Comic Sans MS" panose="030F0702030302020204" pitchFamily="66" charset="0"/>
              </a:rPr>
              <a:t>, kendo </a:t>
            </a:r>
            <a:r>
              <a:rPr lang="en-US" sz="2000" b="1" dirty="0" err="1"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iseyaro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singruokni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modoko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malach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ka</a:t>
            </a:r>
            <a:r>
              <a:rPr lang="en-US" sz="2000" b="1" dirty="0">
                <a:latin typeface="Comic Sans MS" panose="030F0702030302020204" pitchFamily="66" charset="0"/>
              </a:rPr>
              <a:t> polo. 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Kane </a:t>
            </a:r>
            <a:r>
              <a:rPr lang="en-US" sz="2000" b="1" dirty="0" err="1">
                <a:latin typeface="Comic Sans MS" panose="030F0702030302020204" pitchFamily="66" charset="0"/>
              </a:rPr>
              <a:t>aluongi</a:t>
            </a:r>
            <a:r>
              <a:rPr lang="en-US" sz="2000" b="1" dirty="0">
                <a:latin typeface="Comic Sans MS" panose="030F0702030302020204" pitchFamily="66" charset="0"/>
              </a:rPr>
              <a:t>, to ne </a:t>
            </a:r>
            <a:r>
              <a:rPr lang="en-US" sz="2000" b="1" dirty="0" err="1">
                <a:latin typeface="Comic Sans MS" panose="030F0702030302020204" pitchFamily="66" charset="0"/>
              </a:rPr>
              <a:t>idwoka</a:t>
            </a:r>
            <a:r>
              <a:rPr lang="en-US" sz="2000" b="1" dirty="0">
                <a:latin typeface="Comic Sans MS" panose="030F0702030302020204" pitchFamily="66" charset="0"/>
              </a:rPr>
              <a:t>, kendo ne </a:t>
            </a:r>
            <a:r>
              <a:rPr lang="en-US" sz="2000" b="1" dirty="0" err="1">
                <a:latin typeface="Comic Sans MS" panose="030F0702030302020204" pitchFamily="66" charset="0"/>
              </a:rPr>
              <a:t>itega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tekoni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A </a:t>
            </a:r>
            <a:r>
              <a:rPr lang="en-US" sz="2000" b="1" dirty="0" err="1"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Nyasaye,ruodhi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latin typeface="Comic Sans MS" panose="030F0702030302020204" pitchFamily="66" charset="0"/>
              </a:rPr>
              <a:t> mag </a:t>
            </a:r>
            <a:r>
              <a:rPr lang="en-US" sz="2000" b="1" dirty="0" err="1">
                <a:latin typeface="Comic Sans MS" panose="030F0702030302020204" pitchFamily="66" charset="0"/>
              </a:rPr>
              <a:t>piny</a:t>
            </a:r>
            <a:r>
              <a:rPr lang="en-US" sz="2000" b="1" dirty="0">
                <a:latin typeface="Comic Sans MS" panose="030F0702030302020204" pitchFamily="66" charset="0"/>
              </a:rPr>
              <a:t> biro </a:t>
            </a:r>
            <a:r>
              <a:rPr lang="en-US" sz="2000" b="1" dirty="0" err="1">
                <a:latin typeface="Comic Sans MS" panose="030F0702030302020204" pitchFamily="66" charset="0"/>
              </a:rPr>
              <a:t>paki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nikech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gisewinjo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wecheni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 err="1">
                <a:latin typeface="Comic Sans MS" panose="030F0702030302020204" pitchFamily="66" charset="0"/>
              </a:rPr>
              <a:t>Gibiro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wero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isetimo</a:t>
            </a:r>
            <a:r>
              <a:rPr lang="en-US" sz="2000" b="1" dirty="0">
                <a:latin typeface="Comic Sans MS" panose="030F0702030302020204" pitchFamily="66" charset="0"/>
              </a:rPr>
              <a:t>, kendo </a:t>
            </a:r>
            <a:r>
              <a:rPr lang="en-US" sz="2000" b="1" dirty="0" err="1">
                <a:latin typeface="Comic Sans MS" panose="030F0702030302020204" pitchFamily="66" charset="0"/>
              </a:rPr>
              <a:t>gibiro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pako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duong’ni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maler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Kata </a:t>
            </a:r>
            <a:r>
              <a:rPr lang="en-US" sz="2000" b="1" dirty="0" err="1">
                <a:latin typeface="Comic Sans MS" panose="030F0702030302020204" pitchFamily="66" charset="0"/>
              </a:rPr>
              <a:t>obedo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atin typeface="Comic Sans MS" panose="030F0702030302020204" pitchFamily="66" charset="0"/>
              </a:rPr>
              <a:t> in </a:t>
            </a:r>
            <a:r>
              <a:rPr lang="en-US" sz="2000" b="1" dirty="0" err="1">
                <a:latin typeface="Comic Sans MS" panose="030F0702030302020204" pitchFamily="66" charset="0"/>
              </a:rPr>
              <a:t>malo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chutho</a:t>
            </a:r>
            <a:r>
              <a:rPr lang="en-US" sz="2000" b="1" dirty="0">
                <a:latin typeface="Comic Sans MS" panose="030F0702030302020204" pitchFamily="66" charset="0"/>
              </a:rPr>
              <a:t>, A </a:t>
            </a:r>
            <a:r>
              <a:rPr lang="en-US" sz="2000" b="1" dirty="0" err="1"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latin typeface="Comic Sans MS" panose="030F0702030302020204" pitchFamily="66" charset="0"/>
              </a:rPr>
              <a:t>, to pod </a:t>
            </a:r>
            <a:r>
              <a:rPr lang="en-US" sz="2000" b="1" dirty="0" err="1">
                <a:latin typeface="Comic Sans MS" panose="030F0702030302020204" pitchFamily="66" charset="0"/>
              </a:rPr>
              <a:t>ikecho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joma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piny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Josunga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bende</a:t>
            </a:r>
            <a:r>
              <a:rPr lang="en-US" sz="2000" b="1" dirty="0">
                <a:latin typeface="Comic Sans MS" panose="030F0702030302020204" pitchFamily="66" charset="0"/>
              </a:rPr>
              <a:t> ok </a:t>
            </a:r>
            <a:r>
              <a:rPr lang="en-US" sz="2000" b="1" dirty="0" err="1">
                <a:latin typeface="Comic Sans MS" panose="030F0702030302020204" pitchFamily="66" charset="0"/>
              </a:rPr>
              <a:t>nyal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pondoni</a:t>
            </a:r>
            <a:r>
              <a:rPr lang="en-US" sz="2000" b="1" dirty="0">
                <a:latin typeface="Comic Sans MS" panose="030F0702030302020204" pitchFamily="66" charset="0"/>
              </a:rPr>
              <a:t>!.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Kata e </a:t>
            </a:r>
            <a:r>
              <a:rPr lang="en-US" sz="2000" b="1" dirty="0" err="1">
                <a:latin typeface="Comic Sans MS" panose="030F0702030302020204" pitchFamily="66" charset="0"/>
              </a:rPr>
              <a:t>kinde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masiche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oketa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diere</a:t>
            </a:r>
            <a:r>
              <a:rPr lang="en-US" sz="2000" b="1" dirty="0">
                <a:latin typeface="Comic Sans MS" panose="030F0702030302020204" pitchFamily="66" charset="0"/>
              </a:rPr>
              <a:t>, to </a:t>
            </a:r>
            <a:r>
              <a:rPr lang="en-US" sz="2000" b="1" dirty="0" err="1">
                <a:latin typeface="Comic Sans MS" panose="030F0702030302020204" pitchFamily="66" charset="0"/>
              </a:rPr>
              <a:t>irita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maber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Ikwedo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wasika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jokwinyo</a:t>
            </a:r>
            <a:r>
              <a:rPr lang="en-US" sz="2000" b="1" dirty="0">
                <a:latin typeface="Comic Sans MS" panose="030F0702030302020204" pitchFamily="66" charset="0"/>
              </a:rPr>
              <a:t>, kendo </a:t>
            </a:r>
            <a:r>
              <a:rPr lang="en-US" sz="2000" b="1" dirty="0" err="1">
                <a:latin typeface="Comic Sans MS" panose="030F0702030302020204" pitchFamily="66" charset="0"/>
              </a:rPr>
              <a:t>iresa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teko</a:t>
            </a:r>
            <a:r>
              <a:rPr lang="en-US" sz="2000" b="1" dirty="0">
                <a:latin typeface="Comic Sans MS" panose="030F0702030302020204" pitchFamily="66" charset="0"/>
              </a:rPr>
              <a:t> mar </a:t>
            </a:r>
            <a:r>
              <a:rPr lang="en-US" sz="2000" b="1" dirty="0" err="1">
                <a:latin typeface="Comic Sans MS" panose="030F0702030302020204" pitchFamily="66" charset="0"/>
              </a:rPr>
              <a:t>badi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korachwich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2000" b="1" dirty="0" err="1">
                <a:latin typeface="Comic Sans MS" panose="030F0702030302020204" pitchFamily="66" charset="0"/>
              </a:rPr>
              <a:t>Ibiro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timo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moko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isesingorina</a:t>
            </a:r>
            <a:r>
              <a:rPr lang="en-US" sz="2000" b="1" dirty="0">
                <a:latin typeface="Comic Sans MS" panose="030F0702030302020204" pitchFamily="66" charset="0"/>
              </a:rPr>
              <a:t>. A </a:t>
            </a:r>
            <a:r>
              <a:rPr lang="en-US" sz="2000" b="1" dirty="0" err="1"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herani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mosiko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ochwere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omiyo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kik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iwe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tich</a:t>
            </a:r>
            <a:r>
              <a:rPr lang="en-US" sz="2000" b="1" dirty="0"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latin typeface="Comic Sans MS" panose="030F0702030302020204" pitchFamily="66" charset="0"/>
              </a:rPr>
              <a:t>isechako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mak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itieko</a:t>
            </a:r>
            <a:r>
              <a:rPr lang="en-US" sz="2000" b="1" dirty="0">
                <a:latin typeface="Comic Sans MS" panose="030F0702030302020204" pitchFamily="66" charset="0"/>
              </a:rPr>
              <a:t>,</a:t>
            </a:r>
            <a:r>
              <a:rPr lang="en" sz="20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Zaburi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“Nitie yomyom maduong’ ei </a:t>
            </a:r>
            <a:r>
              <a:rPr lang="en-US" sz="2600" b="1" dirty="0" err="1">
                <a:latin typeface="Constantia" panose="02030602050306030303" pitchFamily="18" charset="0"/>
              </a:rPr>
              <a:t>herruok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ng’ato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owuon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ting’ruok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malo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sunga</a:t>
            </a:r>
            <a:r>
              <a:rPr lang="en-US" sz="2600" b="1" dirty="0">
                <a:latin typeface="Constantia" panose="02030602050306030303" pitchFamily="18" charset="0"/>
              </a:rPr>
              <a:t>; to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bolruok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nitie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maduong</a:t>
            </a:r>
            <a:r>
              <a:rPr lang="en-US" sz="2600" b="1" dirty="0">
                <a:latin typeface="Constantia" panose="02030602050306030303" pitchFamily="18" charset="0"/>
              </a:rPr>
              <a:t>’. </a:t>
            </a:r>
            <a:r>
              <a:rPr lang="en-US" sz="2600" b="1" dirty="0" err="1">
                <a:latin typeface="Constantia" panose="02030602050306030303" pitchFamily="18" charset="0"/>
              </a:rPr>
              <a:t>Luor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marwa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adier</a:t>
            </a:r>
            <a:r>
              <a:rPr lang="en-US" sz="2600" b="1" dirty="0">
                <a:latin typeface="Constantia" panose="02030602050306030303" pitchFamily="18" charset="0"/>
              </a:rPr>
              <a:t> ok </a:t>
            </a:r>
            <a:r>
              <a:rPr lang="en-US" sz="2600" b="1" dirty="0" err="1">
                <a:latin typeface="Constantia" panose="02030602050306030303" pitchFamily="18" charset="0"/>
              </a:rPr>
              <a:t>bedie</a:t>
            </a:r>
            <a:r>
              <a:rPr lang="en-US" sz="2600" b="1" dirty="0">
                <a:latin typeface="Constantia" panose="02030602050306030303" pitchFamily="18" charset="0"/>
              </a:rPr>
              <a:t> mana </a:t>
            </a:r>
            <a:r>
              <a:rPr lang="en-US" sz="2600" b="1" dirty="0" err="1">
                <a:latin typeface="Constantia" panose="02030602050306030303" pitchFamily="18" charset="0"/>
              </a:rPr>
              <a:t>sama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waparo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wawegi</a:t>
            </a:r>
            <a:r>
              <a:rPr lang="en-US" sz="2600" b="1" dirty="0">
                <a:latin typeface="Constantia" panose="02030602050306030303" pitchFamily="18" charset="0"/>
              </a:rPr>
              <a:t>, to </a:t>
            </a:r>
            <a:r>
              <a:rPr lang="en-US" sz="2600" b="1" dirty="0" err="1">
                <a:latin typeface="Constantia" panose="02030602050306030303" pitchFamily="18" charset="0"/>
              </a:rPr>
              <a:t>sama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pachwa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chunywa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opong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hera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Jawarwa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hera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jowetewa</a:t>
            </a:r>
            <a:r>
              <a:rPr lang="en-US" sz="2600" b="1" dirty="0">
                <a:latin typeface="Constantia" panose="02030602050306030303" pitchFamily="18" charset="0"/>
              </a:rPr>
              <a:t>. Kido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mobolore</a:t>
            </a:r>
            <a:r>
              <a:rPr lang="en-US" sz="2600" b="1" dirty="0">
                <a:latin typeface="Constantia" panose="02030602050306030303" pitchFamily="18" charset="0"/>
              </a:rPr>
              <a:t> biro </a:t>
            </a:r>
            <a:r>
              <a:rPr lang="en-US" sz="2600" b="1" dirty="0" err="1">
                <a:latin typeface="Constantia" panose="02030602050306030303" pitchFamily="18" charset="0"/>
              </a:rPr>
              <a:t>kelo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mor</a:t>
            </a:r>
            <a:r>
              <a:rPr lang="en-US" sz="2600" b="1" dirty="0">
                <a:latin typeface="Constantia" panose="02030602050306030303" pitchFamily="18" charset="0"/>
              </a:rPr>
              <a:t>, to </a:t>
            </a:r>
            <a:r>
              <a:rPr lang="en-US" sz="2600" b="1" dirty="0" err="1">
                <a:latin typeface="Constantia" panose="02030602050306030303" pitchFamily="18" charset="0"/>
              </a:rPr>
              <a:t>nyadhi</a:t>
            </a:r>
            <a:r>
              <a:rPr lang="en-US" sz="2600" b="1" dirty="0">
                <a:latin typeface="Constantia" panose="02030602050306030303" pitchFamily="18" charset="0"/>
              </a:rPr>
              <a:t> biro </a:t>
            </a:r>
            <a:r>
              <a:rPr lang="en-US" sz="2600" b="1" dirty="0" err="1">
                <a:latin typeface="Constantia" panose="02030602050306030303" pitchFamily="18" charset="0"/>
              </a:rPr>
              <a:t>kelo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parruok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paro</a:t>
            </a:r>
            <a:r>
              <a:rPr lang="en-US" sz="2600" b="1" dirty="0">
                <a:latin typeface="Constantia" panose="02030602050306030303" pitchFamily="18" charset="0"/>
              </a:rPr>
              <a:t> ma ok </a:t>
            </a:r>
            <a:r>
              <a:rPr lang="en-US" sz="2600" b="1" dirty="0" err="1">
                <a:latin typeface="Constantia" panose="02030602050306030303" pitchFamily="18" charset="0"/>
              </a:rPr>
              <a:t>kare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Puonjruok</a:t>
            </a:r>
            <a:r>
              <a:rPr lang="en-US" sz="2600" b="1" dirty="0">
                <a:latin typeface="Constantia" panose="02030602050306030303" pitchFamily="18" charset="0"/>
              </a:rPr>
              <a:t> keto </a:t>
            </a:r>
            <a:r>
              <a:rPr lang="en-US" sz="2600" b="1" dirty="0" err="1">
                <a:latin typeface="Constantia" panose="02030602050306030303" pitchFamily="18" charset="0"/>
              </a:rPr>
              <a:t>paro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makonyowa</a:t>
            </a:r>
            <a:r>
              <a:rPr lang="en-US" sz="2600" b="1" dirty="0">
                <a:latin typeface="Constantia" panose="02030602050306030303" pitchFamily="18" charset="0"/>
              </a:rPr>
              <a:t> kendo keto para </a:t>
            </a:r>
            <a:r>
              <a:rPr lang="en-US" sz="2600" b="1" dirty="0" err="1">
                <a:latin typeface="Constantia" panose="02030602050306030303" pitchFamily="18" charset="0"/>
              </a:rPr>
              <a:t>mathoth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konyo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jomoko</a:t>
            </a:r>
            <a:r>
              <a:rPr lang="en-US" sz="2600" b="1" dirty="0">
                <a:latin typeface="Constantia" panose="02030602050306030303" pitchFamily="18" charset="0"/>
              </a:rPr>
              <a:t> biro </a:t>
            </a:r>
            <a:r>
              <a:rPr lang="en-US" sz="2600" b="1" dirty="0" err="1">
                <a:latin typeface="Constantia" panose="02030602050306030303" pitchFamily="18" charset="0"/>
              </a:rPr>
              <a:t>kelonwa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moa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27912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mating’ore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nodwok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dwokore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noting’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293162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21596" y="29896"/>
            <a:ext cx="694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kuoma</a:t>
            </a:r>
            <a:r>
              <a:rPr lang="en-US" sz="2000" b="1" dirty="0"/>
              <a:t>? Mano </a:t>
            </a:r>
            <a:r>
              <a:rPr lang="en-US" sz="2000" b="1" dirty="0" err="1"/>
              <a:t>penj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21596" y="2489989"/>
            <a:ext cx="694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awacho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aonge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kuoma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21596" y="1798021"/>
            <a:ext cx="6941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awacho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(</a:t>
            </a:r>
            <a:r>
              <a:rPr lang="en-US" sz="2000" b="1" dirty="0" err="1"/>
              <a:t>bolruok</a:t>
            </a:r>
            <a:r>
              <a:rPr lang="en-US" sz="2000" b="1" dirty="0"/>
              <a:t>), </a:t>
            </a:r>
            <a:r>
              <a:rPr lang="en-US" sz="2000" b="1" dirty="0" err="1"/>
              <a:t>ayie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kaka an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an-go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21596" y="1106054"/>
            <a:ext cx="6991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To ka awacho gik mang’eny nikech Nyasaye okaw</a:t>
            </a:r>
            <a:r>
              <a:rPr lang="en-US" sz="2000" b="1" dirty="0"/>
              <a:t>a</a:t>
            </a:r>
            <a:r>
              <a:rPr lang="pl-PL" sz="2000" b="1" dirty="0"/>
              <a:t> ni an wuode?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21596" y="414087"/>
            <a:ext cx="6941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awacho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(</a:t>
            </a:r>
            <a:r>
              <a:rPr lang="en-US" sz="2000" b="1" dirty="0" err="1"/>
              <a:t>sungruok</a:t>
            </a:r>
            <a:r>
              <a:rPr lang="en-US" sz="2000" b="1" dirty="0"/>
              <a:t>), </a:t>
            </a:r>
            <a:r>
              <a:rPr lang="en-US" sz="2000" b="1" dirty="0" err="1"/>
              <a:t>ayie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kaka abet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an-go, </a:t>
            </a:r>
            <a:r>
              <a:rPr lang="en-US" sz="2000" b="1" dirty="0" err="1"/>
              <a:t>aseyudo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tekra</a:t>
            </a:r>
            <a:r>
              <a:rPr lang="en-US" sz="2000" b="1" dirty="0"/>
              <a:t> </a:t>
            </a:r>
            <a:r>
              <a:rPr lang="en-US" sz="2000" b="1" dirty="0" err="1"/>
              <a:t>awuon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RANYISI MAG SUNGA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LUSIFA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manie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gombo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ringruok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gombo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sunga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sungorego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gin-go ok 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Wuoro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gin mana mag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pinyni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Johana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48251" y="1473971"/>
            <a:ext cx="8823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wawuo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mane </a:t>
            </a:r>
            <a:r>
              <a:rPr lang="en-US" sz="2000" b="1" dirty="0" err="1"/>
              <a:t>winjo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owuok</a:t>
            </a:r>
            <a:r>
              <a:rPr lang="en-US" sz="2000" b="1" dirty="0"/>
              <a:t> e </a:t>
            </a:r>
            <a:r>
              <a:rPr lang="en-US" sz="2000" b="1" dirty="0" err="1"/>
              <a:t>iye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: </a:t>
            </a:r>
            <a:r>
              <a:rPr lang="en-US" sz="2000" b="1" dirty="0" err="1"/>
              <a:t>Lusifa</a:t>
            </a:r>
            <a:r>
              <a:rPr lang="en-US" sz="2000" b="1" dirty="0"/>
              <a:t>. Ne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obi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mane </a:t>
            </a:r>
            <a:r>
              <a:rPr lang="en-US" sz="2000" b="1" dirty="0" err="1"/>
              <a:t>entie</a:t>
            </a:r>
            <a:r>
              <a:rPr lang="en-US" sz="2000" b="1" dirty="0"/>
              <a:t>. 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idho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. Bang’ </a:t>
            </a:r>
            <a:r>
              <a:rPr lang="en-US" sz="2000" b="1" dirty="0" err="1"/>
              <a:t>kinde</a:t>
            </a:r>
            <a:r>
              <a:rPr lang="en-US" sz="2000" b="1" dirty="0"/>
              <a:t>, 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ting’ore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ogombo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kom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(Isaya 14:12-14).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7622" y="1639552"/>
            <a:ext cx="301612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367575" y="4406116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 ok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gin </a:t>
            </a:r>
            <a:r>
              <a:rPr lang="en-US" sz="2000" b="1" dirty="0" err="1"/>
              <a:t>sunga</a:t>
            </a:r>
            <a:r>
              <a:rPr lang="en-US" sz="2000" b="1" dirty="0"/>
              <a:t>.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odwaro</a:t>
            </a:r>
            <a:r>
              <a:rPr lang="en-US" sz="2000" b="1" dirty="0"/>
              <a:t>,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mar </a:t>
            </a:r>
            <a:r>
              <a:rPr lang="en-US" sz="2000" b="1" dirty="0" err="1"/>
              <a:t>sungruok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48250" y="3247820"/>
            <a:ext cx="8823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Wasekawo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gikeni</a:t>
            </a:r>
            <a:r>
              <a:rPr lang="en-US" sz="2000" b="1" dirty="0">
                <a:solidFill>
                  <a:prstClr val="black"/>
                </a:solidFill>
              </a:rPr>
              <a:t>” mar </a:t>
            </a:r>
            <a:r>
              <a:rPr lang="en-US" sz="2000" b="1" dirty="0" err="1">
                <a:solidFill>
                  <a:prstClr val="black"/>
                </a:solidFill>
              </a:rPr>
              <a:t>gombo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morowa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wadwaro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tije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huma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mwandu</a:t>
            </a:r>
            <a:r>
              <a:rPr lang="en-US" sz="2000" b="1" dirty="0">
                <a:solidFill>
                  <a:prstClr val="black"/>
                </a:solidFill>
              </a:rPr>
              <a:t>. Mano e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chiwonwa</a:t>
            </a:r>
            <a:r>
              <a:rPr lang="en-US" sz="2000" b="1" dirty="0">
                <a:solidFill>
                  <a:prstClr val="black"/>
                </a:solidFill>
              </a:rPr>
              <a:t>! (1 Johana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343148" y="5564412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ma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wapar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mwandu</a:t>
            </a:r>
            <a:r>
              <a:rPr lang="en-US" sz="2000" b="1" dirty="0">
                <a:solidFill>
                  <a:prstClr val="black"/>
                </a:solidFill>
              </a:rPr>
              <a:t> ma wan-go,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ma wan-go,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wasetimo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nyis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wan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nengo</a:t>
            </a:r>
            <a:r>
              <a:rPr lang="en-US" sz="2000" b="1" dirty="0">
                <a:solidFill>
                  <a:prstClr val="black"/>
                </a:solidFill>
              </a:rPr>
              <a:t>. Kido mar </a:t>
            </a:r>
            <a:r>
              <a:rPr lang="en-US" sz="2000" b="1" dirty="0" err="1">
                <a:solidFill>
                  <a:prstClr val="black"/>
                </a:solidFill>
              </a:rPr>
              <a:t>sunga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wami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ngimawa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JOPUONJRE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Mbaka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nowuok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kind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jopuonjre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gipenjore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ng’a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ikwano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ng’ama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duong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moloyo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kuomgi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084793" y="1036788"/>
            <a:ext cx="8097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gisebedo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. Koro 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luoko</a:t>
            </a:r>
            <a:r>
              <a:rPr lang="en-US" sz="2000" b="1" dirty="0"/>
              <a:t> </a:t>
            </a:r>
            <a:r>
              <a:rPr lang="en-US" sz="2000" b="1" dirty="0" err="1"/>
              <a:t>tiendegi</a:t>
            </a:r>
            <a:r>
              <a:rPr lang="en-US" sz="2000" b="1" dirty="0"/>
              <a:t> kendo </a:t>
            </a:r>
            <a:r>
              <a:rPr lang="en-US" sz="2000" b="1" dirty="0" err="1"/>
              <a:t>nonyisogi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</a:t>
            </a:r>
            <a:r>
              <a:rPr lang="en-US" sz="2000" b="1" dirty="0" err="1"/>
              <a:t>rembe</a:t>
            </a:r>
            <a:r>
              <a:rPr lang="en-US" sz="2000" b="1" dirty="0"/>
              <a:t> ma </a:t>
            </a:r>
            <a:r>
              <a:rPr lang="en-US" sz="2000" b="1" dirty="0" err="1"/>
              <a:t>nochuer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kane</a:t>
            </a:r>
            <a:r>
              <a:rPr lang="en-US" sz="2000" b="1" dirty="0"/>
              <a:t> </a:t>
            </a:r>
            <a:r>
              <a:rPr lang="en-US" sz="2000" b="1" dirty="0" err="1"/>
              <a:t>gichamo</a:t>
            </a:r>
            <a:r>
              <a:rPr lang="en-US" sz="2000" b="1" dirty="0"/>
              <a:t> </a:t>
            </a:r>
            <a:r>
              <a:rPr lang="en-US" sz="2000" b="1" dirty="0" err="1"/>
              <a:t>chiemb</a:t>
            </a:r>
            <a:r>
              <a:rPr lang="en-US" sz="2000" b="1" dirty="0"/>
              <a:t> </a:t>
            </a:r>
            <a:r>
              <a:rPr lang="en-US" sz="2000" b="1" dirty="0" err="1"/>
              <a:t>midhiambo</a:t>
            </a:r>
            <a:r>
              <a:rPr lang="en-US" sz="2000" b="1" dirty="0"/>
              <a:t>, </a:t>
            </a:r>
            <a:r>
              <a:rPr lang="en-US" sz="2000" b="1" dirty="0" err="1"/>
              <a:t>mbaka</a:t>
            </a:r>
            <a:r>
              <a:rPr lang="en-US" sz="2000" b="1" dirty="0"/>
              <a:t> mane </a:t>
            </a:r>
            <a:r>
              <a:rPr lang="en-US" sz="2000" b="1" dirty="0" err="1"/>
              <a:t>giwuoyoe</a:t>
            </a:r>
            <a:r>
              <a:rPr lang="en-US" sz="2000" b="1" dirty="0"/>
              <a:t>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wechegi</a:t>
            </a:r>
            <a:r>
              <a:rPr lang="en-US" sz="2000" b="1" dirty="0"/>
              <a:t>: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ng’ano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mane </a:t>
            </a:r>
            <a:r>
              <a:rPr lang="en-US" sz="2000" b="1" dirty="0" err="1"/>
              <a:t>duong’ie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? (Luka 22:24).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722" y="2703851"/>
            <a:ext cx="3364618" cy="1858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35" r="7335"/>
          <a:stretch>
            <a:fillRect/>
          </a:stretch>
        </p:blipFill>
        <p:spPr>
          <a:xfrm>
            <a:off x="161660" y="1156116"/>
            <a:ext cx="3817366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3" r="6403"/>
          <a:stretch>
            <a:fillRect/>
          </a:stretch>
        </p:blipFill>
        <p:spPr>
          <a:xfrm>
            <a:off x="161659" y="3816531"/>
            <a:ext cx="1910981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084793" y="2838192"/>
            <a:ext cx="4510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Sungagi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giwinjore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rang’iny</a:t>
            </a:r>
            <a:r>
              <a:rPr lang="en-US" sz="2000" b="1" dirty="0"/>
              <a:t> ma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. Ne ok </a:t>
            </a:r>
            <a:r>
              <a:rPr lang="en-US" sz="2000" b="1" dirty="0" err="1"/>
              <a:t>ginyal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pek</a:t>
            </a:r>
            <a:r>
              <a:rPr lang="en-US" sz="2000" b="1" dirty="0"/>
              <a:t> mar </a:t>
            </a:r>
            <a:r>
              <a:rPr lang="en-US" sz="2000" b="1" dirty="0" err="1"/>
              <a:t>winjo</a:t>
            </a:r>
            <a:r>
              <a:rPr lang="en-US" sz="2000" b="1" dirty="0"/>
              <a:t> ma ne gin-go. Ne </a:t>
            </a:r>
            <a:r>
              <a:rPr lang="en-US" sz="2000" b="1" dirty="0" err="1"/>
              <a:t>gidhiro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mabor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chunygi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094436" y="4639596"/>
            <a:ext cx="8097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ochopo</a:t>
            </a:r>
            <a:r>
              <a:rPr lang="en-US" sz="2000" b="1" dirty="0"/>
              <a:t> e </a:t>
            </a:r>
            <a:r>
              <a:rPr lang="en-US" sz="2000" b="1" dirty="0" err="1"/>
              <a:t>wachno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: “An e </a:t>
            </a:r>
            <a:r>
              <a:rPr lang="en-US" sz="2000" b="1" dirty="0" err="1"/>
              <a:t>kindu</a:t>
            </a:r>
            <a:r>
              <a:rPr lang="en-US" sz="2000" b="1" dirty="0"/>
              <a:t> kaka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tiyo</a:t>
            </a:r>
            <a:r>
              <a:rPr lang="en-US" sz="2000" b="1" dirty="0"/>
              <a:t>” (Luka 22:27).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: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idwaro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kaka </a:t>
            </a:r>
            <a:r>
              <a:rPr lang="en-US" sz="2000" b="1" dirty="0" err="1"/>
              <a:t>Ruodhu</a:t>
            </a:r>
            <a:r>
              <a:rPr lang="en-US" sz="2000" b="1" dirty="0"/>
              <a:t>, </a:t>
            </a:r>
            <a:r>
              <a:rPr lang="en-US" sz="2000" b="1" dirty="0" err="1"/>
              <a:t>ti</a:t>
            </a:r>
            <a:r>
              <a:rPr lang="en-US" sz="2000" b="1" dirty="0"/>
              <a:t> ne </a:t>
            </a:r>
            <a:r>
              <a:rPr lang="en-US" sz="2000" b="1" dirty="0" err="1"/>
              <a:t>jomoko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9" r="11769"/>
          <a:stretch>
            <a:fillRect/>
          </a:stretch>
        </p:blipFill>
        <p:spPr>
          <a:xfrm>
            <a:off x="2178407" y="3816531"/>
            <a:ext cx="1668755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094436" y="5825448"/>
            <a:ext cx="8097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Sungawa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otinwa</a:t>
            </a:r>
            <a:r>
              <a:rPr lang="en-US" sz="2000" b="1" dirty="0">
                <a:solidFill>
                  <a:prstClr val="black"/>
                </a:solidFill>
              </a:rPr>
              <a:t> (wan </a:t>
            </a:r>
            <a:r>
              <a:rPr lang="en-US" sz="2000" b="1" dirty="0" err="1">
                <a:solidFill>
                  <a:prstClr val="black"/>
                </a:solidFill>
              </a:rPr>
              <a:t>beyo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moloyogi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Wadwaro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ng’uono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jotich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mobolore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RANYISI MAG BOLRUOK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JASOL OSURU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Jasol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osuru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to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nochung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chien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kendo ne ok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ohedhore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kata mana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ting’o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wiye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orang polo, to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noywagore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malit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kowacho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‘A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ikecha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an ma an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jarichoni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68230" y="1339028"/>
            <a:ext cx="3722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Ja-</a:t>
            </a:r>
            <a:r>
              <a:rPr lang="en-US" sz="2000" b="1" dirty="0" err="1"/>
              <a:t>Farisai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ne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tije</a:t>
            </a:r>
            <a:r>
              <a:rPr lang="en-US" sz="2000" b="1" dirty="0"/>
              <a:t> </a:t>
            </a:r>
            <a:r>
              <a:rPr lang="en-US" sz="2000" b="1" dirty="0" err="1"/>
              <a:t>mabeyo</a:t>
            </a:r>
            <a:r>
              <a:rPr lang="en-US" sz="2000" b="1" dirty="0"/>
              <a:t> mane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mane </a:t>
            </a:r>
            <a:r>
              <a:rPr lang="en-US" sz="2000" b="1" dirty="0" err="1"/>
              <a:t>en</a:t>
            </a:r>
            <a:r>
              <a:rPr lang="en-US" sz="2000" b="1" dirty="0"/>
              <a:t>-go e </a:t>
            </a:r>
            <a:r>
              <a:rPr lang="en-US" sz="2000" b="1" dirty="0" err="1"/>
              <a:t>nyim</a:t>
            </a:r>
            <a:r>
              <a:rPr lang="en-US" sz="2000" b="1" dirty="0"/>
              <a:t> polo. To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“</a:t>
            </a:r>
            <a:r>
              <a:rPr lang="en-US" sz="2000" b="1" dirty="0" err="1"/>
              <a:t>olamore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,” to ok </a:t>
            </a:r>
            <a:r>
              <a:rPr lang="en-US" sz="2000" b="1" dirty="0" err="1"/>
              <a:t>Nyasaye</a:t>
            </a:r>
            <a:r>
              <a:rPr lang="en-US" sz="2000" b="1" dirty="0"/>
              <a:t> (Luka 18:11-12).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mar </a:t>
            </a:r>
            <a:r>
              <a:rPr lang="en-US" sz="2000" b="1" dirty="0" err="1"/>
              <a:t>sunga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797101"/>
              </p:ext>
            </p:extLst>
          </p:nvPr>
        </p:nvGraphicFramePr>
        <p:xfrm>
          <a:off x="167143" y="4386708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55513" y="1355927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Jasol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osuru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kwayo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mondo </a:t>
            </a:r>
            <a:r>
              <a:rPr lang="en-US" sz="2000" b="1" dirty="0" err="1">
                <a:solidFill>
                  <a:prstClr val="black"/>
                </a:solidFill>
              </a:rPr>
              <a:t>okonye</a:t>
            </a:r>
            <a:r>
              <a:rPr lang="en-US" sz="2000" b="1" dirty="0">
                <a:solidFill>
                  <a:prstClr val="black"/>
                </a:solidFill>
              </a:rPr>
              <a:t>, ​​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jaricho</a:t>
            </a:r>
            <a:r>
              <a:rPr lang="en-US" sz="2000" b="1" dirty="0">
                <a:solidFill>
                  <a:prstClr val="black"/>
                </a:solidFill>
              </a:rPr>
              <a:t> (Luka 18:13).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chung</a:t>
            </a:r>
            <a:r>
              <a:rPr lang="en-US" sz="2000" b="1" dirty="0">
                <a:solidFill>
                  <a:prstClr val="black"/>
                </a:solidFill>
              </a:rPr>
              <a:t>’ e </a:t>
            </a:r>
            <a:r>
              <a:rPr lang="en-US" sz="2000" b="1" dirty="0" err="1">
                <a:solidFill>
                  <a:prstClr val="black"/>
                </a:solidFill>
              </a:rPr>
              <a:t>nyim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kobolore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nodok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nyim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ting’ore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nodwok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dwokore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noting’ </a:t>
            </a:r>
            <a:r>
              <a:rPr lang="en-US" sz="2000" b="1" dirty="0" err="1">
                <a:solidFill>
                  <a:prstClr val="black"/>
                </a:solidFill>
              </a:rPr>
              <a:t>malo</a:t>
            </a:r>
            <a:r>
              <a:rPr lang="en-US" sz="2000" b="1" dirty="0">
                <a:solidFill>
                  <a:prstClr val="black"/>
                </a:solidFill>
              </a:rPr>
              <a:t>” (Luka 18:14).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49159" y="3943203"/>
            <a:ext cx="12142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Bolruok</a:t>
            </a:r>
            <a:r>
              <a:rPr lang="en-US" sz="2000" b="1" dirty="0"/>
              <a:t> </a:t>
            </a:r>
            <a:r>
              <a:rPr lang="en-US" sz="2000" b="1" dirty="0" err="1"/>
              <a:t>madiera</a:t>
            </a:r>
            <a:r>
              <a:rPr lang="en-US" sz="2000" b="1" dirty="0"/>
              <a:t> </a:t>
            </a:r>
            <a:r>
              <a:rPr lang="en-US" sz="2000" b="1" dirty="0" err="1"/>
              <a:t>chakore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wayie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 kendo </a:t>
            </a:r>
            <a:r>
              <a:rPr lang="en-US" sz="2000" b="1" dirty="0" err="1"/>
              <a:t>kwayo</a:t>
            </a:r>
            <a:r>
              <a:rPr lang="en-US" sz="2000" b="1" dirty="0"/>
              <a:t> </a:t>
            </a:r>
            <a:r>
              <a:rPr lang="en-US" sz="2000" b="1" dirty="0" err="1"/>
              <a:t>kony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. </a:t>
            </a:r>
            <a:r>
              <a:rPr lang="en-US" sz="2000" b="1" dirty="0" err="1"/>
              <a:t>Kindeno</a:t>
            </a:r>
            <a:r>
              <a:rPr lang="en-US" sz="2000" b="1" dirty="0"/>
              <a:t>…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25"/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MUSA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luonge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osedoko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Noyiero mondo osande gi jo-Nyasaye, kar bedo gi mor mar richo marumo bang’ ndalo matin.”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(Jo-Hebrania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2821702" y="1026558"/>
            <a:ext cx="60711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</a:t>
            </a:r>
            <a:r>
              <a:rPr lang="en-US" sz="2000" b="1" dirty="0" err="1"/>
              <a:t>otiegi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 </a:t>
            </a:r>
            <a:r>
              <a:rPr lang="en-US" sz="2000" b="1" dirty="0" err="1"/>
              <a:t>malo</a:t>
            </a:r>
            <a:r>
              <a:rPr lang="en-US" sz="2000" b="1" dirty="0"/>
              <a:t> kendo </a:t>
            </a:r>
            <a:r>
              <a:rPr lang="en-US" sz="2000" b="1" dirty="0" err="1"/>
              <a:t>nodoko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maratego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wechene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tichne</a:t>
            </a:r>
            <a:r>
              <a:rPr lang="en-US" sz="2000" b="1" dirty="0"/>
              <a:t> (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Joote</a:t>
            </a:r>
            <a:r>
              <a:rPr lang="en-US" sz="2000" b="1" dirty="0"/>
              <a:t> 7:22). Kane </a:t>
            </a:r>
            <a:r>
              <a:rPr lang="en-US" sz="2000" b="1" dirty="0" err="1"/>
              <a:t>en</a:t>
            </a:r>
            <a:r>
              <a:rPr lang="en-US" sz="2000" b="1" dirty="0"/>
              <a:t> ja </a:t>
            </a:r>
            <a:r>
              <a:rPr lang="en-US" sz="2000" b="1" dirty="0" err="1"/>
              <a:t>higni</a:t>
            </a:r>
            <a:r>
              <a:rPr lang="en-US" sz="2000" b="1" dirty="0"/>
              <a:t> 40, ne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gigo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oriwre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ogandane</a:t>
            </a:r>
            <a:r>
              <a:rPr lang="en-US" sz="2000" b="1" dirty="0"/>
              <a:t> (Hib. 11:24-25).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87" r="11187"/>
          <a:stretch>
            <a:fillRect/>
          </a:stretch>
        </p:blipFill>
        <p:spPr>
          <a:xfrm>
            <a:off x="8972204" y="1327591"/>
            <a:ext cx="1494912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95" r="8595"/>
          <a:stretch>
            <a:fillRect/>
          </a:stretch>
        </p:blipFill>
        <p:spPr>
          <a:xfrm>
            <a:off x="10573788" y="1327591"/>
            <a:ext cx="1503911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2821702" y="4329603"/>
            <a:ext cx="92991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Higni</a:t>
            </a:r>
            <a:r>
              <a:rPr lang="en-US" sz="2000" b="1" dirty="0"/>
              <a:t> 40 </a:t>
            </a:r>
            <a:r>
              <a:rPr lang="en-US" sz="2000" b="1" dirty="0" err="1"/>
              <a:t>mamoko</a:t>
            </a:r>
            <a:r>
              <a:rPr lang="en-US" sz="2000" b="1" dirty="0"/>
              <a:t> mane </a:t>
            </a:r>
            <a:r>
              <a:rPr lang="en-US" sz="2000" b="1" dirty="0" err="1"/>
              <a:t>obe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thim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muol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(</a:t>
            </a:r>
            <a:r>
              <a:rPr lang="en-US" sz="2000" b="1" dirty="0" err="1"/>
              <a:t>Kwano</a:t>
            </a:r>
            <a:r>
              <a:rPr lang="en-US" sz="2000" b="1" dirty="0"/>
              <a:t> 12:3). Koro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masiche</a:t>
            </a:r>
            <a:r>
              <a:rPr lang="en-US" sz="2000" b="1" dirty="0"/>
              <a:t>;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;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;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; </a:t>
            </a:r>
            <a:r>
              <a:rPr lang="en-US" sz="2000" b="1" dirty="0" err="1"/>
              <a:t>chwado</a:t>
            </a:r>
            <a:r>
              <a:rPr lang="en-US" sz="2000" b="1" dirty="0"/>
              <a:t> </a:t>
            </a:r>
            <a:r>
              <a:rPr lang="en-US" sz="2000" b="1" dirty="0" err="1"/>
              <a:t>lwanda</a:t>
            </a:r>
            <a:r>
              <a:rPr lang="en-US" sz="2000" b="1" dirty="0"/>
              <a:t>... Koro ne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mwolo</a:t>
            </a:r>
            <a:r>
              <a:rPr lang="en-US" sz="2000" b="1" dirty="0"/>
              <a:t>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kum</a:t>
            </a:r>
            <a:r>
              <a:rPr lang="en-US" sz="2000" b="1" dirty="0"/>
              <a:t> mane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pak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’. (Kwan 20:10-12).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2821702" y="2831969"/>
            <a:ext cx="6123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jalo</a:t>
            </a:r>
            <a:r>
              <a:rPr lang="en-US" sz="2000" b="1" dirty="0"/>
              <a:t> mane biro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! Bade </a:t>
            </a:r>
            <a:r>
              <a:rPr lang="en-US" sz="2000" b="1" dirty="0" err="1"/>
              <a:t>maratego</a:t>
            </a:r>
            <a:r>
              <a:rPr lang="en-US" sz="2000" b="1" dirty="0"/>
              <a:t>,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golo</a:t>
            </a:r>
            <a:r>
              <a:rPr lang="en-US" sz="2000" b="1" dirty="0"/>
              <a:t> </a:t>
            </a:r>
            <a:r>
              <a:rPr lang="en-US" sz="2000" b="1" dirty="0" err="1"/>
              <a:t>owetene</a:t>
            </a:r>
            <a:r>
              <a:rPr lang="en-US" sz="2000" b="1" dirty="0"/>
              <a:t> e </a:t>
            </a:r>
            <a:r>
              <a:rPr lang="en-US" sz="2000" b="1" dirty="0" err="1"/>
              <a:t>tuech</a:t>
            </a:r>
            <a:r>
              <a:rPr lang="en-US" sz="2000" b="1" dirty="0"/>
              <a:t>! </a:t>
            </a:r>
            <a:r>
              <a:rPr lang="en-US" sz="2000" b="1" dirty="0" err="1"/>
              <a:t>En</a:t>
            </a:r>
            <a:r>
              <a:rPr lang="en-US" sz="2000" b="1" dirty="0"/>
              <a:t> both </a:t>
            </a:r>
            <a:r>
              <a:rPr lang="en-US" sz="2000" b="1" dirty="0" err="1"/>
              <a:t>maduong</a:t>
            </a:r>
            <a:r>
              <a:rPr lang="en-US" sz="2000" b="1" dirty="0"/>
              <a:t>’. </a:t>
            </a:r>
            <a:r>
              <a:rPr lang="en-US" sz="2000" b="1" dirty="0" err="1"/>
              <a:t>Nyasaye</a:t>
            </a:r>
            <a:r>
              <a:rPr lang="en-US" sz="2000" b="1" dirty="0"/>
              <a:t> ne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4" r="11924"/>
          <a:stretch>
            <a:fillRect/>
          </a:stretch>
        </p:blipFill>
        <p:spPr>
          <a:xfrm>
            <a:off x="66467" y="1163022"/>
            <a:ext cx="125260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1" r="13071"/>
          <a:stretch>
            <a:fillRect/>
          </a:stretch>
        </p:blipFill>
        <p:spPr>
          <a:xfrm>
            <a:off x="1487038" y="1182673"/>
            <a:ext cx="1200745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6" r="5486"/>
          <a:stretch>
            <a:fillRect/>
          </a:stretch>
        </p:blipFill>
        <p:spPr>
          <a:xfrm>
            <a:off x="-2295" y="2565090"/>
            <a:ext cx="1287997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1" r="14891"/>
          <a:stretch>
            <a:fillRect/>
          </a:stretch>
        </p:blipFill>
        <p:spPr>
          <a:xfrm>
            <a:off x="1419621" y="2631067"/>
            <a:ext cx="1268162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7" r="10627"/>
          <a:stretch>
            <a:fillRect/>
          </a:stretch>
        </p:blipFill>
        <p:spPr>
          <a:xfrm>
            <a:off x="42751" y="4797320"/>
            <a:ext cx="2645032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2821702" y="6135013"/>
            <a:ext cx="9265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Ranyisi</a:t>
            </a:r>
            <a:r>
              <a:rPr lang="en-US" sz="2000" b="1" dirty="0"/>
              <a:t> mar Musa </a:t>
            </a:r>
            <a:r>
              <a:rPr lang="en-US" sz="2000" b="1" dirty="0" err="1"/>
              <a:t>nyisowa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bolruok</a:t>
            </a:r>
            <a:r>
              <a:rPr lang="en-US" sz="2000" b="1" dirty="0"/>
              <a:t> ok </a:t>
            </a:r>
            <a:r>
              <a:rPr lang="en-US" sz="2000" b="1" dirty="0" err="1"/>
              <a:t>ok</a:t>
            </a:r>
            <a:r>
              <a:rPr lang="en-US" sz="2000" b="1" dirty="0"/>
              <a:t> </a:t>
            </a:r>
            <a:r>
              <a:rPr lang="en-US" sz="2000" b="1" dirty="0" err="1"/>
              <a:t>bedi</a:t>
            </a:r>
            <a:r>
              <a:rPr lang="en-US" sz="2000" b="1" dirty="0"/>
              <a:t> </a:t>
            </a:r>
            <a:r>
              <a:rPr lang="en-US" sz="2000" b="1" dirty="0" err="1"/>
              <a:t>abeda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, to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wakwa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pili pile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omiwa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mwolo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1441</Words>
  <Application>Microsoft Office PowerPoint</Application>
  <PresentationFormat>Panorámica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167</cp:revision>
  <dcterms:created xsi:type="dcterms:W3CDTF">2026-03-07T07:45:25Z</dcterms:created>
  <dcterms:modified xsi:type="dcterms:W3CDTF">2026-03-30T13:25:31Z</dcterms:modified>
</cp:coreProperties>
</file>