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Jasik Biblos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Yore </a:t>
          </a:r>
          <a:r>
            <a:rPr lang="en-US" sz="2000" b="1" dirty="0" err="1">
              <a:solidFill>
                <a:schemeClr val="tx1"/>
              </a:solidFill>
            </a:rPr>
            <a:t>makare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kod</a:t>
          </a:r>
          <a:r>
            <a:rPr lang="en-US" sz="2000" b="1" dirty="0">
              <a:solidFill>
                <a:schemeClr val="tx1"/>
              </a:solidFill>
            </a:rPr>
            <a:t> ma ok </a:t>
          </a:r>
          <a:r>
            <a:rPr lang="en-US" sz="2000" b="1" dirty="0" err="1">
              <a:solidFill>
                <a:schemeClr val="tx1"/>
              </a:solidFill>
            </a:rPr>
            <a:t>kare</a:t>
          </a:r>
          <a:r>
            <a:rPr lang="en-US" sz="2000" b="1" dirty="0">
              <a:solidFill>
                <a:schemeClr val="tx1"/>
              </a:solidFill>
            </a:rPr>
            <a:t> mag </a:t>
          </a:r>
          <a:r>
            <a:rPr lang="en-US" sz="2000" b="1" dirty="0" err="1">
              <a:solidFill>
                <a:schemeClr val="tx1"/>
              </a:solidFill>
            </a:rPr>
            <a:t>somo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Biblos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Biblos en ang’o?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pt-BR" sz="2000" b="1" dirty="0">
              <a:solidFill>
                <a:schemeClr val="tx1"/>
              </a:solidFill>
            </a:rPr>
            <a:t>Ber ma yudore kuom somo Biblos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-US" sz="2000" b="1" dirty="0" err="1">
              <a:solidFill>
                <a:schemeClr val="tx1"/>
              </a:solidFill>
            </a:rPr>
            <a:t>Osiepe</a:t>
          </a:r>
          <a:r>
            <a:rPr lang="en-US" sz="2000" b="1" dirty="0">
              <a:solidFill>
                <a:schemeClr val="tx1"/>
              </a:solidFill>
            </a:rPr>
            <a:t> mag </a:t>
          </a:r>
          <a:r>
            <a:rPr lang="en-US" sz="2000" b="1">
              <a:solidFill>
                <a:schemeClr val="tx1"/>
              </a:solidFill>
            </a:rPr>
            <a:t>Biblos</a:t>
          </a:r>
          <a:endParaRPr lang="es-ES" sz="2000" dirty="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973" custLinFactNeighborY="20041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Yore ma ok kare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l-PL" sz="1800" b="1" dirty="0"/>
            <a:t>Many</a:t>
          </a:r>
          <a:r>
            <a:rPr lang="en-US" sz="1800" b="1" dirty="0"/>
            <a:t>o</a:t>
          </a:r>
          <a:r>
            <a:rPr lang="pl-PL" sz="1800" b="1" dirty="0"/>
            <a:t> gimoro ma luwore gi </a:t>
          </a:r>
          <a:r>
            <a:rPr lang="en-US" sz="1800" b="1" dirty="0" err="1"/>
            <a:t>pachwa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Yiero</a:t>
          </a:r>
          <a:r>
            <a:rPr lang="en-US" sz="1800" b="1" dirty="0"/>
            <a:t> </a:t>
          </a:r>
          <a:r>
            <a:rPr lang="en-US" sz="1800" b="1" dirty="0" err="1"/>
            <a:t>wes</a:t>
          </a:r>
          <a:r>
            <a:rPr lang="en-US" sz="1800" b="1" dirty="0"/>
            <a:t> </a:t>
          </a:r>
          <a:r>
            <a:rPr lang="en-US" sz="1800" b="1" dirty="0" err="1"/>
            <a:t>abara</a:t>
          </a:r>
          <a:r>
            <a:rPr lang="en-US" sz="1800" b="1" dirty="0"/>
            <a:t> </a:t>
          </a:r>
          <a:r>
            <a:rPr lang="en-US" sz="1800" b="1" dirty="0" err="1"/>
            <a:t>mach</a:t>
          </a:r>
          <a:r>
            <a:rPr lang="en-US" sz="1800" b="1" dirty="0"/>
            <a:t>, </a:t>
          </a:r>
          <a:r>
            <a:rPr lang="en-US" sz="1800" b="1" dirty="0" err="1"/>
            <a:t>maonge</a:t>
          </a:r>
          <a:r>
            <a:rPr lang="en-US" sz="1800" b="1" dirty="0"/>
            <a:t> </a:t>
          </a:r>
          <a:r>
            <a:rPr lang="en-US" sz="1800" b="1" dirty="0" err="1"/>
            <a:t>gimomiyo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Yore makare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/>
            <a:t>Many </a:t>
          </a:r>
          <a:r>
            <a:rPr lang="en-US" sz="1800" b="1" dirty="0" err="1"/>
            <a:t>ng’eyo</a:t>
          </a:r>
          <a:r>
            <a:rPr lang="en-US" sz="1800" b="1" dirty="0"/>
            <a:t> </a:t>
          </a:r>
          <a:r>
            <a:rPr lang="en-US" sz="1800" b="1" dirty="0" err="1"/>
            <a:t>dwaro</a:t>
          </a:r>
          <a:r>
            <a:rPr lang="en-US" sz="1800" b="1" dirty="0"/>
            <a:t> </a:t>
          </a:r>
          <a:r>
            <a:rPr lang="en-US" sz="1800" b="1" dirty="0" err="1"/>
            <a:t>Nyasaye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Som e yo mochanore</a:t>
          </a: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Yiero</a:t>
          </a:r>
          <a:r>
            <a:rPr lang="en-US" sz="1800" b="1" dirty="0"/>
            <a:t> </a:t>
          </a:r>
          <a:r>
            <a:rPr lang="en-US" sz="1800" b="1" dirty="0" err="1"/>
            <a:t>kuonde</a:t>
          </a:r>
          <a:r>
            <a:rPr lang="en-US" sz="1800" b="1" dirty="0"/>
            <a:t> ma </a:t>
          </a:r>
          <a:r>
            <a:rPr lang="en-US" sz="1800" b="1" dirty="0" err="1"/>
            <a:t>wahero</a:t>
          </a:r>
          <a:r>
            <a:rPr lang="en-US" sz="1800" b="1" dirty="0"/>
            <a:t>, kendo </a:t>
          </a:r>
          <a:r>
            <a:rPr lang="en-US" sz="1800" b="1" dirty="0" err="1"/>
            <a:t>kwedo</a:t>
          </a:r>
          <a:r>
            <a:rPr lang="en-US" sz="1800" b="1" dirty="0"/>
            <a:t> </a:t>
          </a:r>
          <a:r>
            <a:rPr lang="en-US" sz="1800" b="1" dirty="0" err="1"/>
            <a:t>kuonde</a:t>
          </a:r>
          <a:r>
            <a:rPr lang="en-US" sz="1800" b="1" dirty="0"/>
            <a:t> ma ok </a:t>
          </a:r>
          <a:r>
            <a:rPr lang="en-US" sz="1800" b="1" dirty="0" err="1"/>
            <a:t>wahero</a:t>
          </a:r>
          <a:r>
            <a:rPr lang="en-US" sz="1800" b="1" dirty="0"/>
            <a:t> </a:t>
          </a:r>
          <a:endParaRPr lang="en" sz="18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/>
            <a:t>Kik ikwedi ndiko moro amora, to non-gi duto</a:t>
          </a:r>
          <a:endParaRPr lang="en" sz="18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Omiyo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waneno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kaka wan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adier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(Hib.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Ogeng’owa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watim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richo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(Zab.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En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chiemo</a:t>
          </a:r>
          <a: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ni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chunywa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(Jer.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Omiyo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wadongo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chuny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                       (1 Petro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Omiyowa ngima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(Johana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/>
            <a:t>Ka wakawo Biblos e yo ma kamano…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Onyisowa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chal</a:t>
          </a:r>
          <a:r>
            <a:rPr lang="en-US" sz="2000" b="1" dirty="0">
              <a:solidFill>
                <a:schemeClr val="tx1"/>
              </a:solidFill>
            </a:rPr>
            <a:t> mar </a:t>
          </a:r>
          <a:r>
            <a:rPr lang="en-US" sz="2000" b="1" dirty="0" err="1">
              <a:solidFill>
                <a:schemeClr val="tx1"/>
              </a:solidFill>
            </a:rPr>
            <a:t>tudruokwa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gi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Nyasaye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Onyisowa kaka wanyalo jiwo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tud</a:t>
          </a: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ruokno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Wayudo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lokruok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mos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mos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Wachorore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machiegni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Yesu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Omiyo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wabedo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rieko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mar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warruok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pt-BR" sz="2000" b="1" dirty="0">
              <a:solidFill>
                <a:schemeClr val="tx1"/>
              </a:solidFill>
            </a:rPr>
            <a:t>Wadongo kuom ng’eyo adiera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Yiewa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dongo</a:t>
          </a:r>
          <a:r>
            <a:rPr lang="en-US" sz="2000" b="1" dirty="0">
              <a:solidFill>
                <a:schemeClr val="tx1"/>
              </a:solidFill>
            </a:rPr>
            <a:t> kendo </a:t>
          </a:r>
          <a:r>
            <a:rPr lang="en-US" sz="2000" b="1" dirty="0" err="1">
              <a:solidFill>
                <a:schemeClr val="tx1"/>
              </a:solidFill>
            </a:rPr>
            <a:t>bedo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motegno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Wan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geno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Wang’eyo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ngima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maber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moloyo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ma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nyaka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chieng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’ kendo ma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kelo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ritowa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809" custLinFactNeighborY="40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Jasik Biblos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Yore </a:t>
          </a:r>
          <a:r>
            <a:rPr lang="en-US" sz="2000" b="1" kern="1200" dirty="0" err="1">
              <a:solidFill>
                <a:schemeClr val="tx1"/>
              </a:solidFill>
            </a:rPr>
            <a:t>makare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kod</a:t>
          </a:r>
          <a:r>
            <a:rPr lang="en-US" sz="2000" b="1" kern="1200" dirty="0">
              <a:solidFill>
                <a:schemeClr val="tx1"/>
              </a:solidFill>
            </a:rPr>
            <a:t> ma ok </a:t>
          </a:r>
          <a:r>
            <a:rPr lang="en-US" sz="2000" b="1" kern="1200" dirty="0" err="1">
              <a:solidFill>
                <a:schemeClr val="tx1"/>
              </a:solidFill>
            </a:rPr>
            <a:t>kare</a:t>
          </a:r>
          <a:r>
            <a:rPr lang="en-US" sz="2000" b="1" kern="1200" dirty="0">
              <a:solidFill>
                <a:schemeClr val="tx1"/>
              </a:solidFill>
            </a:rPr>
            <a:t> mag </a:t>
          </a:r>
          <a:r>
            <a:rPr lang="en-US" sz="2000" b="1" kern="1200" dirty="0" err="1">
              <a:solidFill>
                <a:schemeClr val="tx1"/>
              </a:solidFill>
            </a:rPr>
            <a:t>somo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Biblos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Biblos en ang’o?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Ber ma yudore kuom somo Biblos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222618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Osiepe</a:t>
          </a:r>
          <a:r>
            <a:rPr lang="en-US" sz="2000" b="1" kern="1200" dirty="0">
              <a:solidFill>
                <a:schemeClr val="tx1"/>
              </a:solidFill>
            </a:rPr>
            <a:t> mag </a:t>
          </a:r>
          <a:r>
            <a:rPr lang="en-US" sz="2000" b="1" kern="1200">
              <a:solidFill>
                <a:schemeClr val="tx1"/>
              </a:solidFill>
            </a:rPr>
            <a:t>Biblos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222618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Yore ma ok kare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Many</a:t>
          </a:r>
          <a:r>
            <a:rPr lang="en-US" sz="1800" b="1" kern="1200" dirty="0"/>
            <a:t>o</a:t>
          </a:r>
          <a:r>
            <a:rPr lang="pl-PL" sz="1800" b="1" kern="1200" dirty="0"/>
            <a:t> gimoro ma luwore gi </a:t>
          </a:r>
          <a:r>
            <a:rPr lang="en-US" sz="1800" b="1" kern="1200" dirty="0" err="1"/>
            <a:t>pachwa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Yiero</a:t>
          </a:r>
          <a:r>
            <a:rPr lang="en-US" sz="1800" b="1" kern="1200" dirty="0"/>
            <a:t> </a:t>
          </a:r>
          <a:r>
            <a:rPr lang="en-US" sz="1800" b="1" kern="1200" dirty="0" err="1"/>
            <a:t>wes</a:t>
          </a:r>
          <a:r>
            <a:rPr lang="en-US" sz="1800" b="1" kern="1200" dirty="0"/>
            <a:t> </a:t>
          </a:r>
          <a:r>
            <a:rPr lang="en-US" sz="1800" b="1" kern="1200" dirty="0" err="1"/>
            <a:t>abara</a:t>
          </a:r>
          <a:r>
            <a:rPr lang="en-US" sz="1800" b="1" kern="1200" dirty="0"/>
            <a:t> </a:t>
          </a:r>
          <a:r>
            <a:rPr lang="en-US" sz="1800" b="1" kern="1200" dirty="0" err="1"/>
            <a:t>mach</a:t>
          </a:r>
          <a:r>
            <a:rPr lang="en-US" sz="1800" b="1" kern="1200" dirty="0"/>
            <a:t>, </a:t>
          </a:r>
          <a:r>
            <a:rPr lang="en-US" sz="1800" b="1" kern="1200" dirty="0" err="1"/>
            <a:t>maonge</a:t>
          </a:r>
          <a:r>
            <a:rPr lang="en-US" sz="1800" b="1" kern="1200" dirty="0"/>
            <a:t> </a:t>
          </a:r>
          <a:r>
            <a:rPr lang="en-US" sz="1800" b="1" kern="1200" dirty="0" err="1"/>
            <a:t>gimomiyo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Yiero</a:t>
          </a:r>
          <a:r>
            <a:rPr lang="en-US" sz="1800" b="1" kern="1200" dirty="0"/>
            <a:t> </a:t>
          </a:r>
          <a:r>
            <a:rPr lang="en-US" sz="1800" b="1" kern="1200" dirty="0" err="1"/>
            <a:t>kuonde</a:t>
          </a:r>
          <a:r>
            <a:rPr lang="en-US" sz="1800" b="1" kern="1200" dirty="0"/>
            <a:t> ma </a:t>
          </a:r>
          <a:r>
            <a:rPr lang="en-US" sz="1800" b="1" kern="1200" dirty="0" err="1"/>
            <a:t>wahero</a:t>
          </a:r>
          <a:r>
            <a:rPr lang="en-US" sz="1800" b="1" kern="1200" dirty="0"/>
            <a:t>, kendo </a:t>
          </a:r>
          <a:r>
            <a:rPr lang="en-US" sz="1800" b="1" kern="1200" dirty="0" err="1"/>
            <a:t>kwedo</a:t>
          </a:r>
          <a:r>
            <a:rPr lang="en-US" sz="1800" b="1" kern="1200" dirty="0"/>
            <a:t> </a:t>
          </a:r>
          <a:r>
            <a:rPr lang="en-US" sz="1800" b="1" kern="1200" dirty="0" err="1"/>
            <a:t>kuonde</a:t>
          </a:r>
          <a:r>
            <a:rPr lang="en-US" sz="1800" b="1" kern="1200" dirty="0"/>
            <a:t> ma ok </a:t>
          </a:r>
          <a:r>
            <a:rPr lang="en-US" sz="1800" b="1" kern="1200" dirty="0" err="1"/>
            <a:t>wahero</a:t>
          </a:r>
          <a:r>
            <a:rPr lang="en-US" sz="1800" b="1" kern="1200" dirty="0"/>
            <a:t> </a:t>
          </a:r>
          <a:endParaRPr lang="en" sz="18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Yore makare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Many </a:t>
          </a:r>
          <a:r>
            <a:rPr lang="en-US" sz="1800" b="1" kern="1200" dirty="0" err="1"/>
            <a:t>ng’eyo</a:t>
          </a:r>
          <a:r>
            <a:rPr lang="en-US" sz="1800" b="1" kern="1200" dirty="0"/>
            <a:t> </a:t>
          </a:r>
          <a:r>
            <a:rPr lang="en-US" sz="1800" b="1" kern="1200" dirty="0" err="1"/>
            <a:t>dwaro</a:t>
          </a:r>
          <a:r>
            <a:rPr lang="en-US" sz="1800" b="1" kern="1200" dirty="0"/>
            <a:t> </a:t>
          </a:r>
          <a:r>
            <a:rPr lang="en-US" sz="1800" b="1" kern="1200" dirty="0" err="1"/>
            <a:t>Nyasaye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Som e yo mochanore</a:t>
          </a:r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Kik ikwedi ndiko moro amora, to non-gi duto</a:t>
          </a:r>
          <a:endParaRPr lang="en" sz="18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Omiyo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waneno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kaka wan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adier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(Hib.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Ogeng’owa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watim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richo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(Zab.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En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chiemo</a:t>
          </a:r>
          <a: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ni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chunywa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(Jer.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Omiyo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wadongo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chuny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                       (1 Petro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Omiyowa ngima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(Johana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Ka wakawo Biblos e yo ma kamano…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Onyisowa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chal</a:t>
          </a:r>
          <a:r>
            <a:rPr lang="en-US" sz="2000" b="1" kern="1200" dirty="0">
              <a:solidFill>
                <a:schemeClr val="tx1"/>
              </a:solidFill>
            </a:rPr>
            <a:t> mar </a:t>
          </a:r>
          <a:r>
            <a:rPr lang="en-US" sz="2000" b="1" kern="1200" dirty="0" err="1">
              <a:solidFill>
                <a:schemeClr val="tx1"/>
              </a:solidFill>
            </a:rPr>
            <a:t>tudruokwa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gi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Nyasaye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Onyisowa kaka wanyalo jiwo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tud</a:t>
          </a: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ruokno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Wayudo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lokruok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mos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mos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Wachorore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machiegni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Yesu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Omiyo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wabedo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gi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rieko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mar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warruok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Wadongo kuom ng’eyo adiera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42290" y="4243390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Yiewa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dongo</a:t>
          </a:r>
          <a:r>
            <a:rPr lang="en-US" sz="2000" b="1" kern="1200" dirty="0">
              <a:solidFill>
                <a:schemeClr val="tx1"/>
              </a:solidFill>
            </a:rPr>
            <a:t> kendo </a:t>
          </a:r>
          <a:r>
            <a:rPr lang="en-US" sz="2000" b="1" kern="1200" dirty="0" err="1">
              <a:solidFill>
                <a:schemeClr val="tx1"/>
              </a:solidFill>
            </a:rPr>
            <a:t>bedo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motegno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8493" y="4269593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Wan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geno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Wang’eyo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ngima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maber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moloyo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ma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nyaka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chieng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’ kendo ma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kelo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ritowa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A3EE-568A-46F3-9013-331D82A200E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87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A3EE-568A-46F3-9013-331D82A200E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2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01/04/2026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6.jpeg"/><Relationship Id="rId3" Type="http://schemas.openxmlformats.org/officeDocument/2006/relationships/image" Target="../media/image22.jp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24.jpeg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847567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TIJ BIBLOS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Lesson 4 mar April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69724" y="4866298"/>
            <a:ext cx="85915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Wach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ngima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tiyo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bende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obith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moloyo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lingangla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dhoge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ariyo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Opowo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dhano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kendo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odonjo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nyaka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iye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mogik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opogoe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fuoni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ondhudho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Bende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oketo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dwaro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manie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ng’ato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Hibrania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423486"/>
              </p:ext>
            </p:extLst>
          </p:nvPr>
        </p:nvGraphicFramePr>
        <p:xfrm>
          <a:off x="3794498" y="4077618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-48179"/>
            <a:ext cx="674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Biblos</a:t>
            </a:r>
            <a:r>
              <a:rPr lang="en-US" sz="2000" b="1" dirty="0"/>
              <a:t> e </a:t>
            </a:r>
            <a:r>
              <a:rPr lang="en-US" sz="2000" b="1" dirty="0" err="1"/>
              <a:t>buk</a:t>
            </a:r>
            <a:r>
              <a:rPr lang="en-US" sz="2000" b="1" dirty="0"/>
              <a:t> ma </a:t>
            </a:r>
            <a:r>
              <a:rPr lang="en-US" sz="2000" b="1" dirty="0" err="1"/>
              <a:t>ing’iewo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, kendo </a:t>
            </a:r>
            <a:r>
              <a:rPr lang="en-US" sz="2000" b="1" dirty="0" err="1"/>
              <a:t>oseng’iewe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buk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rang’iny</a:t>
            </a:r>
            <a:r>
              <a:rPr lang="en-US" sz="2000" b="1" dirty="0"/>
              <a:t> mar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nyadibich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mano</a:t>
            </a:r>
            <a:r>
              <a:rPr lang="en-US" sz="2000" b="1" dirty="0"/>
              <a:t> ne ok </a:t>
            </a:r>
            <a:r>
              <a:rPr lang="en-US" sz="2000" b="1" dirty="0" err="1"/>
              <a:t>timre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657681" y="1731599"/>
            <a:ext cx="36222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dine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makende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Biblos</a:t>
            </a:r>
            <a:r>
              <a:rPr lang="en-US" sz="2000" b="1" dirty="0"/>
              <a:t> dine </a:t>
            </a:r>
            <a:r>
              <a:rPr lang="en-US" sz="2000" b="1" dirty="0" err="1"/>
              <a:t>oselal</a:t>
            </a:r>
            <a:r>
              <a:rPr lang="en-US" sz="2000" b="1" dirty="0"/>
              <a:t> chon </a:t>
            </a:r>
            <a:r>
              <a:rPr lang="en-US" sz="2000" b="1" dirty="0" err="1"/>
              <a:t>ahinya</a:t>
            </a:r>
            <a:r>
              <a:rPr lang="en-US" sz="2000" b="1" dirty="0"/>
              <a:t>.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ang'o</a:t>
            </a:r>
            <a:r>
              <a:rPr lang="en-US" sz="2000" b="1" dirty="0"/>
              <a:t>? </a:t>
            </a: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bugni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</a:t>
            </a:r>
            <a:r>
              <a:rPr lang="en-US" sz="2000" b="1" dirty="0" err="1"/>
              <a:t>ohere</a:t>
            </a:r>
            <a:r>
              <a:rPr lang="en-US" sz="2000" b="1" dirty="0"/>
              <a:t> kendo ok </a:t>
            </a:r>
            <a:r>
              <a:rPr lang="en-US" sz="2000" b="1" dirty="0" err="1"/>
              <a:t>dware</a:t>
            </a:r>
            <a:r>
              <a:rPr lang="en-US" sz="2000" b="1" dirty="0"/>
              <a:t>  </a:t>
            </a:r>
            <a:r>
              <a:rPr lang="en-US" sz="2000" b="1" dirty="0" err="1"/>
              <a:t>ahinya</a:t>
            </a:r>
            <a:r>
              <a:rPr lang="en-US" sz="2000" b="1" dirty="0"/>
              <a:t>? 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995598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Ne </a:t>
            </a: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Biblos</a:t>
            </a:r>
            <a:r>
              <a:rPr lang="en-US" sz="2000" b="1" dirty="0">
                <a:solidFill>
                  <a:prstClr val="black"/>
                </a:solidFill>
              </a:rPr>
              <a:t>, some, kata mana </a:t>
            </a:r>
            <a:r>
              <a:rPr lang="en-US" sz="2000" b="1" dirty="0" err="1">
                <a:solidFill>
                  <a:prstClr val="black"/>
                </a:solidFill>
              </a:rPr>
              <a:t>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jela</a:t>
            </a:r>
            <a:r>
              <a:rPr lang="en-US" sz="2000" b="1" dirty="0">
                <a:solidFill>
                  <a:prstClr val="black"/>
                </a:solidFill>
              </a:rPr>
              <a:t>, sand, kata mana </a:t>
            </a:r>
            <a:r>
              <a:rPr lang="en-US" sz="2000" b="1" dirty="0" err="1">
                <a:solidFill>
                  <a:prstClr val="black"/>
                </a:solidFill>
              </a:rPr>
              <a:t>tho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JASIK BIBLOS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959002" y="56434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Rwakuru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ligangla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Roho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miyou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(Jo-Efeso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188845" y="942704"/>
            <a:ext cx="7489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Par </a:t>
            </a:r>
            <a:r>
              <a:rPr lang="en-US" sz="2000" b="1" dirty="0" err="1"/>
              <a:t>ane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ma </a:t>
            </a:r>
            <a:r>
              <a:rPr lang="en-US" sz="2000" b="1" dirty="0" err="1"/>
              <a:t>owachi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: </a:t>
            </a:r>
            <a:r>
              <a:rPr lang="en-US" sz="2000" b="1" dirty="0" err="1"/>
              <a:t>chueyo</a:t>
            </a:r>
            <a:r>
              <a:rPr lang="en-US" sz="2000" b="1" dirty="0"/>
              <a:t> kendo </a:t>
            </a:r>
            <a:r>
              <a:rPr lang="en-US" sz="2000" b="1" dirty="0" err="1"/>
              <a:t>chiwo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(</a:t>
            </a:r>
            <a:r>
              <a:rPr lang="en-US" sz="2000" b="1" dirty="0" err="1"/>
              <a:t>Zaburi</a:t>
            </a:r>
            <a:r>
              <a:rPr lang="en-US" sz="2000" b="1" dirty="0"/>
              <a:t> 33:6), kata </a:t>
            </a:r>
            <a:r>
              <a:rPr lang="en-US" sz="2000" b="1" dirty="0" err="1"/>
              <a:t>chiero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otho</a:t>
            </a:r>
            <a:br>
              <a:rPr lang="en-US" sz="2000" b="1" dirty="0"/>
            </a:br>
            <a:r>
              <a:rPr lang="en-US" sz="2000" b="1" dirty="0"/>
              <a:t>(Johana 5:28-29).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272" y="1286013"/>
            <a:ext cx="2551197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91955" y="1206872"/>
            <a:ext cx="1540330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4976" y="312700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60966" y="4092433"/>
            <a:ext cx="1556462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022147" y="5818717"/>
            <a:ext cx="9029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Adhi</a:t>
            </a:r>
            <a:r>
              <a:rPr lang="en-US" sz="2000" b="1" dirty="0"/>
              <a:t> </a:t>
            </a:r>
            <a:r>
              <a:rPr lang="en-US" sz="2000" b="1" dirty="0" err="1"/>
              <a:t>weyo</a:t>
            </a:r>
            <a:r>
              <a:rPr lang="en-US" sz="2000" b="1" dirty="0"/>
              <a:t>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? </a:t>
            </a:r>
            <a:r>
              <a:rPr lang="en-US" sz="2000" b="1" dirty="0" err="1"/>
              <a:t>Donge</a:t>
            </a:r>
            <a:r>
              <a:rPr lang="en-US" sz="2000" b="1" dirty="0"/>
              <a:t> </a:t>
            </a:r>
            <a:r>
              <a:rPr lang="en-US" sz="2000" b="1" dirty="0" err="1"/>
              <a:t>anyalo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e </a:t>
            </a:r>
            <a:r>
              <a:rPr lang="en-US" sz="2000" b="1" dirty="0" err="1"/>
              <a:t>chenro</a:t>
            </a:r>
            <a:r>
              <a:rPr lang="en-US" sz="2000" b="1" dirty="0"/>
              <a:t> </a:t>
            </a:r>
            <a:r>
              <a:rPr lang="en-US" sz="2000" b="1" dirty="0" err="1"/>
              <a:t>mara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asom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? Some </a:t>
            </a:r>
            <a:r>
              <a:rPr lang="en-US" sz="2000" b="1" dirty="0" err="1"/>
              <a:t>lokowa</a:t>
            </a:r>
            <a:r>
              <a:rPr lang="en-US" sz="2000" b="1" dirty="0"/>
              <a:t> kendo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 e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jasikwa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: </a:t>
            </a:r>
            <a:r>
              <a:rPr lang="en-US" sz="2000" b="1" dirty="0" err="1"/>
              <a:t>jachien</a:t>
            </a:r>
            <a:r>
              <a:rPr lang="en-US" sz="2000" b="1" dirty="0"/>
              <a:t>. 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2775663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038719" y="3167458"/>
            <a:ext cx="55839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Satan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 </a:t>
            </a:r>
            <a:r>
              <a:rPr lang="en-US" sz="2000" b="1" dirty="0" err="1"/>
              <a:t>en</a:t>
            </a:r>
            <a:r>
              <a:rPr lang="en-US" sz="2000" b="1" dirty="0"/>
              <a:t>-go tin ne </a:t>
            </a:r>
            <a:r>
              <a:rPr lang="en-US" sz="2000" b="1" dirty="0" err="1"/>
              <a:t>teko</a:t>
            </a:r>
            <a:r>
              <a:rPr lang="en-US" sz="2000" b="1" dirty="0"/>
              <a:t> mar </a:t>
            </a:r>
            <a:r>
              <a:rPr lang="en-US" sz="2000" b="1" dirty="0" err="1"/>
              <a:t>Biblos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osetemo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thuon</a:t>
            </a:r>
            <a:r>
              <a:rPr lang="en-US" sz="2000" b="1" dirty="0"/>
              <a:t>. Ne </a:t>
            </a:r>
            <a:r>
              <a:rPr lang="en-US" sz="2000" b="1" dirty="0" err="1"/>
              <a:t>otame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riwruoge</a:t>
            </a:r>
            <a:r>
              <a:rPr lang="en-US" sz="2000" b="1" dirty="0"/>
              <a:t> mag </a:t>
            </a:r>
            <a:r>
              <a:rPr lang="en-US" sz="2000" b="1" dirty="0" err="1"/>
              <a:t>Biblos</a:t>
            </a:r>
            <a:r>
              <a:rPr lang="en-US" sz="2000" b="1" dirty="0"/>
              <a:t> ne </a:t>
            </a:r>
            <a:r>
              <a:rPr lang="en-US" sz="2000" b="1" dirty="0" err="1"/>
              <a:t>ochako</a:t>
            </a:r>
            <a:r>
              <a:rPr lang="en-US" sz="2000" b="1" dirty="0"/>
              <a:t> </a:t>
            </a:r>
            <a:r>
              <a:rPr lang="en-US" sz="2000" b="1" dirty="0" err="1"/>
              <a:t>keyo</a:t>
            </a:r>
            <a:r>
              <a:rPr lang="en-US" sz="2000" b="1" dirty="0"/>
              <a:t> kopi </a:t>
            </a:r>
            <a:r>
              <a:rPr lang="en-US" sz="2000" b="1" dirty="0" err="1"/>
              <a:t>gana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gana</a:t>
            </a:r>
            <a:r>
              <a:rPr lang="en-US" sz="2000" b="1" dirty="0"/>
              <a:t> mag </a:t>
            </a:r>
            <a:r>
              <a:rPr lang="en-US" sz="2000" b="1" dirty="0" err="1"/>
              <a:t>Biblos</a:t>
            </a:r>
            <a:r>
              <a:rPr lang="en-US" sz="2000" b="1" dirty="0"/>
              <a:t>. </a:t>
            </a:r>
            <a:r>
              <a:rPr lang="en-US" sz="2000" b="1" dirty="0" err="1"/>
              <a:t>Bang’e</a:t>
            </a:r>
            <a:r>
              <a:rPr lang="en-US" sz="2000" b="1" dirty="0"/>
              <a:t>, </a:t>
            </a:r>
            <a:r>
              <a:rPr lang="en-US" sz="2000" b="1" dirty="0" err="1"/>
              <a:t>notemo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nying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akwede</a:t>
            </a:r>
            <a:r>
              <a:rPr lang="en-US" sz="2000" b="1" dirty="0"/>
              <a:t> ma </a:t>
            </a:r>
            <a:r>
              <a:rPr lang="en-US" sz="2000" b="1" dirty="0" err="1"/>
              <a:t>malo</a:t>
            </a:r>
            <a:r>
              <a:rPr lang="en-US" sz="2000" b="1" dirty="0"/>
              <a:t>. Sani </a:t>
            </a:r>
            <a:r>
              <a:rPr lang="en-US" sz="2000" b="1" dirty="0" err="1"/>
              <a:t>otemo</a:t>
            </a:r>
            <a:r>
              <a:rPr lang="en-US" sz="2000" b="1" dirty="0"/>
              <a:t> </a:t>
            </a:r>
            <a:r>
              <a:rPr lang="en-US" sz="2000" b="1" dirty="0" err="1"/>
              <a:t>geng’owa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wasome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pong’o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174571" y="2055081"/>
            <a:ext cx="7577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Biblos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ondiki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ritowa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Efeso</a:t>
            </a:r>
            <a:r>
              <a:rPr lang="en-US" sz="2000" b="1" dirty="0">
                <a:solidFill>
                  <a:prstClr val="black"/>
                </a:solidFill>
              </a:rPr>
              <a:t> 6:17b) kendo </a:t>
            </a:r>
            <a:r>
              <a:rPr lang="en-US" sz="2000" b="1" dirty="0" err="1">
                <a:solidFill>
                  <a:prstClr val="black"/>
                </a:solidFill>
              </a:rPr>
              <a:t>lokowa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Hibrania</a:t>
            </a:r>
            <a:r>
              <a:rPr lang="en-US" sz="2000" b="1" dirty="0">
                <a:solidFill>
                  <a:prstClr val="black"/>
                </a:solidFill>
              </a:rPr>
              <a:t> 4:12).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Biblos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geng’ore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tem (Mat. 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YORE MAKARE KOD MA OK KARE MAG SOMO BIBLOS</a:t>
            </a:r>
            <a:endParaRPr lang="en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Tem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matek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inyis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ng’at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oyiego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mapuonjo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adiera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makare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kaka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jatich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tichne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kuod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wiye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Timotheo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125272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907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Somo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mar </a:t>
            </a: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, to </a:t>
            </a:r>
            <a:r>
              <a:rPr lang="en-US" sz="2000" b="1" dirty="0" err="1"/>
              <a:t>pachwa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chiwre</a:t>
            </a:r>
            <a:r>
              <a:rPr lang="en-US" sz="2000" b="1" dirty="0"/>
              <a:t> ne </a:t>
            </a:r>
            <a:r>
              <a:rPr lang="en-US" sz="2000" b="1" dirty="0" err="1"/>
              <a:t>teko</a:t>
            </a:r>
            <a:r>
              <a:rPr lang="en-US" sz="2000" b="1" dirty="0"/>
              <a:t> mar </a:t>
            </a:r>
            <a:r>
              <a:rPr lang="en-US" sz="2000" b="1" dirty="0" err="1"/>
              <a:t>Roho</a:t>
            </a:r>
            <a:r>
              <a:rPr lang="en-US" sz="2000" b="1" dirty="0"/>
              <a:t> Maler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wang’e</a:t>
            </a:r>
            <a:r>
              <a:rPr lang="en-US" sz="2000" b="1" dirty="0"/>
              <a:t> </a:t>
            </a:r>
            <a:r>
              <a:rPr lang="en-US" sz="2000" b="1" dirty="0" err="1"/>
              <a:t>ratiro</a:t>
            </a:r>
            <a:r>
              <a:rPr lang="en-US" sz="2000" b="1" dirty="0"/>
              <a:t> </a:t>
            </a:r>
            <a:r>
              <a:rPr lang="en-US" sz="2000" b="1" dirty="0" err="1"/>
              <a:t>ote</a:t>
            </a:r>
            <a:r>
              <a:rPr lang="en-US" sz="2000" b="1" dirty="0"/>
              <a:t> mar </a:t>
            </a:r>
            <a:r>
              <a:rPr lang="en-US" sz="2000" b="1" dirty="0" err="1"/>
              <a:t>Biblos</a:t>
            </a:r>
            <a:r>
              <a:rPr lang="en-US" sz="2000" b="1" dirty="0"/>
              <a:t>. 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2" y="5847788"/>
            <a:ext cx="68053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Nang’o? </a:t>
            </a:r>
            <a:r>
              <a:rPr lang="pl-PL" sz="2000" b="1" dirty="0"/>
              <a:t>Nikech paro marwa nigi tong</a:t>
            </a:r>
            <a:r>
              <a:rPr lang="en-US" sz="2000" b="1" dirty="0"/>
              <a:t> kendo ok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</a:t>
            </a:r>
            <a:r>
              <a:rPr lang="es-ES" sz="2000" b="1" dirty="0"/>
              <a:t>Mano </a:t>
            </a:r>
            <a:r>
              <a:rPr lang="es-ES" sz="2000" b="1" dirty="0" err="1"/>
              <a:t>emomiyo</a:t>
            </a:r>
            <a:r>
              <a:rPr lang="es-ES" sz="2000" b="1" dirty="0"/>
              <a:t>,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wasomo</a:t>
            </a:r>
            <a:r>
              <a:rPr lang="es-ES" sz="2000" b="1" dirty="0"/>
              <a:t> </a:t>
            </a:r>
            <a:r>
              <a:rPr lang="es-ES" sz="2000" b="1" dirty="0" err="1"/>
              <a:t>Biblos</a:t>
            </a:r>
            <a:r>
              <a:rPr lang="es-ES" sz="2000" b="1" dirty="0"/>
              <a:t>,</a:t>
            </a:r>
            <a:r>
              <a:rPr lang="en-US" sz="2000" b="1" dirty="0"/>
              <a:t> </a:t>
            </a:r>
            <a:r>
              <a:rPr lang="pl-PL" sz="2000" b="1" dirty="0"/>
              <a:t>onego wapar gino ma Ja</a:t>
            </a:r>
            <a:r>
              <a:rPr lang="en-US" sz="2000" b="1" dirty="0" err="1"/>
              <a:t>nndiko</a:t>
            </a:r>
            <a:r>
              <a:rPr lang="pl-PL" sz="2000" b="1" dirty="0"/>
              <a:t> nyisowa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2484344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BIBLOS EN ANGO?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Mise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chikni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adiera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Kendo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chikeni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makare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duto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osiko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nyaka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chieng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’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(Zaburi119:160)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4" y="812776"/>
            <a:ext cx="5034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pinywa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kendo kata mana e kind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Jokristo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nitie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adiera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lokore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onge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iluongo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adiera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lokore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bang’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kinde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34571" y="4715833"/>
            <a:ext cx="53474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Gimoro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amora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wacho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adiera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Biblos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wacho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nitie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pogruok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kind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waneno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gin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adiera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Biblos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wacho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nitie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yore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both  kata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waloko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Biblos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marach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157339" y="2505004"/>
            <a:ext cx="70626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kamano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Biblos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wacho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adiera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mosiko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chieng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’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Zaburi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119:160; Johana 17:17;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Jakobo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1:18).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Owacho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okumba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jogo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duto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madwaro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okony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Ngeche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wamede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amora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adiera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magwa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inyalo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kwanwa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jomiriambo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Ngeche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BER MA YUDORE KUOM SOMO BIBLOS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Akano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wachni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chunya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kik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akethi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nyimi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(Zaburi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Gima</a:t>
            </a:r>
            <a:r>
              <a:rPr lang="en-US" sz="2000" b="1" dirty="0"/>
              <a:t> kata </a:t>
            </a:r>
            <a:r>
              <a:rPr lang="en-US" sz="2000" b="1" dirty="0" err="1"/>
              <a:t>wasigu</a:t>
            </a:r>
            <a:r>
              <a:rPr lang="en-US" sz="2000" b="1" dirty="0"/>
              <a:t> </a:t>
            </a:r>
            <a:r>
              <a:rPr lang="en-US" sz="2000" b="1" dirty="0" err="1"/>
              <a:t>mager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mag </a:t>
            </a:r>
            <a:r>
              <a:rPr lang="en-US" sz="2000" b="1" dirty="0" err="1"/>
              <a:t>Biblos</a:t>
            </a:r>
            <a:r>
              <a:rPr lang="en-US" sz="2000" b="1" dirty="0"/>
              <a:t>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kwedo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 </a:t>
            </a:r>
            <a:r>
              <a:rPr lang="en-US" sz="2000" b="1" dirty="0" err="1"/>
              <a:t>en</a:t>
            </a:r>
            <a:r>
              <a:rPr lang="en-US" sz="2000" b="1" dirty="0"/>
              <a:t>-go mar </a:t>
            </a:r>
            <a:r>
              <a:rPr lang="en-US" sz="2000" b="1" dirty="0" err="1"/>
              <a:t>loko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. Paulo </a:t>
            </a:r>
            <a:r>
              <a:rPr lang="en-US" sz="2000" b="1" dirty="0" err="1"/>
              <a:t>pime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ligangla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068154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4" y="4435048"/>
            <a:ext cx="564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Onge </a:t>
            </a:r>
            <a:r>
              <a:rPr lang="en-US" sz="2000" b="1" dirty="0" err="1"/>
              <a:t>buk</a:t>
            </a:r>
            <a:r>
              <a:rPr lang="en-US" sz="2000" b="1" dirty="0"/>
              <a:t> </a:t>
            </a:r>
            <a:r>
              <a:rPr lang="en-US" sz="2000" b="1" dirty="0" err="1"/>
              <a:t>machielo</a:t>
            </a:r>
            <a:r>
              <a:rPr lang="en-US" sz="2000" b="1" dirty="0"/>
              <a:t> ma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mulo</a:t>
            </a:r>
            <a:r>
              <a:rPr lang="en-US" sz="2000" b="1" dirty="0"/>
              <a:t> </a:t>
            </a:r>
            <a:r>
              <a:rPr lang="en-US" sz="2000" b="1" dirty="0" err="1"/>
              <a:t>ngimawa</a:t>
            </a:r>
            <a:r>
              <a:rPr lang="en-US" sz="2000" b="1" dirty="0"/>
              <a:t> kaka </a:t>
            </a:r>
            <a:r>
              <a:rPr lang="en-US" sz="2000" b="1" dirty="0" err="1"/>
              <a:t>Biblos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mar keto </a:t>
            </a:r>
            <a:r>
              <a:rPr lang="en-US" sz="2000" b="1" dirty="0" err="1"/>
              <a:t>puonjne</a:t>
            </a:r>
            <a:r>
              <a:rPr lang="en-US" sz="2000" b="1" dirty="0"/>
              <a:t> e </a:t>
            </a:r>
            <a:r>
              <a:rPr lang="en-US" sz="2000" b="1" dirty="0" err="1"/>
              <a:t>ngimawa</a:t>
            </a:r>
            <a:r>
              <a:rPr lang="en-US" sz="2000" b="1" dirty="0"/>
              <a:t>, </a:t>
            </a:r>
            <a:r>
              <a:rPr lang="en-US" sz="2000" b="1" dirty="0" err="1"/>
              <a:t>walokore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beyo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4" y="5758487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wasome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moyawore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wakwayo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omiwa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taya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Roho</a:t>
            </a:r>
            <a:r>
              <a:rPr lang="en-US" sz="2000" b="1" dirty="0">
                <a:solidFill>
                  <a:prstClr val="black"/>
                </a:solidFill>
              </a:rPr>
              <a:t> Maler, </a:t>
            </a:r>
            <a:r>
              <a:rPr lang="en-US" sz="2000" b="1" dirty="0" err="1">
                <a:solidFill>
                  <a:prstClr val="black"/>
                </a:solidFill>
              </a:rPr>
              <a:t>ngimawa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lokore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OSIEPE MAG BIBLOS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bende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wagoyo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erokamano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pile,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uyudo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wakelonu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to ne ok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urwake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dhano,to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urwake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adier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matiyo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chunyu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un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joma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oyie</a:t>
            </a:r>
            <a:r>
              <a:rPr lang="en" sz="1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 Jo-Thesalonika 2:13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Osiepe</a:t>
            </a:r>
            <a:r>
              <a:rPr lang="en-US" sz="2000" b="1" dirty="0"/>
              <a:t> mag </a:t>
            </a:r>
            <a:r>
              <a:rPr lang="en-US" sz="2000" b="1" dirty="0" err="1"/>
              <a:t>Bibos</a:t>
            </a:r>
            <a:r>
              <a:rPr lang="en-US" sz="2000" b="1" dirty="0"/>
              <a:t> </a:t>
            </a:r>
            <a:r>
              <a:rPr lang="en-US" sz="2000" b="1" dirty="0" err="1"/>
              <a:t>sudo</a:t>
            </a:r>
            <a:r>
              <a:rPr lang="en-US" sz="2000" b="1" dirty="0"/>
              <a:t> </a:t>
            </a:r>
            <a:r>
              <a:rPr lang="en-US" sz="2000" b="1" dirty="0" err="1"/>
              <a:t>machiegni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(1 </a:t>
            </a:r>
            <a:r>
              <a:rPr lang="en-US" sz="2000" b="1" dirty="0" err="1"/>
              <a:t>Jothesalonika</a:t>
            </a:r>
            <a:r>
              <a:rPr lang="en-US" sz="2000" b="1" dirty="0"/>
              <a:t> 2:13). To ere kaka </a:t>
            </a:r>
            <a:r>
              <a:rPr lang="en-US" sz="2000" b="1" dirty="0" err="1"/>
              <a:t>anyalo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e </a:t>
            </a:r>
            <a:r>
              <a:rPr lang="en-US" sz="2000" b="1" dirty="0" err="1"/>
              <a:t>yie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210925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105" y="1561408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77823" y="5203346"/>
            <a:ext cx="62646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Paulo </a:t>
            </a:r>
            <a:r>
              <a:rPr lang="en-US" sz="2000" b="1" dirty="0" err="1">
                <a:solidFill>
                  <a:prstClr val="black"/>
                </a:solidFill>
              </a:rPr>
              <a:t>nyisowa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watim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dwarore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ng’eyo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roho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tiende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tiend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weche</a:t>
            </a:r>
            <a:r>
              <a:rPr lang="en-US" sz="2000" b="1" dirty="0">
                <a:solidFill>
                  <a:prstClr val="black"/>
                </a:solidFill>
              </a:rPr>
              <a:t> mag (1 </a:t>
            </a:r>
            <a:r>
              <a:rPr lang="en-US" sz="2000" b="1" dirty="0" err="1">
                <a:solidFill>
                  <a:prstClr val="black"/>
                </a:solidFill>
              </a:rPr>
              <a:t>Jokorintho</a:t>
            </a:r>
            <a:r>
              <a:rPr lang="en-US" sz="2000" b="1" dirty="0">
                <a:solidFill>
                  <a:prstClr val="black"/>
                </a:solidFill>
              </a:rPr>
              <a:t> 2:14).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tich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Roho</a:t>
            </a:r>
            <a:r>
              <a:rPr lang="en-US" sz="2000" b="1" dirty="0">
                <a:solidFill>
                  <a:prstClr val="black"/>
                </a:solidFill>
              </a:rPr>
              <a:t> Maler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ngimawa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Biblos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adiera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mayot</a:t>
            </a:r>
            <a:r>
              <a:rPr lang="en-US" sz="2400" b="1" dirty="0">
                <a:latin typeface="Constantia" panose="02030602050306030303" pitchFamily="18" charset="0"/>
              </a:rPr>
              <a:t> kendo ma </a:t>
            </a:r>
            <a:r>
              <a:rPr lang="en-US" sz="2400" b="1" dirty="0" err="1">
                <a:latin typeface="Constantia" panose="02030602050306030303" pitchFamily="18" charset="0"/>
              </a:rPr>
              <a:t>owinjore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chuth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gombo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dhano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osekelo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wuoro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yuayo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jogo</a:t>
            </a:r>
            <a:r>
              <a:rPr lang="en-US" sz="2400" b="1" dirty="0">
                <a:latin typeface="Constantia" panose="02030602050306030303" pitchFamily="18" charset="0"/>
              </a:rPr>
              <a:t> man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paro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malo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seche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obolore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 kendo ma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puonj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warruok</a:t>
            </a:r>
            <a:r>
              <a:rPr lang="en-US" sz="2400" b="1" dirty="0">
                <a:latin typeface="Constantia" panose="02030602050306030303" pitchFamily="18" charset="0"/>
              </a:rPr>
              <a:t>. Kendo kata </a:t>
            </a:r>
            <a:r>
              <a:rPr lang="en-US" sz="2400" b="1" dirty="0" err="1"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adieri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owachi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mayotgi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motegno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jogo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wechego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oting’o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malo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chopo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mokadho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dhano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wanyalo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yiegi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osewacho</a:t>
            </a:r>
            <a:r>
              <a:rPr lang="en-US" sz="2400" b="1" dirty="0">
                <a:latin typeface="Constantia" panose="02030602050306030303" pitchFamily="18" charset="0"/>
              </a:rPr>
              <a:t>. [...] Kaka </a:t>
            </a:r>
            <a:r>
              <a:rPr lang="en-US" sz="2400" b="1" dirty="0" err="1">
                <a:latin typeface="Constantia" panose="02030602050306030303" pitchFamily="18" charset="0"/>
              </a:rPr>
              <a:t>omedo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Biblos</a:t>
            </a:r>
            <a:r>
              <a:rPr lang="en-US" sz="2400" b="1" dirty="0">
                <a:latin typeface="Constantia" panose="02030602050306030303" pitchFamily="18" charset="0"/>
              </a:rPr>
              <a:t>, e kaka </a:t>
            </a:r>
            <a:r>
              <a:rPr lang="en-US" sz="2400" b="1" dirty="0" err="1">
                <a:latin typeface="Constantia" panose="02030602050306030303" pitchFamily="18" charset="0"/>
              </a:rPr>
              <a:t>omedo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mangima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paro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dhano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nyim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duong</a:t>
            </a:r>
            <a:r>
              <a:rPr lang="en-US" sz="2400" b="1" dirty="0">
                <a:latin typeface="Constantia" panose="02030602050306030303" pitchFamily="18" charset="0"/>
              </a:rPr>
              <a:t>’ mar </a:t>
            </a:r>
            <a:r>
              <a:rPr lang="en-US" sz="2400" b="1" dirty="0" err="1">
                <a:latin typeface="Constantia" panose="02030602050306030303" pitchFamily="18" charset="0"/>
              </a:rPr>
              <a:t>fweny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1143</Words>
  <Application>Microsoft Office PowerPoint</Application>
  <PresentationFormat>Panorámica</PresentationFormat>
  <Paragraphs>65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Aptos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138</cp:revision>
  <dcterms:created xsi:type="dcterms:W3CDTF">2026-03-14T15:12:41Z</dcterms:created>
  <dcterms:modified xsi:type="dcterms:W3CDTF">2026-04-01T14:25:07Z</dcterms:modified>
</cp:coreProperties>
</file>