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0" autoAdjust="0"/>
    <p:restoredTop sz="95889" autoAdjust="0"/>
  </p:normalViewPr>
  <p:slideViewPr>
    <p:cSldViewPr snapToGrid="0">
      <p:cViewPr varScale="1">
        <p:scale>
          <a:sx n="102" d="100"/>
          <a:sy n="102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Nosiko ma ok olokre, olemo nyadidek e odiechieng’ achiel</a:t>
          </a: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Nong’ere, koyawo dirisane kochomo Jerusalem</a:t>
          </a: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Ne en gi timbe makende; nolemo kogoyo chonge piny</a:t>
          </a: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Ne opong’ gi erokamano kod kwayo</a:t>
          </a: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Jehoshafat 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</a:rPr>
            <a:t>nolemo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 ka 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</a:rPr>
            <a:t>ochung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’ e 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</a:rPr>
            <a:t>nyim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</a:rPr>
            <a:t>oganda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 (2 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</a:rPr>
            <a:t>W.Nda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 20:5)</a:t>
          </a:r>
          <a:r>
            <a:rPr lang="en" sz="2000" b="1" dirty="0">
              <a:solidFill>
                <a:schemeClr val="accent6">
                  <a:lumMod val="75000"/>
                </a:schemeClr>
              </a:solidFill>
            </a:rPr>
            <a:t>                   </a:t>
          </a: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000" b="1" dirty="0">
              <a:solidFill>
                <a:schemeClr val="accent5">
                  <a:lumMod val="75000"/>
                </a:schemeClr>
              </a:solidFill>
            </a:rPr>
            <a:t>Daudi </a:t>
          </a:r>
          <a:r>
            <a:rPr lang="en-US" sz="2000" b="1" dirty="0" err="1">
              <a:solidFill>
                <a:schemeClr val="accent5">
                  <a:lumMod val="75000"/>
                </a:schemeClr>
              </a:solidFill>
            </a:rPr>
            <a:t>nobet</a:t>
          </a:r>
          <a:r>
            <a:rPr lang="en-US" sz="2000" b="1" dirty="0">
              <a:solidFill>
                <a:schemeClr val="accent5">
                  <a:lumMod val="75000"/>
                </a:schemeClr>
              </a:solidFill>
            </a:rPr>
            <a:t> e </a:t>
          </a:r>
          <a:r>
            <a:rPr lang="en-US" sz="2000" b="1" dirty="0" err="1">
              <a:solidFill>
                <a:schemeClr val="accent5">
                  <a:lumMod val="75000"/>
                </a:schemeClr>
              </a:solidFill>
            </a:rPr>
            <a:t>nyim</a:t>
          </a:r>
          <a:r>
            <a:rPr lang="en-US" sz="20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75000"/>
                </a:schemeClr>
              </a:solidFill>
            </a:rPr>
            <a:t>Nyasaye</a:t>
          </a:r>
          <a:r>
            <a:rPr lang="en-US" sz="2000" b="1" dirty="0">
              <a:solidFill>
                <a:schemeClr val="accent5">
                  <a:lumMod val="75000"/>
                </a:schemeClr>
              </a:solidFill>
            </a:rPr>
            <a:t> mondo ogo </a:t>
          </a:r>
          <a:r>
            <a:rPr lang="en-US" sz="2000" b="1" dirty="0" err="1">
              <a:solidFill>
                <a:schemeClr val="accent5">
                  <a:lumMod val="75000"/>
                </a:schemeClr>
              </a:solidFill>
            </a:rPr>
            <a:t>erokamano</a:t>
          </a:r>
          <a:br>
            <a:rPr lang="en-US" sz="2000" b="1" dirty="0">
              <a:solidFill>
                <a:schemeClr val="accent5">
                  <a:lumMod val="75000"/>
                </a:schemeClr>
              </a:solidFill>
            </a:rPr>
          </a:br>
          <a:r>
            <a:rPr lang="en-US" sz="2000" b="1" dirty="0">
              <a:solidFill>
                <a:schemeClr val="accent5">
                  <a:lumMod val="75000"/>
                </a:schemeClr>
              </a:solidFill>
            </a:rPr>
            <a:t>(2 Sam. 7:18)</a:t>
          </a:r>
          <a:endParaRPr lang="en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fi-FI" sz="2000" b="1" dirty="0">
              <a:solidFill>
                <a:schemeClr val="accent2">
                  <a:lumMod val="75000"/>
                </a:schemeClr>
              </a:solidFill>
            </a:rPr>
            <a:t>Solomon nolemo kogoyo chonge piny, korieyo  bedene</a:t>
          </a:r>
          <a:br>
            <a:rPr lang="fi-FI" sz="2000" b="1" dirty="0">
              <a:solidFill>
                <a:schemeClr val="accent2">
                  <a:lumMod val="75000"/>
                </a:schemeClr>
              </a:solidFill>
            </a:rPr>
          </a:b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(1Ruo. 8:54)</a:t>
          </a:r>
          <a:endParaRPr lang="en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it-IT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Oganda nokulore nyaka e lowo mondo gilem . </a:t>
          </a:r>
          <a:endParaRPr lang="en-US" sz="2000" b="1" dirty="0">
            <a:ln>
              <a:solidFill>
                <a:schemeClr val="accent4">
                  <a:lumMod val="50000"/>
                </a:schemeClr>
              </a:solidFill>
            </a:ln>
          </a:endParaRPr>
        </a:p>
        <a:p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  <a:endParaRPr lang="en" sz="2000" b="1" dirty="0">
            <a:ln>
              <a:solidFill>
                <a:schemeClr val="accent4">
                  <a:lumMod val="50000"/>
                </a:schemeClr>
              </a:solidFill>
            </a:ln>
          </a:endParaRP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Daudi nolemo kokulore e kitandane </a:t>
          </a:r>
          <a:br>
            <a:rPr lang="es-ES" sz="2000" b="1" dirty="0">
              <a:solidFill>
                <a:schemeClr val="accent1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(1 Ruo. 1:47)</a:t>
          </a: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000" b="1" dirty="0" err="1">
              <a:solidFill>
                <a:schemeClr val="accent3">
                  <a:lumMod val="75000"/>
                </a:schemeClr>
              </a:solidFill>
            </a:rPr>
            <a:t>Nehemia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3">
                  <a:lumMod val="75000"/>
                </a:schemeClr>
              </a:solidFill>
            </a:rPr>
            <a:t>nochung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’ kendo </a:t>
          </a:r>
          <a:r>
            <a:rPr lang="en-US" sz="2000" b="1" dirty="0" err="1">
              <a:solidFill>
                <a:schemeClr val="accent3">
                  <a:lumMod val="75000"/>
                </a:schemeClr>
              </a:solidFill>
            </a:rPr>
            <a:t>nolemo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3">
                  <a:lumMod val="75000"/>
                </a:schemeClr>
              </a:solidFill>
            </a:rPr>
            <a:t>gi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3">
                  <a:lumMod val="75000"/>
                </a:schemeClr>
              </a:solidFill>
            </a:rPr>
            <a:t>chunye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 e </a:t>
          </a:r>
          <a:r>
            <a:rPr lang="en-US" sz="2000" b="1" dirty="0" err="1">
              <a:solidFill>
                <a:schemeClr val="accent3">
                  <a:lumMod val="75000"/>
                </a:schemeClr>
              </a:solidFill>
            </a:rPr>
            <a:t>nyim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3">
                  <a:lumMod val="75000"/>
                </a:schemeClr>
              </a:solidFill>
            </a:rPr>
            <a:t>ruoth</a:t>
          </a:r>
          <a:endParaRPr lang="en-US" sz="2000" b="1" dirty="0">
            <a:solidFill>
              <a:schemeClr val="accent3">
                <a:lumMod val="75000"/>
              </a:schemeClr>
            </a:solidFill>
          </a:endParaRPr>
        </a:p>
        <a:p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(Neh.2:1-4 )</a:t>
          </a:r>
          <a:endParaRPr lang="en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3"/>
              </a:solidFill>
            </a:rPr>
            <a:t>NE JO ODGI</a:t>
          </a: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" sz="2000" b="1" dirty="0"/>
            <a:t>Nikech richo mar Harun </a:t>
          </a:r>
          <a:br>
            <a:rPr lang="es-ES" sz="2000" b="1" dirty="0"/>
          </a:br>
          <a:r>
            <a:rPr lang="en" sz="2000" b="1" dirty="0"/>
            <a:t>(R. Chik 9:20)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" sz="2000" b="1" dirty="0"/>
            <a:t>Nikech ng’ur mar Miriam</a:t>
          </a:r>
          <a:br>
            <a:rPr lang="es-ES" sz="2000" b="1" dirty="0"/>
          </a:br>
          <a:r>
            <a:rPr lang="en" sz="2000" b="1" dirty="0"/>
            <a:t>(Kwan 12:10-13)</a:t>
          </a: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rgbClr val="7030A0"/>
              </a:solidFill>
            </a:rPr>
            <a:t>NE OGANDA</a:t>
          </a: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000" b="1" dirty="0"/>
            <a:t>Kinde mane riyo ohewogi</a:t>
          </a:r>
          <a:br>
            <a:rPr lang="en" sz="2000" b="1" dirty="0"/>
          </a:br>
          <a:r>
            <a:rPr lang="en" sz="2000" b="1" dirty="0"/>
            <a:t>(Wuok 15:24-25)</a:t>
          </a: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" sz="2000" b="1" dirty="0"/>
            <a:t>E kinde mane gidenyo (Kwan 11:11-13)</a:t>
          </a: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en" sz="2000" b="1" dirty="0"/>
            <a:t>E kinde mane gitimo richo</a:t>
          </a:r>
          <a:br>
            <a:rPr lang="en" sz="2000" b="1" dirty="0"/>
          </a:br>
          <a:r>
            <a:rPr lang="en" sz="2000" b="1" dirty="0"/>
            <a:t>(Wuok 32:30-32)</a:t>
          </a: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Nosiko ma ok olokre, olemo nyadidek e odiechieng’ achiel</a:t>
          </a: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Nong’ere, koyawo dirisane kochomo Jerusalem</a:t>
          </a: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Ne en gi timbe makende; nolemo kogoyo chonge piny</a:t>
          </a: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Ne opong’ gi erokamano kod kwayo</a:t>
          </a: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Jehoshafat 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</a:rPr>
            <a:t>nolemo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 ka 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</a:rPr>
            <a:t>ochung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’ e 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</a:rPr>
            <a:t>nyim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</a:rPr>
            <a:t>oganda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 (2 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</a:rPr>
            <a:t>W.Nda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 20:5)</a:t>
          </a:r>
          <a:r>
            <a:rPr lang="en" sz="2000" b="1" kern="1200" dirty="0">
              <a:solidFill>
                <a:schemeClr val="accent6">
                  <a:lumMod val="75000"/>
                </a:schemeClr>
              </a:solidFill>
            </a:rPr>
            <a:t>                   </a:t>
          </a: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5">
                  <a:lumMod val="75000"/>
                </a:schemeClr>
              </a:solidFill>
            </a:rPr>
            <a:t>Daudi </a:t>
          </a:r>
          <a:r>
            <a:rPr lang="en-US" sz="2000" b="1" kern="1200" dirty="0" err="1">
              <a:solidFill>
                <a:schemeClr val="accent5">
                  <a:lumMod val="75000"/>
                </a:schemeClr>
              </a:solidFill>
            </a:rPr>
            <a:t>nobet</a:t>
          </a:r>
          <a:r>
            <a:rPr lang="en-US" sz="2000" b="1" kern="1200" dirty="0">
              <a:solidFill>
                <a:schemeClr val="accent5">
                  <a:lumMod val="75000"/>
                </a:schemeClr>
              </a:solidFill>
            </a:rPr>
            <a:t> e </a:t>
          </a:r>
          <a:r>
            <a:rPr lang="en-US" sz="2000" b="1" kern="1200" dirty="0" err="1">
              <a:solidFill>
                <a:schemeClr val="accent5">
                  <a:lumMod val="75000"/>
                </a:schemeClr>
              </a:solidFill>
            </a:rPr>
            <a:t>nyim</a:t>
          </a:r>
          <a:r>
            <a:rPr lang="en-US" sz="20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75000"/>
                </a:schemeClr>
              </a:solidFill>
            </a:rPr>
            <a:t>Nyasaye</a:t>
          </a:r>
          <a:r>
            <a:rPr lang="en-US" sz="2000" b="1" kern="1200" dirty="0">
              <a:solidFill>
                <a:schemeClr val="accent5">
                  <a:lumMod val="75000"/>
                </a:schemeClr>
              </a:solidFill>
            </a:rPr>
            <a:t> mondo ogo </a:t>
          </a:r>
          <a:r>
            <a:rPr lang="en-US" sz="2000" b="1" kern="1200" dirty="0" err="1">
              <a:solidFill>
                <a:schemeClr val="accent5">
                  <a:lumMod val="75000"/>
                </a:schemeClr>
              </a:solidFill>
            </a:rPr>
            <a:t>erokamano</a:t>
          </a:r>
          <a:br>
            <a:rPr lang="en-US" sz="2000" b="1" kern="1200" dirty="0">
              <a:solidFill>
                <a:schemeClr val="accent5">
                  <a:lumMod val="75000"/>
                </a:schemeClr>
              </a:solidFill>
            </a:rPr>
          </a:br>
          <a:r>
            <a:rPr lang="en-US" sz="2000" b="1" kern="1200" dirty="0">
              <a:solidFill>
                <a:schemeClr val="accent5">
                  <a:lumMod val="75000"/>
                </a:schemeClr>
              </a:solidFill>
            </a:rPr>
            <a:t>(2 Sam. 7:18)</a:t>
          </a:r>
          <a:endParaRPr lang="en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accent2">
                  <a:lumMod val="75000"/>
                </a:schemeClr>
              </a:solidFill>
            </a:rPr>
            <a:t>Solomon nolemo kogoyo chonge piny, korieyo  bedene</a:t>
          </a:r>
          <a:br>
            <a:rPr lang="fi-FI" sz="20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(1Ruo. 8:54)</a:t>
          </a:r>
          <a:endParaRPr lang="en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Oganda nokulore nyaka e lowo mondo gilem . </a:t>
          </a:r>
          <a:endParaRPr lang="en-US" sz="2000" b="1" kern="1200" dirty="0">
            <a:ln>
              <a:solidFill>
                <a:schemeClr val="accent4">
                  <a:lumMod val="50000"/>
                </a:schemeClr>
              </a:solidFill>
            </a:ln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  <a:endParaRPr lang="en" sz="2000" b="1" kern="1200" dirty="0">
            <a:ln>
              <a:solidFill>
                <a:schemeClr val="accent4">
                  <a:lumMod val="50000"/>
                </a:schemeClr>
              </a:solidFill>
            </a:ln>
          </a:endParaRP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Daudi nolemo kokulore e kitandane </a:t>
          </a:r>
          <a:br>
            <a:rPr lang="es-ES" sz="2000" b="1" kern="1200" dirty="0">
              <a:solidFill>
                <a:schemeClr val="accent1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(1 Ruo. 1:47)</a:t>
          </a: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3">
                  <a:lumMod val="75000"/>
                </a:schemeClr>
              </a:solidFill>
            </a:rPr>
            <a:t>Nehemia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3">
                  <a:lumMod val="75000"/>
                </a:schemeClr>
              </a:solidFill>
            </a:rPr>
            <a:t>nochung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’ kendo </a:t>
          </a:r>
          <a:r>
            <a:rPr lang="en-US" sz="2000" b="1" kern="1200" dirty="0" err="1">
              <a:solidFill>
                <a:schemeClr val="accent3">
                  <a:lumMod val="75000"/>
                </a:schemeClr>
              </a:solidFill>
            </a:rPr>
            <a:t>nolemo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3">
                  <a:lumMod val="75000"/>
                </a:schemeClr>
              </a:solidFill>
            </a:rPr>
            <a:t>gi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3">
                  <a:lumMod val="75000"/>
                </a:schemeClr>
              </a:solidFill>
            </a:rPr>
            <a:t>chunye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 e </a:t>
          </a:r>
          <a:r>
            <a:rPr lang="en-US" sz="2000" b="1" kern="1200" dirty="0" err="1">
              <a:solidFill>
                <a:schemeClr val="accent3">
                  <a:lumMod val="75000"/>
                </a:schemeClr>
              </a:solidFill>
            </a:rPr>
            <a:t>nyim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3">
                  <a:lumMod val="75000"/>
                </a:schemeClr>
              </a:solidFill>
            </a:rPr>
            <a:t>ruoth</a:t>
          </a:r>
          <a:endParaRPr lang="en-US" sz="2000" b="1" kern="1200" dirty="0">
            <a:solidFill>
              <a:schemeClr val="accent3">
                <a:lumMod val="7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(Neh.2:1-4 )</a:t>
          </a:r>
          <a:endParaRPr lang="en" sz="20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9710207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1372774" y="219631"/>
              </a:lnTo>
              <a:lnTo>
                <a:pt x="1372774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2922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60528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/>
              </a:solidFill>
            </a:rPr>
            <a:t>NE JO ODGI</a:t>
          </a:r>
        </a:p>
      </dsp:txBody>
      <dsp:txXfrm>
        <a:off x="2028568" y="60528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245120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" sz="2000" b="1" kern="1200" dirty="0"/>
            <a:t>Nikech richo mar Harun </a:t>
          </a:r>
          <a:br>
            <a:rPr lang="es-ES" sz="2000" b="1" kern="1200" dirty="0"/>
          </a:br>
          <a:r>
            <a:rPr lang="en" sz="2000" b="1" kern="1200" dirty="0"/>
            <a:t>(R. Chik 9:20)</a:t>
          </a:r>
        </a:p>
      </dsp:txBody>
      <dsp:txXfrm>
        <a:off x="220343" y="2245120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245120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" sz="2000" b="1" kern="1200" dirty="0"/>
            <a:t>Nikech ng’ur mar Miriam</a:t>
          </a:r>
          <a:br>
            <a:rPr lang="es-ES" sz="2000" b="1" kern="1200" dirty="0"/>
          </a:br>
          <a:r>
            <a:rPr lang="en" sz="2000" b="1" kern="1200" dirty="0"/>
            <a:t>(Kwan 12:10-13)</a:t>
          </a:r>
        </a:p>
      </dsp:txBody>
      <dsp:txXfrm>
        <a:off x="2369434" y="2245120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60528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7030A0"/>
              </a:solidFill>
            </a:rPr>
            <a:t>NE OGANDA</a:t>
          </a:r>
        </a:p>
      </dsp:txBody>
      <dsp:txXfrm>
        <a:off x="8049807" y="60528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245120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000" b="1" kern="1200" dirty="0"/>
            <a:t>Kinde mane riyo ohewogi</a:t>
          </a:r>
          <a:br>
            <a:rPr lang="en" sz="2000" b="1" kern="1200" dirty="0"/>
          </a:br>
          <a:r>
            <a:rPr lang="en" sz="2000" b="1" kern="1200" dirty="0"/>
            <a:t>(Wuok 15:24-25)</a:t>
          </a:r>
        </a:p>
      </dsp:txBody>
      <dsp:txXfrm>
        <a:off x="4875666" y="2245120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" sz="2000" b="1" kern="1200" dirty="0"/>
            <a:t>E kinde mane gidenyo (Kwan 11:11-13)</a:t>
          </a:r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en" sz="2000" b="1" kern="1200" dirty="0"/>
            <a:t>E kinde mane gitimo richo</a:t>
          </a:r>
          <a:br>
            <a:rPr lang="en" sz="2000" b="1" kern="1200" dirty="0"/>
          </a:br>
          <a:r>
            <a:rPr lang="en" sz="2000" b="1" kern="1200" dirty="0"/>
            <a:t>(Wuok 32:30-32)</a:t>
          </a:r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C435D-3F51-4A74-8F73-93FA1D5F5B0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72327-58DD-4EA4-8F59-A15BEA6793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6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72327-58DD-4EA4-8F59-A15BEA679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7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72327-58DD-4EA4-8F59-A15BEA679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4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72327-58DD-4EA4-8F59-A15BEA679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3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72327-58DD-4EA4-8F59-A15BEA679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5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72327-58DD-4EA4-8F59-A15BEA679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5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82.jpeg"/><Relationship Id="rId4" Type="http://schemas.openxmlformats.org/officeDocument/2006/relationships/diagramData" Target="../diagrams/data3.xml"/><Relationship Id="rId9" Type="http://schemas.openxmlformats.org/officeDocument/2006/relationships/image" Target="../media/image8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en-U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THUONDI MAG LEMO</a:t>
            </a:r>
            <a:endParaRPr lang="en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2000">
                    <a:schemeClr val="accent6">
                      <a:lumMod val="20000"/>
                      <a:lumOff val="80000"/>
                    </a:schemeClr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3147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6 mar Mei 9, 2026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NGIMA MAR LAMO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Bang’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wuotho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kamano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ne ok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ochak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onene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kendo,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nokawe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(Chakruok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048280" y="1192124"/>
            <a:ext cx="71487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Enoka</a:t>
            </a:r>
            <a:r>
              <a:rPr lang="en-US" sz="2000" b="1" dirty="0"/>
              <a:t> </a:t>
            </a:r>
            <a:r>
              <a:rPr lang="en-US" sz="2000" b="1" dirty="0" err="1"/>
              <a:t>nodak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mane </a:t>
            </a:r>
            <a:r>
              <a:rPr lang="en-US" sz="2000" b="1" dirty="0" err="1"/>
              <a:t>tek</a:t>
            </a:r>
            <a:r>
              <a:rPr lang="en-US" sz="2000" b="1" dirty="0"/>
              <a:t>, </a:t>
            </a:r>
            <a:r>
              <a:rPr lang="en-US" sz="2000" b="1" dirty="0" err="1"/>
              <a:t>timbe</a:t>
            </a:r>
            <a:r>
              <a:rPr lang="en-US" sz="2000" b="1" dirty="0"/>
              <a:t> ma ok </a:t>
            </a:r>
            <a:r>
              <a:rPr lang="en-US" sz="2000" b="1" dirty="0" err="1"/>
              <a:t>beyo</a:t>
            </a:r>
            <a:r>
              <a:rPr lang="en-US" sz="2000" b="1" dirty="0"/>
              <a:t> mag </a:t>
            </a:r>
            <a:r>
              <a:rPr lang="en-US" sz="2000" b="1" dirty="0" err="1"/>
              <a:t>ji</a:t>
            </a:r>
            <a:r>
              <a:rPr lang="en-US" sz="2000" b="1" dirty="0"/>
              <a:t> mane </a:t>
            </a:r>
            <a:r>
              <a:rPr lang="en-US" sz="2000" b="1" dirty="0" err="1"/>
              <a:t>odak</a:t>
            </a:r>
            <a:r>
              <a:rPr lang="en-US" sz="2000" b="1" dirty="0"/>
              <a:t> kapok pi </a:t>
            </a:r>
            <a:r>
              <a:rPr lang="en-US" sz="2000" b="1" dirty="0" err="1"/>
              <a:t>opong’o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ne </a:t>
            </a:r>
            <a:r>
              <a:rPr lang="en-US" sz="2000" b="1" dirty="0" err="1"/>
              <a:t>medore</a:t>
            </a:r>
            <a:r>
              <a:rPr lang="en-US" sz="2000" b="1" dirty="0"/>
              <a:t>.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nonyuolo</a:t>
            </a:r>
            <a:r>
              <a:rPr lang="en-US" sz="2000" b="1" dirty="0"/>
              <a:t> </a:t>
            </a:r>
            <a:r>
              <a:rPr lang="en-US" sz="2000" b="1" dirty="0" err="1"/>
              <a:t>wuode</a:t>
            </a:r>
            <a:r>
              <a:rPr lang="en-US" sz="2000" b="1" dirty="0"/>
              <a:t>, </a:t>
            </a:r>
            <a:r>
              <a:rPr lang="en-US" sz="2000" b="1" dirty="0" err="1"/>
              <a:t>ng’eyo</a:t>
            </a:r>
            <a:r>
              <a:rPr lang="en-US" sz="2000" b="1" dirty="0"/>
              <a:t> mare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nomedore</a:t>
            </a:r>
            <a:r>
              <a:rPr lang="en-US" sz="2000" b="1" dirty="0"/>
              <a:t>, kendo </a:t>
            </a:r>
            <a:r>
              <a:rPr lang="en-US" sz="2000" b="1" dirty="0" err="1"/>
              <a:t>tudruokne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ne </a:t>
            </a:r>
            <a:r>
              <a:rPr lang="en-US" sz="2000" b="1" dirty="0" err="1"/>
              <a:t>omedore</a:t>
            </a:r>
            <a:r>
              <a:rPr lang="en-US" sz="2000" b="1" dirty="0"/>
              <a:t> (</a:t>
            </a:r>
            <a:r>
              <a:rPr lang="en-US" sz="2000" b="1" dirty="0" err="1"/>
              <a:t>Chakruok</a:t>
            </a:r>
            <a:r>
              <a:rPr lang="en-US" sz="2000" b="1" dirty="0"/>
              <a:t> 5:21-24).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38559" y="4034432"/>
            <a:ext cx="1528681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2815095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8558" y="137376"/>
            <a:ext cx="1836432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3570" y="4066904"/>
            <a:ext cx="1585335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644291"/>
            <a:ext cx="101469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Lemo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ahinya</a:t>
            </a:r>
            <a:r>
              <a:rPr lang="en-US" sz="2000" b="1" dirty="0"/>
              <a:t> e </a:t>
            </a:r>
            <a:r>
              <a:rPr lang="en-US" sz="2000" b="1" dirty="0" err="1"/>
              <a:t>tudruokno</a:t>
            </a:r>
            <a:r>
              <a:rPr lang="en-US" sz="2000" b="1" dirty="0"/>
              <a:t>. Kaka </a:t>
            </a:r>
            <a:r>
              <a:rPr lang="en-US" sz="2000" b="1" dirty="0" err="1"/>
              <a:t>tije</a:t>
            </a:r>
            <a:r>
              <a:rPr lang="en-US" sz="2000" b="1" dirty="0"/>
              <a:t> ne </a:t>
            </a:r>
            <a:r>
              <a:rPr lang="en-US" sz="2000" b="1" dirty="0" err="1"/>
              <a:t>medo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 kendo </a:t>
            </a:r>
            <a:r>
              <a:rPr lang="en-US" sz="2000" b="1" dirty="0" err="1"/>
              <a:t>mapiyo</a:t>
            </a:r>
            <a:r>
              <a:rPr lang="en-US" sz="2000" b="1" dirty="0"/>
              <a:t>, e kaka </a:t>
            </a:r>
            <a:r>
              <a:rPr lang="en-US" sz="2000" b="1" dirty="0" err="1"/>
              <a:t>nomedo</a:t>
            </a:r>
            <a:r>
              <a:rPr lang="en-US" sz="2000" b="1" dirty="0"/>
              <a:t> </a:t>
            </a:r>
            <a:r>
              <a:rPr lang="en-US" sz="2000" b="1" dirty="0" err="1"/>
              <a:t>lemo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ma ok owe. </a:t>
            </a:r>
            <a:r>
              <a:rPr lang="en-US" sz="2000" b="1" dirty="0" err="1"/>
              <a:t>Seche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, ne </a:t>
            </a:r>
            <a:r>
              <a:rPr lang="en-US" sz="2000" b="1" dirty="0" err="1"/>
              <a:t>odhi</a:t>
            </a:r>
            <a:r>
              <a:rPr lang="en-US" sz="2000" b="1" dirty="0"/>
              <a:t> e </a:t>
            </a:r>
            <a:r>
              <a:rPr lang="en-US" sz="2000" b="1" dirty="0" err="1"/>
              <a:t>kuonde</a:t>
            </a:r>
            <a:r>
              <a:rPr lang="en-US" sz="2000" b="1" dirty="0"/>
              <a:t> ma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tudruok</a:t>
            </a:r>
            <a:r>
              <a:rPr lang="en-US" sz="2000" b="1" dirty="0"/>
              <a:t> </a:t>
            </a:r>
            <a:r>
              <a:rPr lang="en-US" sz="2000" b="1" dirty="0" err="1"/>
              <a:t>motegno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. 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ne </a:t>
            </a:r>
            <a:r>
              <a:rPr lang="en-US" sz="2000" b="1" dirty="0" err="1"/>
              <a:t>odok</a:t>
            </a:r>
            <a:r>
              <a:rPr lang="en-US" sz="2000" b="1" dirty="0"/>
              <a:t> </a:t>
            </a:r>
            <a:r>
              <a:rPr lang="en-US" sz="2000" b="1" dirty="0" err="1"/>
              <a:t>ir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opuonjgi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mare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749700" y="4149103"/>
            <a:ext cx="596404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winjowa</a:t>
            </a:r>
            <a:r>
              <a:rPr lang="en-US" sz="2000" b="1" dirty="0"/>
              <a:t> e </a:t>
            </a:r>
            <a:r>
              <a:rPr lang="en-US" sz="2000" b="1" dirty="0" err="1"/>
              <a:t>tije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ndwandruok</a:t>
            </a:r>
            <a:r>
              <a:rPr lang="en-US" sz="2000" b="1" dirty="0"/>
              <a:t> mag </a:t>
            </a:r>
            <a:r>
              <a:rPr lang="en-US" sz="2000" b="1" dirty="0" err="1"/>
              <a:t>ngima</a:t>
            </a:r>
            <a:r>
              <a:rPr lang="en-US" sz="2000" b="1" dirty="0"/>
              <a:t> ma pile </a:t>
            </a:r>
            <a:r>
              <a:rPr lang="en-US" sz="2000" b="1" dirty="0" err="1"/>
              <a:t>ka</a:t>
            </a:r>
            <a:r>
              <a:rPr lang="en-US" sz="2000" b="1" dirty="0"/>
              <a:t> pile kata e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mokue</a:t>
            </a:r>
            <a:r>
              <a:rPr lang="en-US" sz="2000" b="1" dirty="0"/>
              <a:t> mar </a:t>
            </a:r>
            <a:r>
              <a:rPr lang="en-US" sz="2000" b="1" dirty="0" err="1"/>
              <a:t>yweyo</a:t>
            </a:r>
            <a:r>
              <a:rPr lang="en-US" sz="2000" b="1" dirty="0"/>
              <a:t>. Onge </a:t>
            </a:r>
            <a:r>
              <a:rPr lang="en-US" sz="2000" b="1" dirty="0" err="1"/>
              <a:t>kamoro</a:t>
            </a:r>
            <a:r>
              <a:rPr lang="en-US" sz="2000" b="1" dirty="0"/>
              <a:t> e </a:t>
            </a:r>
            <a:r>
              <a:rPr lang="en-US" sz="2000" b="1" dirty="0" err="1"/>
              <a:t>wang</a:t>
            </a:r>
            <a:r>
              <a:rPr lang="en-US" sz="2000" b="1" dirty="0"/>
              <a:t>’ </a:t>
            </a:r>
            <a:r>
              <a:rPr lang="en-US" sz="2000" b="1" dirty="0" err="1"/>
              <a:t>pinyni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ok ne kata </a:t>
            </a:r>
            <a:r>
              <a:rPr lang="en-US" sz="2000" b="1" dirty="0" err="1"/>
              <a:t>winjowae</a:t>
            </a:r>
            <a:r>
              <a:rPr lang="en-US" sz="2000" b="1" dirty="0"/>
              <a:t>.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lemo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dwol</a:t>
            </a:r>
            <a:r>
              <a:rPr lang="en-US" sz="2000" b="1" dirty="0"/>
              <a:t> </a:t>
            </a:r>
            <a:r>
              <a:rPr lang="en-US" sz="2000" b="1" dirty="0" err="1"/>
              <a:t>mawinjore</a:t>
            </a:r>
            <a:r>
              <a:rPr lang="en-US" sz="2000" b="1" dirty="0"/>
              <a:t> (ma </a:t>
            </a:r>
            <a:r>
              <a:rPr lang="en-US" sz="2000" b="1" dirty="0" err="1"/>
              <a:t>konyowa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waket</a:t>
            </a:r>
            <a:r>
              <a:rPr lang="en-US" sz="2000" b="1" dirty="0"/>
              <a:t> </a:t>
            </a:r>
            <a:r>
              <a:rPr lang="en-US" sz="2000" b="1" dirty="0" err="1"/>
              <a:t>pachwa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wakwayo</a:t>
            </a:r>
            <a:r>
              <a:rPr lang="en-US" sz="2000" b="1" dirty="0"/>
              <a:t>), kata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lemo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(ma </a:t>
            </a:r>
            <a:r>
              <a:rPr lang="en-US" sz="2000" b="1" dirty="0" err="1"/>
              <a:t>konyowa</a:t>
            </a:r>
            <a:r>
              <a:rPr lang="en-US" sz="2000" b="1" dirty="0"/>
              <a:t>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ma wan-go).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wawe</a:t>
            </a:r>
            <a:r>
              <a:rPr lang="en-US" sz="2000" b="1" dirty="0"/>
              <a:t> </a:t>
            </a:r>
            <a:r>
              <a:rPr lang="en-US" sz="2000" b="1" dirty="0" err="1"/>
              <a:t>loso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e </a:t>
            </a:r>
            <a:r>
              <a:rPr lang="en-US" sz="2000" b="1" dirty="0" err="1"/>
              <a:t>alam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MUSA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WUOYO GI NYASAYE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koroni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janabi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machal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Musa, mane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romogo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wang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wang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’,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pok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owuok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Israel</a:t>
            </a:r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(Rapar mar Chik 34:10)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371340"/>
            <a:ext cx="1067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Kane </a:t>
            </a:r>
            <a:r>
              <a:rPr lang="en-US" sz="2000" b="1" dirty="0" err="1"/>
              <a:t>giwinjo</a:t>
            </a:r>
            <a:r>
              <a:rPr lang="en-US" sz="2000" b="1" dirty="0"/>
              <a:t> </a:t>
            </a:r>
            <a:r>
              <a:rPr lang="en-US" sz="2000" b="1" dirty="0" err="1"/>
              <a:t>duond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kowuok</a:t>
            </a:r>
            <a:r>
              <a:rPr lang="en-US" sz="2000" b="1" dirty="0"/>
              <a:t> e Sinai, </a:t>
            </a:r>
            <a:r>
              <a:rPr lang="en-US" sz="2000" b="1" dirty="0" err="1"/>
              <a:t>oganda</a:t>
            </a:r>
            <a:r>
              <a:rPr lang="en-US" sz="2000" b="1" dirty="0"/>
              <a:t> Israel </a:t>
            </a:r>
            <a:r>
              <a:rPr lang="en-US" sz="2000" b="1" dirty="0" err="1"/>
              <a:t>nokwayo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owuo</a:t>
            </a:r>
            <a:r>
              <a:rPr lang="en-US" sz="2000" b="1" dirty="0"/>
              <a:t> </a:t>
            </a:r>
            <a:r>
              <a:rPr lang="en-US" sz="2000" b="1" dirty="0" err="1"/>
              <a:t>kodgi</a:t>
            </a:r>
            <a:r>
              <a:rPr lang="en-US" sz="2000" b="1" dirty="0"/>
              <a:t> kendo </a:t>
            </a:r>
            <a:r>
              <a:rPr lang="en-US" sz="2000" b="1" dirty="0" err="1"/>
              <a:t>ratiro</a:t>
            </a:r>
            <a:r>
              <a:rPr lang="en-US" sz="2000" b="1" dirty="0"/>
              <a:t>, </a:t>
            </a:r>
            <a:r>
              <a:rPr lang="en-US" sz="2000" b="1" dirty="0" err="1"/>
              <a:t>nikech</a:t>
            </a:r>
            <a:r>
              <a:rPr lang="en-US" sz="2000" b="1" dirty="0"/>
              <a:t> ne </a:t>
            </a:r>
            <a:r>
              <a:rPr lang="en-US" sz="2000" b="1" dirty="0" err="1"/>
              <a:t>giluoro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dwolne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20:18-19).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26638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258113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276858"/>
            <a:ext cx="79132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Mano ok e kaka </a:t>
            </a:r>
            <a:r>
              <a:rPr lang="en-US" sz="2000" b="1" dirty="0" err="1"/>
              <a:t>nobedo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Musa, mane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wang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wang</a:t>
            </a:r>
            <a:r>
              <a:rPr lang="en-US" sz="2000" b="1" dirty="0"/>
              <a:t>’ (</a:t>
            </a:r>
            <a:r>
              <a:rPr lang="en-US" sz="2000" b="1" dirty="0" err="1"/>
              <a:t>R.Chik</a:t>
            </a:r>
            <a:r>
              <a:rPr lang="en-US" sz="2000" b="1" dirty="0"/>
              <a:t> 34:10).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higni</a:t>
            </a:r>
            <a:r>
              <a:rPr lang="en-US" sz="2000" b="1" dirty="0"/>
              <a:t> 40 (</a:t>
            </a:r>
            <a:r>
              <a:rPr lang="en-US" sz="2000" b="1" dirty="0" err="1"/>
              <a:t>chakre</a:t>
            </a:r>
            <a:r>
              <a:rPr lang="en-US" sz="2000" b="1" dirty="0"/>
              <a:t> e </a:t>
            </a:r>
            <a:r>
              <a:rPr lang="en-US" sz="2000" b="1" dirty="0" err="1"/>
              <a:t>bungu</a:t>
            </a:r>
            <a:r>
              <a:rPr lang="en-US" sz="2000" b="1" dirty="0"/>
              <a:t> mane </a:t>
            </a:r>
            <a:r>
              <a:rPr lang="en-US" sz="2000" b="1" dirty="0" err="1"/>
              <a:t>wang</a:t>
            </a:r>
            <a:r>
              <a:rPr lang="en-US" sz="2000" b="1" dirty="0"/>
              <a:t>’ </a:t>
            </a:r>
            <a:r>
              <a:rPr lang="en-US" sz="2000" b="1" dirty="0" err="1"/>
              <a:t>nyaka</a:t>
            </a:r>
            <a:r>
              <a:rPr lang="en-US" sz="2000" b="1" dirty="0"/>
              <a:t> e </a:t>
            </a:r>
            <a:r>
              <a:rPr lang="en-US" sz="2000" b="1" dirty="0" err="1"/>
              <a:t>thone</a:t>
            </a:r>
            <a:r>
              <a:rPr lang="en-US" sz="2000" b="1" dirty="0"/>
              <a:t>), Musa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goyo</a:t>
            </a:r>
            <a:r>
              <a:rPr lang="en-US" sz="2000" b="1" dirty="0"/>
              <a:t> </a:t>
            </a:r>
            <a:r>
              <a:rPr lang="en-US" sz="2000" b="1" dirty="0" err="1"/>
              <a:t>mbaka</a:t>
            </a:r>
            <a:r>
              <a:rPr lang="en-US" sz="2000" b="1" dirty="0"/>
              <a:t> ma pile </a:t>
            </a:r>
            <a:r>
              <a:rPr lang="en-US" sz="2000" b="1" dirty="0" err="1"/>
              <a:t>ka</a:t>
            </a:r>
            <a:r>
              <a:rPr lang="en-US" sz="2000" b="1" dirty="0"/>
              <a:t> pile (</a:t>
            </a:r>
            <a:r>
              <a:rPr lang="en-US" sz="2000" b="1" dirty="0" err="1"/>
              <a:t>Wuok</a:t>
            </a:r>
            <a:r>
              <a:rPr lang="en-US" sz="2000" b="1" dirty="0"/>
              <a:t> 33:9-11).</a:t>
            </a:r>
            <a:endParaRPr lang="en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6134338"/>
            <a:ext cx="9565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Waonge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mar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wang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wang</a:t>
            </a:r>
            <a:r>
              <a:rPr lang="en-US" sz="2000" b="1" dirty="0"/>
              <a:t>’, to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pong’o</a:t>
            </a:r>
            <a:r>
              <a:rPr lang="en-US" sz="2000" b="1" dirty="0"/>
              <a:t> </a:t>
            </a:r>
            <a:r>
              <a:rPr lang="en-US" sz="2000" b="1" dirty="0" err="1"/>
              <a:t>bugono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miyowa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mar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ratiro</a:t>
            </a:r>
            <a:r>
              <a:rPr lang="en-US" sz="2000" b="1" dirty="0"/>
              <a:t>. </a:t>
            </a:r>
            <a:endParaRPr lang="en" sz="20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7285" y="3743934"/>
            <a:ext cx="46994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ondiko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mag </a:t>
            </a:r>
            <a:r>
              <a:rPr lang="en-US" sz="2000" b="1" dirty="0" err="1"/>
              <a:t>ndalo</a:t>
            </a:r>
            <a:r>
              <a:rPr lang="en-US" sz="2000" b="1" dirty="0"/>
              <a:t> </a:t>
            </a:r>
            <a:r>
              <a:rPr lang="en-US" sz="2000" b="1" dirty="0" err="1"/>
              <a:t>piero</a:t>
            </a:r>
            <a:r>
              <a:rPr lang="en-US" sz="2000" b="1" dirty="0"/>
              <a:t> </a:t>
            </a:r>
            <a:r>
              <a:rPr lang="en-US" sz="2000" b="1" dirty="0" err="1"/>
              <a:t>ang’wen</a:t>
            </a:r>
            <a:r>
              <a:rPr lang="en-US" sz="2000" b="1" dirty="0"/>
              <a:t> </a:t>
            </a:r>
            <a:r>
              <a:rPr lang="en-US" sz="2000" b="1" dirty="0" err="1"/>
              <a:t>mabuora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nomiyoe</a:t>
            </a:r>
            <a:r>
              <a:rPr lang="en-US" sz="2000" b="1" dirty="0"/>
              <a:t> Musa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makende</a:t>
            </a:r>
            <a:r>
              <a:rPr lang="en-US" sz="2000" b="1" dirty="0"/>
              <a:t> e </a:t>
            </a:r>
            <a:r>
              <a:rPr lang="en-US" sz="2000" b="1" dirty="0" err="1"/>
              <a:t>wi</a:t>
            </a:r>
            <a:r>
              <a:rPr lang="en-US" sz="2000" b="1" dirty="0"/>
              <a:t> </a:t>
            </a:r>
            <a:r>
              <a:rPr lang="en-US" sz="2000" b="1" dirty="0" err="1"/>
              <a:t>gero</a:t>
            </a:r>
            <a:r>
              <a:rPr lang="en-US" sz="2000" b="1" dirty="0"/>
              <a:t> </a:t>
            </a:r>
            <a:r>
              <a:rPr lang="en-US" sz="2000" b="1" dirty="0" err="1"/>
              <a:t>hema</a:t>
            </a:r>
            <a:r>
              <a:rPr lang="en-US" sz="2000" b="1" dirty="0"/>
              <a:t> mar </a:t>
            </a:r>
            <a:r>
              <a:rPr lang="en-US" sz="2000" b="1" dirty="0" err="1"/>
              <a:t>lemo</a:t>
            </a:r>
            <a:r>
              <a:rPr lang="en-US" sz="2000" b="1" dirty="0"/>
              <a:t> kendo </a:t>
            </a:r>
            <a:r>
              <a:rPr lang="en-US" sz="2000" b="1" dirty="0" err="1"/>
              <a:t>chiwone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mopogore</a:t>
            </a:r>
            <a:r>
              <a:rPr lang="en-US" sz="2000" b="1" dirty="0"/>
              <a:t> </a:t>
            </a:r>
            <a:r>
              <a:rPr lang="en-US" sz="2000" b="1" dirty="0" err="1"/>
              <a:t>opogore</a:t>
            </a:r>
            <a:r>
              <a:rPr lang="en-US" sz="2000" b="1" dirty="0"/>
              <a:t>. E </a:t>
            </a:r>
            <a:r>
              <a:rPr lang="en-US" sz="2000" b="1" dirty="0" err="1"/>
              <a:t>kinde</a:t>
            </a:r>
            <a:r>
              <a:rPr lang="en-US" sz="2000" b="1" dirty="0"/>
              <a:t> mane </a:t>
            </a:r>
            <a:r>
              <a:rPr lang="en-US" sz="2000" b="1" dirty="0" err="1"/>
              <a:t>giwuoyoego</a:t>
            </a:r>
            <a:r>
              <a:rPr lang="en-US" sz="2000" b="1" dirty="0"/>
              <a:t>, Musa </a:t>
            </a:r>
            <a:r>
              <a:rPr lang="en-US" sz="2000" b="1" dirty="0" err="1"/>
              <a:t>bende</a:t>
            </a:r>
            <a:r>
              <a:rPr lang="en-US" sz="2000" b="1" dirty="0"/>
              <a:t> ne </a:t>
            </a:r>
            <a:r>
              <a:rPr lang="en-US" sz="2000" b="1" dirty="0" err="1"/>
              <a:t>sayo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LAMO MAR SAYO NI NG’ATO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617305"/>
            <a:ext cx="712787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nokecho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Harun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ahinya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nodwaro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tieke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to 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sano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bende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alemone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(Deuteronomy 9:20)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127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Lemo</a:t>
            </a:r>
            <a:r>
              <a:rPr lang="es-ES" sz="2000" b="1" dirty="0"/>
              <a:t> mar sayo en </a:t>
            </a:r>
            <a:r>
              <a:rPr lang="es-ES" sz="2000" b="1" dirty="0" err="1"/>
              <a:t>lemo</a:t>
            </a:r>
            <a:r>
              <a:rPr lang="es-ES" sz="2000" b="1" dirty="0"/>
              <a:t>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walamo</a:t>
            </a:r>
            <a:r>
              <a:rPr lang="es-ES" sz="2000" b="1" dirty="0"/>
              <a:t> e lo ji </a:t>
            </a:r>
            <a:r>
              <a:rPr lang="es-ES" sz="2000" b="1" dirty="0" err="1"/>
              <a:t>mamoko</a:t>
            </a:r>
            <a:r>
              <a:rPr lang="es-ES" sz="2000" b="1" dirty="0"/>
              <a:t> (</a:t>
            </a:r>
            <a:r>
              <a:rPr lang="es-ES" sz="2000" b="1" dirty="0" err="1"/>
              <a:t>Jakobo</a:t>
            </a:r>
            <a:r>
              <a:rPr lang="es-ES" sz="2000" b="1" dirty="0"/>
              <a:t> 5:16; </a:t>
            </a:r>
            <a:r>
              <a:rPr lang="es-ES" sz="2000" b="1" dirty="0" err="1"/>
              <a:t>Mathayo</a:t>
            </a:r>
            <a:r>
              <a:rPr lang="es-ES" sz="2000" b="1" dirty="0"/>
              <a:t> 5:44; 1 </a:t>
            </a:r>
            <a:r>
              <a:rPr lang="es-ES" sz="2000" b="1" dirty="0" err="1"/>
              <a:t>Timotheo</a:t>
            </a:r>
            <a:r>
              <a:rPr lang="es-ES" sz="2000" b="1" dirty="0"/>
              <a:t> 2:1-4).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085263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Ang’o</a:t>
            </a:r>
            <a:r>
              <a:rPr lang="en-US" sz="2000" b="1" dirty="0"/>
              <a:t> mane </a:t>
            </a:r>
            <a:r>
              <a:rPr lang="en-US" sz="2000" b="1" dirty="0" err="1"/>
              <a:t>ojiwo</a:t>
            </a:r>
            <a:r>
              <a:rPr lang="en-US" sz="2000" b="1" dirty="0"/>
              <a:t> Musa ne </a:t>
            </a:r>
            <a:r>
              <a:rPr lang="en-US" sz="2000" b="1" dirty="0" err="1"/>
              <a:t>lemo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jomoko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821157" y="2090734"/>
            <a:ext cx="71067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Musa </a:t>
            </a:r>
            <a:r>
              <a:rPr lang="en-US" sz="2000" b="1" dirty="0" err="1">
                <a:solidFill>
                  <a:prstClr val="black"/>
                </a:solidFill>
              </a:rPr>
              <a:t>nosayo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jomoko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mopogore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opogore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mopogore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opogore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-132847" y="643804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Gima kamano bende onego ojiwwa: hera n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pl-PL" sz="2000" b="1" dirty="0">
                <a:solidFill>
                  <a:prstClr val="black"/>
                </a:solidFill>
              </a:rPr>
              <a:t> jogo ma wal</a:t>
            </a:r>
            <a:r>
              <a:rPr lang="en-US" sz="2000" b="1" dirty="0">
                <a:solidFill>
                  <a:prstClr val="black"/>
                </a:solidFill>
              </a:rPr>
              <a:t>e</a:t>
            </a:r>
            <a:r>
              <a:rPr lang="pl-PL" sz="2000" b="1" dirty="0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ne</a:t>
            </a:r>
            <a:r>
              <a:rPr lang="pl-PL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407902" y="1090918"/>
            <a:ext cx="1146957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Owinjore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walam</a:t>
            </a:r>
            <a:r>
              <a:rPr lang="en-US" sz="2800" b="1" dirty="0">
                <a:latin typeface="Constantia" panose="02030602050306030303" pitchFamily="18" charset="0"/>
              </a:rPr>
              <a:t> e kind </a:t>
            </a:r>
            <a:r>
              <a:rPr lang="en-US" sz="2800" b="1" dirty="0" err="1">
                <a:latin typeface="Constantia" panose="02030602050306030303" pitchFamily="18" charset="0"/>
              </a:rPr>
              <a:t>joot</a:t>
            </a:r>
            <a:r>
              <a:rPr lang="en-US" sz="2800" b="1" dirty="0">
                <a:latin typeface="Constantia" panose="02030602050306030303" pitchFamily="18" charset="0"/>
              </a:rPr>
              <a:t>, kendo </a:t>
            </a:r>
            <a:r>
              <a:rPr lang="en-US" sz="2800" b="1" dirty="0" err="1">
                <a:latin typeface="Constantia" panose="02030602050306030303" pitchFamily="18" charset="0"/>
              </a:rPr>
              <a:t>moloyo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wajwang</a:t>
            </a:r>
            <a:r>
              <a:rPr lang="en-US" sz="2800" b="1" dirty="0">
                <a:latin typeface="Constantia" panose="02030602050306030303" pitchFamily="18" charset="0"/>
              </a:rPr>
              <a:t>’ </a:t>
            </a:r>
            <a:r>
              <a:rPr lang="en-US" sz="2800" b="1" dirty="0" err="1">
                <a:latin typeface="Constantia" panose="02030602050306030303" pitchFamily="18" charset="0"/>
              </a:rPr>
              <a:t>lemo</a:t>
            </a:r>
            <a:r>
              <a:rPr lang="en-US" sz="2800" b="1" dirty="0">
                <a:latin typeface="Constantia" panose="02030602050306030303" pitchFamily="18" charset="0"/>
              </a:rPr>
              <a:t> ma  </a:t>
            </a:r>
            <a:r>
              <a:rPr lang="en-US" sz="2800" b="1" dirty="0" err="1">
                <a:latin typeface="Constantia" panose="02030602050306030303" pitchFamily="18" charset="0"/>
              </a:rPr>
              <a:t>ling’ling</a:t>
            </a:r>
            <a:r>
              <a:rPr lang="en-US" sz="2800" b="1" dirty="0">
                <a:latin typeface="Constantia" panose="02030602050306030303" pitchFamily="18" charset="0"/>
              </a:rPr>
              <a:t>’, </a:t>
            </a:r>
            <a:r>
              <a:rPr lang="en-US" sz="2800" b="1" dirty="0" err="1">
                <a:latin typeface="Constantia" panose="02030602050306030303" pitchFamily="18" charset="0"/>
              </a:rPr>
              <a:t>nikech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ngima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chuny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Dongo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chuny</a:t>
            </a:r>
            <a:r>
              <a:rPr lang="en-US" sz="2800" b="1" dirty="0">
                <a:latin typeface="Constantia" panose="02030602050306030303" pitchFamily="18" charset="0"/>
              </a:rPr>
              <a:t> ok </a:t>
            </a:r>
            <a:r>
              <a:rPr lang="en-US" sz="2800" b="1" dirty="0" err="1">
                <a:latin typeface="Constantia" panose="02030602050306030303" pitchFamily="18" charset="0"/>
              </a:rPr>
              <a:t>nyalre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ojwang</a:t>
            </a:r>
            <a:r>
              <a:rPr lang="en-US" sz="2800" b="1" dirty="0">
                <a:latin typeface="Constantia" panose="02030602050306030303" pitchFamily="18" charset="0"/>
              </a:rPr>
              <a:t>’. </a:t>
            </a:r>
            <a:r>
              <a:rPr lang="en-US" sz="2800" b="1" dirty="0" err="1">
                <a:latin typeface="Constantia" panose="02030602050306030303" pitchFamily="18" charset="0"/>
              </a:rPr>
              <a:t>Lamo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joot</a:t>
            </a:r>
            <a:r>
              <a:rPr lang="en-US" sz="2800" b="1" dirty="0">
                <a:latin typeface="Constantia" panose="02030602050306030303" pitchFamily="18" charset="0"/>
              </a:rPr>
              <a:t> kata mar </a:t>
            </a:r>
            <a:r>
              <a:rPr lang="en-US" sz="2800" b="1" dirty="0" err="1">
                <a:latin typeface="Constantia" panose="02030602050306030303" pitchFamily="18" charset="0"/>
              </a:rPr>
              <a:t>oganda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kende</a:t>
            </a:r>
            <a:r>
              <a:rPr lang="en-US" sz="2800" b="1" dirty="0">
                <a:latin typeface="Constantia" panose="02030602050306030303" pitchFamily="18" charset="0"/>
              </a:rPr>
              <a:t> ok </a:t>
            </a:r>
            <a:r>
              <a:rPr lang="en-US" sz="2800" b="1" dirty="0" err="1">
                <a:latin typeface="Constantia" panose="02030602050306030303" pitchFamily="18" charset="0"/>
              </a:rPr>
              <a:t>oromo</a:t>
            </a:r>
            <a:r>
              <a:rPr lang="en-US" sz="2800" b="1" dirty="0">
                <a:latin typeface="Constantia" panose="02030602050306030303" pitchFamily="18" charset="0"/>
              </a:rPr>
              <a:t>. E </a:t>
            </a:r>
            <a:r>
              <a:rPr lang="en-US" sz="2800" b="1" dirty="0" err="1">
                <a:latin typeface="Constantia" panose="02030602050306030303" pitchFamily="18" charset="0"/>
              </a:rPr>
              <a:t>kar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kend</a:t>
            </a:r>
            <a:r>
              <a:rPr lang="en-US" sz="2800" b="1" dirty="0">
                <a:latin typeface="Constantia" panose="02030602050306030303" pitchFamily="18" charset="0"/>
              </a:rPr>
              <a:t>, we </a:t>
            </a:r>
            <a:r>
              <a:rPr lang="en-US" sz="2800" b="1" dirty="0" err="1">
                <a:latin typeface="Constantia" panose="02030602050306030303" pitchFamily="18" charset="0"/>
              </a:rPr>
              <a:t>chuny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obed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moyawore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wang</a:t>
            </a:r>
            <a:r>
              <a:rPr lang="en-US" sz="2800" b="1" dirty="0">
                <a:latin typeface="Constantia" panose="02030602050306030303" pitchFamily="18" charset="0"/>
              </a:rPr>
              <a:t>’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nono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Lamo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ling’ling</a:t>
            </a:r>
            <a:r>
              <a:rPr lang="en-US" sz="2800" b="1" dirty="0">
                <a:latin typeface="Constantia" panose="02030602050306030303" pitchFamily="18" charset="0"/>
              </a:rPr>
              <a:t>’ </a:t>
            </a:r>
            <a:r>
              <a:rPr lang="en-US" sz="2800" b="1" dirty="0" err="1">
                <a:latin typeface="Constantia" panose="02030602050306030303" pitchFamily="18" charset="0"/>
              </a:rPr>
              <a:t>onego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owinj</a:t>
            </a:r>
            <a:r>
              <a:rPr lang="en-US" sz="2800" b="1" dirty="0">
                <a:latin typeface="Constantia" panose="02030602050306030303" pitchFamily="18" charset="0"/>
              </a:rPr>
              <a:t> mana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winjo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alam</a:t>
            </a:r>
            <a:r>
              <a:rPr lang="en-US" sz="2800" b="1" dirty="0">
                <a:latin typeface="Constantia" panose="02030602050306030303" pitchFamily="18" charset="0"/>
              </a:rPr>
              <a:t>. Onge it ma </a:t>
            </a:r>
            <a:r>
              <a:rPr lang="en-US" sz="2800" b="1" dirty="0" err="1">
                <a:latin typeface="Constantia" panose="02030602050306030303" pitchFamily="18" charset="0"/>
              </a:rPr>
              <a:t>dwaro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ng’eyo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mathoth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nyaka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rwak</a:t>
            </a:r>
            <a:r>
              <a:rPr lang="en-US" sz="2800" b="1" dirty="0">
                <a:latin typeface="Constantia" panose="02030602050306030303" pitchFamily="18" charset="0"/>
              </a:rPr>
              <a:t> ting’ mar </a:t>
            </a:r>
            <a:r>
              <a:rPr lang="en-US" sz="2800" b="1" dirty="0" err="1">
                <a:latin typeface="Constantia" panose="02030602050306030303" pitchFamily="18" charset="0"/>
              </a:rPr>
              <a:t>kwayo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kamano</a:t>
            </a:r>
            <a:r>
              <a:rPr lang="en-US" sz="2800" b="1" dirty="0">
                <a:latin typeface="Constantia" panose="02030602050306030303" pitchFamily="18" charset="0"/>
              </a:rPr>
              <a:t>. E </a:t>
            </a:r>
            <a:r>
              <a:rPr lang="en-US" sz="2800" b="1" dirty="0" err="1">
                <a:latin typeface="Constantia" panose="02030602050306030303" pitchFamily="18" charset="0"/>
              </a:rPr>
              <a:t>alam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ling’ling</a:t>
            </a:r>
            <a:r>
              <a:rPr lang="en-US" sz="2800" b="1" dirty="0">
                <a:latin typeface="Constantia" panose="02030602050306030303" pitchFamily="18" charset="0"/>
              </a:rPr>
              <a:t>’, </a:t>
            </a:r>
            <a:r>
              <a:rPr lang="en-US" sz="2800" b="1" dirty="0" err="1">
                <a:latin typeface="Constantia" panose="02030602050306030303" pitchFamily="18" charset="0"/>
              </a:rPr>
              <a:t>chuny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bedo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thuolo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gik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olwore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bedo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thuolo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gik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miyo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oting’ore</a:t>
            </a:r>
            <a:r>
              <a:rPr lang="en-US" sz="2800" b="1" dirty="0">
                <a:latin typeface="Constantia" panose="02030602050306030303" pitchFamily="18" charset="0"/>
              </a:rPr>
              <a:t>. E </a:t>
            </a:r>
            <a:r>
              <a:rPr lang="en-US" sz="2800" b="1" dirty="0" err="1">
                <a:latin typeface="Constantia" panose="02030602050306030303" pitchFamily="18" charset="0"/>
              </a:rPr>
              <a:t>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mamuol</a:t>
            </a:r>
            <a:r>
              <a:rPr lang="en-US" sz="2800" b="1" dirty="0">
                <a:latin typeface="Constantia" panose="02030602050306030303" pitchFamily="18" charset="0"/>
              </a:rPr>
              <a:t>, to </a:t>
            </a:r>
            <a:r>
              <a:rPr lang="en-US" sz="2800" b="1" dirty="0" err="1">
                <a:latin typeface="Constantia" panose="02030602050306030303" pitchFamily="18" charset="0"/>
              </a:rPr>
              <a:t>ochiwore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chuth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obiro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chopo</a:t>
            </a:r>
            <a:r>
              <a:rPr lang="en-US" sz="2800" b="1" dirty="0">
                <a:latin typeface="Constantia" panose="02030602050306030303" pitchFamily="18" charset="0"/>
              </a:rPr>
              <a:t> bang’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Teko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mit</a:t>
            </a:r>
            <a:r>
              <a:rPr lang="en-US" sz="2800" b="1" dirty="0">
                <a:latin typeface="Constantia" panose="02030602050306030303" pitchFamily="18" charset="0"/>
              </a:rPr>
              <a:t> kendo </a:t>
            </a:r>
            <a:r>
              <a:rPr lang="en-US" sz="2800" b="1" dirty="0" err="1">
                <a:latin typeface="Constantia" panose="02030602050306030303" pitchFamily="18" charset="0"/>
              </a:rPr>
              <a:t>mosiko</a:t>
            </a:r>
            <a:r>
              <a:rPr lang="en-US" sz="2800" b="1" dirty="0">
                <a:latin typeface="Constantia" panose="02030602050306030303" pitchFamily="18" charset="0"/>
              </a:rPr>
              <a:t> biro </a:t>
            </a:r>
            <a:r>
              <a:rPr lang="en-US" sz="2800" b="1" dirty="0" err="1">
                <a:latin typeface="Constantia" panose="02030602050306030303" pitchFamily="18" charset="0"/>
              </a:rPr>
              <a:t>wuok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Ng’at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neno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malingling</a:t>
            </a:r>
            <a:r>
              <a:rPr lang="en-US" sz="2800" b="1" dirty="0">
                <a:latin typeface="Constantia" panose="02030602050306030303" pitchFamily="18" charset="0"/>
              </a:rPr>
              <a:t>’, ma </a:t>
            </a:r>
            <a:r>
              <a:rPr lang="en-US" sz="2800" b="1" dirty="0" err="1">
                <a:latin typeface="Constantia" panose="02030602050306030303" pitchFamily="18" charset="0"/>
              </a:rPr>
              <a:t>ite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oyawore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winjo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alam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wuok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chuny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p. 98)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3762375" y="61122"/>
            <a:ext cx="7105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Ahero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Jehova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nowinjo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kwayona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nowinjo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ywakna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adwaro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kech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osechikona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abiro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luonge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kinde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angima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Zaburi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116:1, 2)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109373"/>
            <a:ext cx="4619625" cy="3708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Daniel: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Lemo e kinde mag luoro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Kaka onego wabedi ka walemo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Enoka: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Ngima mar lamo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B4B00"/>
                </a:solidFill>
              </a:rPr>
              <a:t>Musa: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Lemo mar sayo ni ng’ato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66" y="-9736"/>
            <a:ext cx="7075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 </a:t>
            </a:r>
            <a:r>
              <a:rPr lang="en-US" sz="2000" b="1" dirty="0" err="1"/>
              <a:t>ngima</a:t>
            </a:r>
            <a:r>
              <a:rPr lang="en-US" sz="2000" b="1" dirty="0"/>
              <a:t>,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dhano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nochueyogi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mar </a:t>
            </a:r>
            <a:r>
              <a:rPr lang="en-US" sz="2000" b="1" dirty="0" err="1"/>
              <a:t>loso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jowetegi</a:t>
            </a:r>
            <a:r>
              <a:rPr lang="en-US" sz="2000" b="1" dirty="0"/>
              <a:t>, kendo </a:t>
            </a:r>
            <a:r>
              <a:rPr lang="en-US" sz="2000" b="1" dirty="0" err="1"/>
              <a:t>kode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354037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242" y="5251809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1046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174" y="5793217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174" y="4829047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19319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5786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9539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9" y="2540730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Daniel, </a:t>
            </a:r>
            <a:r>
              <a:rPr lang="en-US" sz="2000" b="1" dirty="0" err="1">
                <a:solidFill>
                  <a:prstClr val="black"/>
                </a:solidFill>
              </a:rPr>
              <a:t>Enoka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Musa gin </a:t>
            </a:r>
            <a:r>
              <a:rPr lang="en-US" sz="2000" b="1" dirty="0" err="1">
                <a:solidFill>
                  <a:prstClr val="black"/>
                </a:solidFill>
              </a:rPr>
              <a:t>ranyisi</a:t>
            </a:r>
            <a:r>
              <a:rPr lang="en-US" sz="2000" b="1" dirty="0">
                <a:solidFill>
                  <a:prstClr val="black"/>
                </a:solidFill>
              </a:rPr>
              <a:t> mag kaka </a:t>
            </a:r>
            <a:r>
              <a:rPr lang="en-US" sz="2000" b="1" dirty="0" err="1">
                <a:solidFill>
                  <a:prstClr val="black"/>
                </a:solidFill>
              </a:rPr>
              <a:t>wanyalo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michni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teko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8" y="1841686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To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noweyonwa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moro</a:t>
            </a:r>
            <a:r>
              <a:rPr lang="en-US" sz="2000" b="1" dirty="0">
                <a:solidFill>
                  <a:prstClr val="black"/>
                </a:solidFill>
              </a:rPr>
              <a:t>. “Sime” ma </a:t>
            </a:r>
            <a:r>
              <a:rPr lang="en-US" sz="2000" b="1" dirty="0" err="1">
                <a:solidFill>
                  <a:prstClr val="black"/>
                </a:solidFill>
              </a:rPr>
              <a:t>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kode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lemo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7" y="906572"/>
            <a:ext cx="7075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Dhano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hape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nolalo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wuoyo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Adam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Hawa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DANIEL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LEMO E KINDE MAG LUORO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0" y="669512"/>
            <a:ext cx="12325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Bang’e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alamo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matek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kaywakne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kendo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ariyo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kech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Bende ne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arwako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pien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gugru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kendo ne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abuko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wiya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buru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9:3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842025" cy="3515911"/>
            <a:chOff x="113363" y="3143252"/>
            <a:chExt cx="842025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842025" cy="204363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JATELO</a:t>
              </a:r>
              <a:br>
                <a:rPr lang="es-E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MABER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455830" cy="226164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0" dirty="0"/>
                <a:t>BIDHRUOK</a:t>
              </a:r>
              <a:endParaRPr lang="en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489686" cy="146078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600" dirty="0"/>
                <a:t>MARIEK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754777" cy="3515912"/>
            <a:chOff x="2441781" y="3143251"/>
            <a:chExt cx="75477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71879" y="3871654"/>
              <a:ext cx="513346" cy="247798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dirty="0"/>
                <a:t>OK NYAL WANG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513346" cy="267874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dirty="0"/>
                <a:t>MA INYALO GEN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489686" cy="192244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0" dirty="0"/>
                <a:t>MOLUOR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62722" cy="3515913"/>
            <a:chOff x="4733213" y="3143250"/>
            <a:chExt cx="762722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726994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-800" dirty="0"/>
                <a:t>NG’AT MAKARE KENDO MIGENO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769185" cy="2723310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-900" dirty="0"/>
                <a:t>JARATIRO MAONGE</a:t>
              </a:r>
              <a:br>
                <a:rPr lang="es-ES" sz="1600" spc="-900" dirty="0"/>
              </a:br>
              <a:r>
                <a:rPr lang="en" sz="1600" spc="-900" dirty="0"/>
                <a:t>MIGANGA</a:t>
              </a:r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259342"/>
            <a:ext cx="8828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genone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Daniel </a:t>
            </a:r>
            <a:r>
              <a:rPr lang="en-US" sz="2000" b="1" dirty="0" err="1"/>
              <a:t>noyudo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, </a:t>
            </a:r>
            <a:r>
              <a:rPr lang="en-US" sz="2000" b="1" dirty="0" err="1"/>
              <a:t>nyalo</a:t>
            </a:r>
            <a:r>
              <a:rPr lang="en-US" sz="2000" b="1" dirty="0"/>
              <a:t> mar </a:t>
            </a:r>
            <a:r>
              <a:rPr lang="en-US" sz="2000" b="1" dirty="0" err="1"/>
              <a:t>loko</a:t>
            </a:r>
            <a:r>
              <a:rPr lang="en-US" sz="2000" b="1" dirty="0"/>
              <a:t> </a:t>
            </a:r>
            <a:r>
              <a:rPr lang="en-US" sz="2000" b="1" dirty="0" err="1"/>
              <a:t>tiend</a:t>
            </a:r>
            <a:r>
              <a:rPr lang="en-US" sz="2000" b="1" dirty="0"/>
              <a:t> </a:t>
            </a:r>
            <a:r>
              <a:rPr lang="en-US" sz="2000" b="1" dirty="0" err="1"/>
              <a:t>lek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(Dan. 1:8, 17, 20).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ngimane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osiepene</a:t>
            </a:r>
            <a:r>
              <a:rPr lang="en-US" sz="2000" b="1" dirty="0"/>
              <a:t> ne </a:t>
            </a:r>
            <a:r>
              <a:rPr lang="en-US" sz="2000" b="1" dirty="0" err="1"/>
              <a:t>ni</a:t>
            </a:r>
            <a:r>
              <a:rPr lang="en-US" sz="2000" b="1" dirty="0"/>
              <a:t> e </a:t>
            </a:r>
            <a:r>
              <a:rPr lang="en-US" sz="2000" b="1" dirty="0" err="1"/>
              <a:t>masira</a:t>
            </a:r>
            <a:r>
              <a:rPr lang="en-US" sz="2000" b="1" dirty="0"/>
              <a:t>, ne </a:t>
            </a:r>
            <a:r>
              <a:rPr lang="en-US" sz="2000" b="1" dirty="0" err="1"/>
              <a:t>olokore</a:t>
            </a:r>
            <a:r>
              <a:rPr lang="en-US" sz="2000" b="1" dirty="0"/>
              <a:t> </a:t>
            </a:r>
            <a:r>
              <a:rPr lang="en-US" sz="2000" b="1" dirty="0" err="1"/>
              <a:t>ir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lamo</a:t>
            </a:r>
            <a:r>
              <a:rPr lang="en-US" sz="2000" b="1" dirty="0"/>
              <a:t> (Dan. 2:17-23).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3884" y="2371534"/>
            <a:ext cx="50466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Bang’ ngima mar lemo, gin kido mage ma Daniel ne osebedogo (Dan. 6:3-5)?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1" y="1293449"/>
            <a:ext cx="608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Polo ne </a:t>
            </a:r>
            <a:r>
              <a:rPr lang="en-US" sz="2000" b="1" dirty="0" err="1"/>
              <a:t>winjo</a:t>
            </a:r>
            <a:r>
              <a:rPr lang="en-US" sz="2000" b="1" dirty="0"/>
              <a:t> </a:t>
            </a:r>
            <a:r>
              <a:rPr lang="en-US" sz="2000" b="1" dirty="0" err="1"/>
              <a:t>alam</a:t>
            </a:r>
            <a:r>
              <a:rPr lang="en-US" sz="2000" b="1" dirty="0"/>
              <a:t> mar Daniel (Dan. 9:20-23; 10:12). </a:t>
            </a:r>
            <a:r>
              <a:rPr lang="en-US" sz="2000" b="1" dirty="0" err="1"/>
              <a:t>En</a:t>
            </a:r>
            <a:r>
              <a:rPr lang="en-US" sz="2000" b="1" dirty="0"/>
              <a:t> mana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tudruokno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wasike</a:t>
            </a:r>
            <a:r>
              <a:rPr lang="en-US" sz="2000" b="1" dirty="0"/>
              <a:t> ne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timone</a:t>
            </a:r>
            <a:r>
              <a:rPr lang="en-US" sz="2000" b="1" dirty="0"/>
              <a:t> </a:t>
            </a:r>
            <a:r>
              <a:rPr lang="en-US" sz="2000" b="1" dirty="0" err="1"/>
              <a:t>marach</a:t>
            </a:r>
            <a:r>
              <a:rPr lang="en-US" sz="2000" b="1" dirty="0"/>
              <a:t> (Dan. 6:5-7)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557452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090" y="3279159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LEMO E KINDE MAG LUORO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Bang’e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alamo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matek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kaywakne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kendo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ariyo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kech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Bende ne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arwako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pien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gugru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kendo ne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abuko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wiya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buru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 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9:3)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1" y="2414326"/>
            <a:ext cx="608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ochome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buokni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manyien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tho</a:t>
            </a:r>
            <a:r>
              <a:rPr lang="en-US" sz="2000" b="1" dirty="0">
                <a:solidFill>
                  <a:prstClr val="black"/>
                </a:solidFill>
              </a:rPr>
              <a:t>, Daniel </a:t>
            </a:r>
            <a:r>
              <a:rPr lang="en-US" sz="2000" b="1" dirty="0" err="1">
                <a:solidFill>
                  <a:prstClr val="black"/>
                </a:solidFill>
              </a:rPr>
              <a:t>nosiko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kite mar </a:t>
            </a:r>
            <a:r>
              <a:rPr lang="en-US" sz="2000" b="1" dirty="0" err="1">
                <a:solidFill>
                  <a:prstClr val="black"/>
                </a:solidFill>
              </a:rPr>
              <a:t>lemo</a:t>
            </a:r>
            <a:r>
              <a:rPr lang="en-US" sz="2000" b="1" dirty="0">
                <a:solidFill>
                  <a:prstClr val="black"/>
                </a:solidFill>
              </a:rPr>
              <a:t> (Dan. 6:10):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 ONEGO WABEDI KA WALEMO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5" y="684014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Kane Daniel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owinjo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oseket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chikno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nodhi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ode. To 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ode ne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nitie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moro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nigi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dirise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mochomo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Jerusalem.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odno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Daniel ne pod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dhi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adhiya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nyime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goyo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chonge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dho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dirisego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kolamo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nyadidek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odiechieng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achiel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kaka ne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ojatimo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pile.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6:10)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6023729" y="1583001"/>
            <a:ext cx="6168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walemo</a:t>
            </a:r>
            <a:r>
              <a:rPr lang="en-US" sz="2000" b="1" dirty="0"/>
              <a:t>, </a:t>
            </a:r>
            <a:r>
              <a:rPr lang="en-US" sz="2000" b="1" dirty="0" err="1"/>
              <a:t>wawuoyo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mana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wawuoyo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osiepwa</a:t>
            </a:r>
            <a:r>
              <a:rPr lang="en-US" sz="2000" b="1" dirty="0"/>
              <a:t>. 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ok </a:t>
            </a:r>
            <a:r>
              <a:rPr lang="en-US" sz="2000" b="1" dirty="0" err="1"/>
              <a:t>chal</a:t>
            </a:r>
            <a:r>
              <a:rPr lang="en-US" sz="2000" b="1" dirty="0"/>
              <a:t> </a:t>
            </a:r>
            <a:r>
              <a:rPr lang="en-US" sz="2000" b="1" dirty="0" err="1"/>
              <a:t>kodwa</a:t>
            </a:r>
            <a:r>
              <a:rPr lang="en-US" sz="2000" b="1" dirty="0"/>
              <a:t>.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Ruodh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82079"/>
            <a:ext cx="5995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Miyo </a:t>
            </a:r>
            <a:r>
              <a:rPr lang="en-US" sz="2000" b="1" dirty="0" err="1"/>
              <a:t>wang’wa</a:t>
            </a:r>
            <a:r>
              <a:rPr lang="en-US" sz="2000" b="1" dirty="0"/>
              <a:t>,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waketo</a:t>
            </a:r>
            <a:r>
              <a:rPr lang="en-US" sz="2000" b="1" dirty="0"/>
              <a:t> </a:t>
            </a:r>
            <a:r>
              <a:rPr lang="en-US" sz="2000" b="1" dirty="0" err="1"/>
              <a:t>pachwa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e </a:t>
            </a:r>
            <a:r>
              <a:rPr lang="en-US" sz="2000" b="1" dirty="0" err="1"/>
              <a:t>lemo</a:t>
            </a:r>
            <a:r>
              <a:rPr lang="en-US" sz="2000" b="1" dirty="0"/>
              <a:t>, to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 ok </a:t>
            </a:r>
            <a:r>
              <a:rPr lang="en-US" sz="2000" b="1" dirty="0" err="1"/>
              <a:t>nyalre</a:t>
            </a:r>
            <a:r>
              <a:rPr lang="en-US" sz="2000" b="1" dirty="0"/>
              <a:t> (</a:t>
            </a:r>
            <a:r>
              <a:rPr lang="en-US" sz="2000" b="1" dirty="0" err="1"/>
              <a:t>kiwuotho</a:t>
            </a:r>
            <a:r>
              <a:rPr lang="en-US" sz="2000" b="1" dirty="0"/>
              <a:t>, </a:t>
            </a:r>
            <a:r>
              <a:rPr lang="en-US" sz="2000" b="1" dirty="0" err="1"/>
              <a:t>kiriembo</a:t>
            </a:r>
            <a:r>
              <a:rPr lang="en-US" sz="2000" b="1" dirty="0"/>
              <a:t> </a:t>
            </a:r>
            <a:r>
              <a:rPr lang="en-US" sz="2000" b="1" dirty="0" err="1"/>
              <a:t>gari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)</a:t>
            </a:r>
            <a:r>
              <a:rPr lang="en" sz="2000" b="1" dirty="0"/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23729" y="3532472"/>
            <a:ext cx="60960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kamoro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amora</a:t>
            </a:r>
            <a:r>
              <a:rPr lang="en-US" sz="2000" b="1" dirty="0">
                <a:solidFill>
                  <a:prstClr val="black"/>
                </a:solidFill>
              </a:rPr>
              <a:t> kendo e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amora</a:t>
            </a:r>
            <a:r>
              <a:rPr lang="en-US" sz="2000" b="1" dirty="0">
                <a:solidFill>
                  <a:prstClr val="black"/>
                </a:solidFill>
              </a:rPr>
              <a:t>, ok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nyalore</a:t>
            </a:r>
            <a:r>
              <a:rPr lang="en-US" sz="2000" b="1" dirty="0">
                <a:solidFill>
                  <a:prstClr val="black"/>
                </a:solidFill>
              </a:rPr>
              <a:t> kata ma </a:t>
            </a:r>
            <a:r>
              <a:rPr lang="en-US" sz="2000" b="1" dirty="0" err="1">
                <a:solidFill>
                  <a:prstClr val="black"/>
                </a:solidFill>
              </a:rPr>
              <a:t>dwarore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walem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yo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23729" y="2557736"/>
            <a:ext cx="6095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2000" b="1" dirty="0">
                <a:solidFill>
                  <a:prstClr val="black"/>
                </a:solidFill>
              </a:rPr>
              <a:t>Kuom mano, tim mar Daniel ne en goyo chonge e nyim Nyasaye kolemo, ka oyango ni en Jaloch mare.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097742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magwa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otimre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luor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mowinjore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2" y="1723241"/>
            <a:ext cx="1203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Ei</a:t>
            </a:r>
            <a:r>
              <a:rPr lang="en-US" sz="2000" b="1" dirty="0"/>
              <a:t> </a:t>
            </a: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wayudo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mag </a:t>
            </a:r>
            <a:r>
              <a:rPr lang="en-US" sz="2000" b="1" dirty="0" err="1"/>
              <a:t>ji</a:t>
            </a:r>
            <a:r>
              <a:rPr lang="en-US" sz="2000" b="1" dirty="0"/>
              <a:t> mane </a:t>
            </a:r>
            <a:r>
              <a:rPr lang="en-US" sz="2000" b="1" dirty="0" err="1"/>
              <a:t>lemo</a:t>
            </a:r>
            <a:r>
              <a:rPr lang="en-US" sz="2000" b="1" dirty="0"/>
              <a:t> e yore </a:t>
            </a:r>
            <a:r>
              <a:rPr lang="en-US" sz="2000" b="1" dirty="0" err="1"/>
              <a:t>mopogore</a:t>
            </a:r>
            <a:r>
              <a:rPr lang="en-US" sz="2000" b="1" dirty="0"/>
              <a:t> </a:t>
            </a:r>
            <a:r>
              <a:rPr lang="en-US" sz="2000" b="1" dirty="0" err="1"/>
              <a:t>opogore</a:t>
            </a:r>
            <a:r>
              <a:rPr lang="en-US" sz="2000" b="1" dirty="0"/>
              <a:t>, </a:t>
            </a: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chalgi</a:t>
            </a:r>
            <a:r>
              <a:rPr lang="en-US" sz="2000" b="1" dirty="0"/>
              <a:t> </a:t>
            </a:r>
            <a:r>
              <a:rPr lang="en-US" sz="2000" b="1" dirty="0" err="1"/>
              <a:t>makende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866030"/>
              </p:ext>
            </p:extLst>
          </p:nvPr>
        </p:nvGraphicFramePr>
        <p:xfrm>
          <a:off x="278606" y="2198917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859950" y="6152554"/>
            <a:ext cx="1026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ok </a:t>
            </a:r>
            <a:r>
              <a:rPr lang="en-US" sz="2000" b="1" dirty="0" err="1"/>
              <a:t>wang’iyo</a:t>
            </a:r>
            <a:r>
              <a:rPr lang="en-US" sz="2000" b="1" dirty="0"/>
              <a:t> kaka </a:t>
            </a:r>
            <a:r>
              <a:rPr lang="en-US" sz="2000" b="1" dirty="0" err="1"/>
              <a:t>wachung</a:t>
            </a:r>
            <a:r>
              <a:rPr lang="en-US" sz="2000" b="1" dirty="0"/>
              <a:t>’, </a:t>
            </a: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jiwowa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walem</a:t>
            </a:r>
            <a:r>
              <a:rPr lang="en-US" sz="2000" b="1" dirty="0"/>
              <a:t> ma ok </a:t>
            </a:r>
            <a:r>
              <a:rPr lang="en-US" sz="2000" b="1" dirty="0" err="1"/>
              <a:t>wawe</a:t>
            </a:r>
            <a:r>
              <a:rPr lang="en-US" sz="2000" b="1" dirty="0"/>
              <a:t> (1 </a:t>
            </a:r>
            <a:r>
              <a:rPr lang="en-US" sz="2000" b="1" dirty="0" err="1"/>
              <a:t>Thes</a:t>
            </a:r>
            <a:r>
              <a:rPr lang="en-US" sz="2000" b="1" dirty="0"/>
              <a:t>. 5:17), </a:t>
            </a:r>
            <a:r>
              <a:rPr lang="en-US" sz="2000" b="1" dirty="0" err="1"/>
              <a:t>watim</a:t>
            </a:r>
            <a:r>
              <a:rPr lang="en-US" sz="2000" b="1" dirty="0"/>
              <a:t> </a:t>
            </a:r>
            <a:r>
              <a:rPr lang="en-US" sz="2000" b="1" dirty="0" err="1"/>
              <a:t>kinda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lemo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4:2) kendo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sinani</a:t>
            </a:r>
            <a:r>
              <a:rPr lang="en-US" sz="2000" b="1" dirty="0"/>
              <a:t> e </a:t>
            </a:r>
            <a:r>
              <a:rPr lang="en-US" sz="2000" b="1" dirty="0" err="1"/>
              <a:t>lemo</a:t>
            </a:r>
            <a:r>
              <a:rPr lang="en-US" sz="2000" b="1" dirty="0"/>
              <a:t> (Rumi 12:12)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-1" y="-1004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 ONEGO WABEDI KA WALEMO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558240"/>
            <a:ext cx="11439525" cy="113877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Kane Daniel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owinjo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oseket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chikno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nodhi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ode. To 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ode ne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nitie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moro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nigi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dirise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mochomo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Jerusalem.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odno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Daniel ne pod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dhi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adhiya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nyime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goyo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chonge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dho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dirisego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kolamo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nyadidek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odiechieng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achiel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kaka ne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ojatimo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pile.” (Daniel 6:10)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6:10)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300" normalizeH="0" baseline="0" noProof="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ENOKA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1479</Words>
  <Application>Microsoft Office PowerPoint</Application>
  <PresentationFormat>Panorámica</PresentationFormat>
  <Paragraphs>88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Calibri</vt:lpstr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178</cp:revision>
  <dcterms:created xsi:type="dcterms:W3CDTF">2026-03-23T08:04:11Z</dcterms:created>
  <dcterms:modified xsi:type="dcterms:W3CDTF">2026-04-06T16:26:42Z</dcterms:modified>
</cp:coreProperties>
</file>