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 autoAdjust="0"/>
    <p:restoredTop sz="94660"/>
  </p:normalViewPr>
  <p:slideViewPr>
    <p:cSldViewPr snapToGrid="0">
      <p:cViewPr varScale="1">
        <p:scale>
          <a:sx n="29" d="100"/>
          <a:sy n="29" d="100"/>
        </p:scale>
        <p:origin x="78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Yie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mane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joote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nigo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Yie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mar Petro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Yie mar Wuoro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n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Yie mar dhako ma nyar Kanaan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Yie mar Jaduong’ lweny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Yie mar Stefano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</a:t>
          </a:r>
          <a:r>
            <a:rPr lang="en" sz="1800" b="1" kern="1200" dirty="0"/>
            <a:t>Ang’o momiyo uonge yie?” (Mariko </a:t>
          </a:r>
          <a:r>
            <a:rPr lang="en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1800" b="1" kern="1200" dirty="0"/>
            <a:t>)</a:t>
          </a:r>
          <a:endParaRPr lang="es-ES" sz="18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800" b="1" dirty="0"/>
            <a:t>“Yaye! Mano kaka in gi yie matin!” </a:t>
          </a:r>
          <a:br>
            <a:rPr lang="es-ES" sz="1800" b="1" dirty="0"/>
          </a:br>
          <a:r>
            <a:rPr lang="en" sz="1800" b="1" dirty="0"/>
            <a:t>(Math. 14:31)</a:t>
          </a:r>
          <a:endParaRPr lang="es-ES" sz="18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800" b="1" dirty="0"/>
            <a:t>“Ayie, to konya, nikech yiena orem”               (Mariko 9:24)</a:t>
          </a:r>
          <a:endParaRPr lang="es-ES" sz="18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/>
            <a:t>“In dhako man gi yie maduong’” </a:t>
          </a:r>
          <a:br>
            <a:rPr lang="es-ES" sz="1800" b="1" dirty="0"/>
          </a:br>
          <a:r>
            <a:rPr lang="en" sz="1800" b="1" dirty="0"/>
            <a:t>(Math. 15:28)</a:t>
          </a:r>
          <a:endParaRPr lang="es-ES" sz="18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600" b="1" kern="1200" dirty="0"/>
            <a:t>“Pok anenoe yie machal gi mar ng’atni, kata mana kuom jo-Israel”                               (Luke 7:9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800" b="1" dirty="0"/>
            <a:t>“ng’at man gi yie motegno”                   (Joote 6:5)</a:t>
          </a:r>
          <a:endParaRPr lang="es-ES" sz="18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X="-735" custLinFactNeighborY="-3669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X="-2137" custLinFactNeighborY="-41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Ti gi yie mari, kata otin manade</a:t>
          </a:r>
        </a:p>
        <a:p>
          <a:r>
            <a:rPr lang="en" sz="2000" b="1" dirty="0"/>
            <a:t>(Math. 17:20)</a:t>
          </a:r>
          <a:endParaRPr lang="es-ES" sz="20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Som Biblos (Rumi 10:17)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Kwa Nyasaye mondo omed yie mari(Lk. 17:5)</a:t>
          </a:r>
          <a:endParaRPr lang="es-ES" sz="20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Kik ibed gi kiawa                                     (Mar. 9:23-24)</a:t>
          </a:r>
          <a:endParaRPr lang="es-ES" sz="20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Kik ahol yie mar jomoko (Math. 25:8)</a:t>
          </a:r>
          <a:endParaRPr lang="es-ES" sz="20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Timo gima Roho Maler dwaro                          (Gal. 5:22)</a:t>
          </a:r>
          <a:endParaRPr lang="es-ES" sz="20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Ati gi yie mara kaka kido mapile              (2 Kor. 5:7)</a:t>
          </a:r>
          <a:endParaRPr lang="es-ES" sz="20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en-US" sz="2000" b="1" dirty="0" err="1">
              <a:solidFill>
                <a:schemeClr val="tx1"/>
              </a:solidFill>
            </a:rPr>
            <a:t>Bedo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ng’at</a:t>
          </a:r>
          <a:r>
            <a:rPr lang="en-US" sz="2000" b="1" dirty="0">
              <a:solidFill>
                <a:schemeClr val="tx1"/>
              </a:solidFill>
            </a:rPr>
            <a:t> ma </a:t>
          </a:r>
          <a:r>
            <a:rPr lang="en-US" sz="2000" b="1" dirty="0" err="1">
              <a:solidFill>
                <a:schemeClr val="tx1"/>
              </a:solidFill>
            </a:rPr>
            <a:t>winjo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Yesu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kod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Wachne</a:t>
          </a:r>
          <a:endParaRPr lang="es-ES" sz="20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Bedo gi winjruok ma pile ka pile kod Yesu</a:t>
          </a:r>
          <a:endParaRPr lang="es-ES" sz="20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en-US" sz="2000" b="1" dirty="0">
              <a:solidFill>
                <a:schemeClr val="tx1"/>
              </a:solidFill>
            </a:rPr>
            <a:t>Keto </a:t>
          </a:r>
          <a:r>
            <a:rPr lang="en-US" sz="2000" b="1" dirty="0" err="1">
              <a:solidFill>
                <a:schemeClr val="tx1"/>
              </a:solidFill>
            </a:rPr>
            <a:t>Yesu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bedo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gima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duong</a:t>
          </a:r>
          <a:r>
            <a:rPr lang="en-US" sz="2000" b="1" dirty="0">
              <a:solidFill>
                <a:schemeClr val="tx1"/>
              </a:solidFill>
            </a:rPr>
            <a:t>’ </a:t>
          </a:r>
          <a:r>
            <a:rPr lang="en-US" sz="2000" b="1" dirty="0" err="1">
              <a:solidFill>
                <a:schemeClr val="tx1"/>
              </a:solidFill>
            </a:rPr>
            <a:t>ahinya</a:t>
          </a:r>
          <a:r>
            <a:rPr lang="en-US" sz="2000" b="1" dirty="0">
              <a:solidFill>
                <a:schemeClr val="tx1"/>
              </a:solidFill>
            </a:rPr>
            <a:t> e </a:t>
          </a:r>
          <a:r>
            <a:rPr lang="en-US" sz="2000" b="1" dirty="0" err="1">
              <a:solidFill>
                <a:schemeClr val="tx1"/>
              </a:solidFill>
            </a:rPr>
            <a:t>ngimawa</a:t>
          </a:r>
          <a:endParaRPr lang="es-ES" sz="20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en-US" sz="2000" b="1" dirty="0" err="1">
              <a:solidFill>
                <a:schemeClr val="tx1"/>
              </a:solidFill>
            </a:rPr>
            <a:t>Dak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kaluwore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gi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yie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marwa</a:t>
          </a:r>
          <a:endParaRPr lang="es-ES" sz="20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Keto yiewa kuom Yesu</a:t>
          </a:r>
          <a:endParaRPr lang="es-ES" sz="20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en" sz="2000" b="1" dirty="0">
              <a:solidFill>
                <a:schemeClr val="tx1"/>
              </a:solidFill>
            </a:rPr>
            <a:t>Rwako Yesu mondo odag kuomwa</a:t>
          </a:r>
          <a:endParaRPr lang="es-ES" sz="20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de-DE" sz="2000" b="1" dirty="0">
              <a:solidFill>
                <a:schemeClr val="tx1"/>
              </a:solidFill>
            </a:rPr>
            <a:t>Yie mich mar ng’uono mare</a:t>
          </a:r>
          <a:endParaRPr lang="es-ES" sz="200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en" sz="1800" b="1" kern="1200" dirty="0"/>
            <a:t>Ang’o momiyo uonge yie?” (Mariko </a:t>
          </a:r>
          <a:r>
            <a:rPr lang="en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Yie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mane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joote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nigo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“Yaye! Mano kaka in gi yie matin!” </a:t>
          </a:r>
          <a:br>
            <a:rPr lang="es-ES" sz="1800" b="1" kern="1200" dirty="0"/>
          </a:br>
          <a:r>
            <a:rPr lang="en" sz="1800" b="1" kern="1200" dirty="0"/>
            <a:t>(Math. 14:31)</a:t>
          </a:r>
          <a:endParaRPr lang="es-ES" sz="18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Yie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mar Petro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83471" y="1852038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“Ayie, to konya, nikech yiena orem”               (Mariko 9:24)</a:t>
          </a:r>
          <a:endParaRPr lang="es-ES" sz="1800" kern="1200" dirty="0"/>
        </a:p>
      </dsp:txBody>
      <dsp:txXfrm>
        <a:off x="4083471" y="1852038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Yie mar Wuoro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34616" y="1852035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“In dhako man gi yie maduong’” </a:t>
          </a:r>
          <a:br>
            <a:rPr lang="es-ES" sz="1800" b="1" kern="1200" dirty="0"/>
          </a:br>
          <a:r>
            <a:rPr lang="en" sz="1800" b="1" kern="1200" dirty="0"/>
            <a:t>(Math. 15:28)</a:t>
          </a:r>
          <a:endParaRPr lang="es-ES" sz="1800" kern="1200" dirty="0"/>
        </a:p>
      </dsp:txBody>
      <dsp:txXfrm>
        <a:off x="6134616" y="1852035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Yie mar dhako ma nyar Kanaan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“Pok anenoe yie machal gi mar ng’atni, kata mana kuom jo-Israel”                               (Luke 7:9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Yie mar Jaduong’ lweny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“ng’at man gi yie motegno”                   (Joote 6:5)</a:t>
          </a:r>
          <a:endParaRPr lang="es-ES" sz="18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Yie mar Stefano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Ti gi yie mari, kata otin manade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(Math. 17:20)</a:t>
          </a:r>
          <a:endParaRPr lang="es-ES" sz="2000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Som Biblos (Rumi 10:17)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Kwa Nyasaye mondo omed yie mari(Lk. 17:5)</a:t>
          </a:r>
          <a:endParaRPr lang="es-ES" sz="20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Kik ibed gi kiawa                                     (Mar. 9:23-24)</a:t>
          </a:r>
          <a:endParaRPr lang="es-ES" sz="20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Kik ahol yie mar jomoko (Math. 25:8)</a:t>
          </a:r>
          <a:endParaRPr lang="es-ES" sz="20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Timo gima Roho Maler dwaro                          (Gal. 5:22)</a:t>
          </a:r>
          <a:endParaRPr lang="es-ES" sz="20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Ati gi yie mara kaka kido mapile              (2 Kor. 5:7)</a:t>
          </a:r>
          <a:endParaRPr lang="es-ES" sz="2000" kern="120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Bedo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ng’at</a:t>
          </a:r>
          <a:r>
            <a:rPr lang="en-US" sz="2000" b="1" kern="1200" dirty="0">
              <a:solidFill>
                <a:schemeClr val="tx1"/>
              </a:solidFill>
            </a:rPr>
            <a:t> ma </a:t>
          </a:r>
          <a:r>
            <a:rPr lang="en-US" sz="2000" b="1" kern="1200" dirty="0" err="1">
              <a:solidFill>
                <a:schemeClr val="tx1"/>
              </a:solidFill>
            </a:rPr>
            <a:t>winjo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Yesu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kod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Wachne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Bedo gi winjruok ma pile ka pile kod Yesu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Keto </a:t>
          </a:r>
          <a:r>
            <a:rPr lang="en-US" sz="2000" b="1" kern="1200" dirty="0" err="1">
              <a:solidFill>
                <a:schemeClr val="tx1"/>
              </a:solidFill>
            </a:rPr>
            <a:t>Yesu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bedo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gima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duong</a:t>
          </a:r>
          <a:r>
            <a:rPr lang="en-US" sz="2000" b="1" kern="1200" dirty="0">
              <a:solidFill>
                <a:schemeClr val="tx1"/>
              </a:solidFill>
            </a:rPr>
            <a:t>’ </a:t>
          </a:r>
          <a:r>
            <a:rPr lang="en-US" sz="2000" b="1" kern="1200" dirty="0" err="1">
              <a:solidFill>
                <a:schemeClr val="tx1"/>
              </a:solidFill>
            </a:rPr>
            <a:t>ahinya</a:t>
          </a:r>
          <a:r>
            <a:rPr lang="en-US" sz="2000" b="1" kern="1200" dirty="0">
              <a:solidFill>
                <a:schemeClr val="tx1"/>
              </a:solidFill>
            </a:rPr>
            <a:t> e </a:t>
          </a:r>
          <a:r>
            <a:rPr lang="en-US" sz="2000" b="1" kern="1200" dirty="0" err="1">
              <a:solidFill>
                <a:schemeClr val="tx1"/>
              </a:solidFill>
            </a:rPr>
            <a:t>ngimawa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Dak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kaluwore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gi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yie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marwa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Keto yiewa kuom Yesu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Rwako Yesu mondo odag kuomwa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</a:rPr>
            <a:t>Yie mich mar ng’uono mare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6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26/04/2026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b="1" noProof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BEDO GI YIEE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7189985" y="2334944"/>
            <a:ext cx="4031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Lesson 8 mar Mei 23, 2026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YIE MAR YESU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eri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ema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idwaroe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kinda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mar jo-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marito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chik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mag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kendo ma ok we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yie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ma gin-go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Yesu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(Fweny 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-1" y="1526998"/>
            <a:ext cx="76970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Wan, jo </a:t>
            </a:r>
            <a:r>
              <a:rPr lang="en-US" sz="2000" b="1" dirty="0" err="1"/>
              <a:t>moyie</a:t>
            </a:r>
            <a:r>
              <a:rPr lang="en-US" sz="2000" b="1" dirty="0"/>
              <a:t> ma </a:t>
            </a:r>
            <a:r>
              <a:rPr lang="en-US" sz="2000" b="1" dirty="0" err="1"/>
              <a:t>odak</a:t>
            </a:r>
            <a:r>
              <a:rPr lang="en-US" sz="2000" b="1" dirty="0"/>
              <a:t> </a:t>
            </a:r>
            <a:r>
              <a:rPr lang="en-US" sz="2000" b="1" dirty="0" err="1"/>
              <a:t>machiegni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duogo</a:t>
            </a:r>
            <a:r>
              <a:rPr lang="en-US" sz="2000" b="1" dirty="0"/>
              <a:t> mar </a:t>
            </a:r>
            <a:r>
              <a:rPr lang="en-US" sz="2000" b="1" dirty="0" err="1"/>
              <a:t>Yesu</a:t>
            </a:r>
            <a:r>
              <a:rPr lang="en-US" sz="2000" b="1" dirty="0"/>
              <a:t>, </a:t>
            </a:r>
            <a:r>
              <a:rPr lang="en-US" sz="2000" b="1" dirty="0" err="1"/>
              <a:t>iyangowa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gik</a:t>
            </a:r>
            <a:r>
              <a:rPr lang="en-US" sz="2000" b="1" dirty="0"/>
              <a:t> </a:t>
            </a:r>
            <a:r>
              <a:rPr lang="en-US" sz="2000" b="1" dirty="0" err="1"/>
              <a:t>moko</a:t>
            </a:r>
            <a:r>
              <a:rPr lang="en-US" sz="2000" b="1" dirty="0"/>
              <a:t> </a:t>
            </a:r>
            <a:r>
              <a:rPr lang="en-US" sz="2000" b="1" dirty="0" err="1"/>
              <a:t>ariyo</a:t>
            </a:r>
            <a:r>
              <a:rPr lang="en-US" sz="2000" b="1" dirty="0"/>
              <a:t> ma </a:t>
            </a:r>
            <a:r>
              <a:rPr lang="en-US" sz="2000" b="1" dirty="0" err="1"/>
              <a:t>nyaka</a:t>
            </a:r>
            <a:r>
              <a:rPr lang="en-US" sz="2000" b="1" dirty="0"/>
              <a:t> "</a:t>
            </a:r>
            <a:r>
              <a:rPr lang="en-US" sz="2000" b="1" dirty="0" err="1"/>
              <a:t>wariti</a:t>
            </a:r>
            <a:r>
              <a:rPr lang="en-US" sz="2000" b="1" dirty="0"/>
              <a:t>" (</a:t>
            </a:r>
            <a:r>
              <a:rPr lang="en-US" sz="2000" b="1" dirty="0" err="1"/>
              <a:t>manyiso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, </a:t>
            </a:r>
            <a:r>
              <a:rPr lang="en-US" sz="2000" b="1" dirty="0" err="1"/>
              <a:t>wawinjo</a:t>
            </a:r>
            <a:r>
              <a:rPr lang="en-US" sz="2000" b="1" dirty="0"/>
              <a:t> kata </a:t>
            </a:r>
            <a:r>
              <a:rPr lang="en-US" sz="2000" b="1" dirty="0" err="1"/>
              <a:t>watimo</a:t>
            </a:r>
            <a:r>
              <a:rPr lang="en-US" sz="2000" b="1" dirty="0"/>
              <a:t>): </a:t>
            </a:r>
            <a:r>
              <a:rPr lang="en-US" sz="2000" b="1" dirty="0" err="1"/>
              <a:t>chike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mar </a:t>
            </a:r>
            <a:r>
              <a:rPr lang="en-US" sz="2000" b="1" dirty="0" err="1"/>
              <a:t>Yesu</a:t>
            </a:r>
            <a:r>
              <a:rPr lang="en-US" sz="2000" b="1" dirty="0"/>
              <a:t> (</a:t>
            </a:r>
            <a:r>
              <a:rPr lang="en-US" sz="2000" b="1" dirty="0" err="1"/>
              <a:t>Fweny</a:t>
            </a:r>
            <a:r>
              <a:rPr lang="en-US" sz="2000" b="1" dirty="0"/>
              <a:t> 14:12).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9538334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3" y="5417574"/>
            <a:ext cx="53831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Nikech yie kuom Yesu, iketowa kare (Rumi 5:1), ipwodhowa (Joote 26:18), kendo wadoko nyithind Nyasaye (Johana 1:12).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82448" y="1492485"/>
            <a:ext cx="4306621" cy="4008663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59" y="48837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748837"/>
            <a:ext cx="76970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</a:rPr>
              <a:t>Chik</a:t>
            </a:r>
            <a:r>
              <a:rPr lang="en-US" sz="2000" b="1" dirty="0">
                <a:solidFill>
                  <a:srgbClr val="000000"/>
                </a:solidFill>
              </a:rPr>
              <a:t> (</a:t>
            </a:r>
            <a:r>
              <a:rPr lang="en-US" sz="2000" b="1" dirty="0" err="1">
                <a:solidFill>
                  <a:srgbClr val="000000"/>
                </a:solidFill>
              </a:rPr>
              <a:t>Chike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Apar</a:t>
            </a:r>
            <a:r>
              <a:rPr lang="en-US" sz="2000" b="1" dirty="0">
                <a:solidFill>
                  <a:srgbClr val="000000"/>
                </a:solidFill>
              </a:rPr>
              <a:t>) </a:t>
            </a:r>
            <a:r>
              <a:rPr lang="en-US" sz="2000" b="1" dirty="0" err="1">
                <a:solidFill>
                  <a:srgbClr val="000000"/>
                </a:solidFill>
              </a:rPr>
              <a:t>kod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Injili</a:t>
            </a:r>
            <a:r>
              <a:rPr lang="en-US" sz="2000" b="1" dirty="0">
                <a:solidFill>
                  <a:srgbClr val="000000"/>
                </a:solidFill>
              </a:rPr>
              <a:t> (</a:t>
            </a:r>
            <a:r>
              <a:rPr lang="en-US" sz="2000" b="1" dirty="0" err="1">
                <a:solidFill>
                  <a:srgbClr val="000000"/>
                </a:solidFill>
              </a:rPr>
              <a:t>yie</a:t>
            </a:r>
            <a:r>
              <a:rPr lang="en-US" sz="2000" b="1" dirty="0">
                <a:solidFill>
                  <a:srgbClr val="000000"/>
                </a:solidFill>
              </a:rPr>
              <a:t>) </a:t>
            </a:r>
            <a:r>
              <a:rPr lang="en-US" sz="2000" b="1" dirty="0" err="1">
                <a:solidFill>
                  <a:srgbClr val="000000"/>
                </a:solidFill>
              </a:rPr>
              <a:t>otudore</a:t>
            </a:r>
            <a:r>
              <a:rPr lang="en-US" sz="2000" b="1" dirty="0">
                <a:solidFill>
                  <a:srgbClr val="000000"/>
                </a:solidFill>
              </a:rPr>
              <a:t>. Ok </a:t>
            </a:r>
            <a:r>
              <a:rPr lang="en-US" sz="2000" b="1" dirty="0" err="1">
                <a:solidFill>
                  <a:srgbClr val="000000"/>
                </a:solidFill>
              </a:rPr>
              <a:t>inyal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rito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chik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yie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onge</a:t>
            </a:r>
            <a:r>
              <a:rPr lang="en-US" sz="2000" b="1" dirty="0">
                <a:solidFill>
                  <a:srgbClr val="000000"/>
                </a:solidFill>
              </a:rPr>
              <a:t>, kata </a:t>
            </a:r>
            <a:r>
              <a:rPr lang="en-US" sz="2000" b="1" dirty="0" err="1">
                <a:solidFill>
                  <a:srgbClr val="000000"/>
                </a:solidFill>
              </a:rPr>
              <a:t>yie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ka</a:t>
            </a:r>
            <a:r>
              <a:rPr lang="en-US" sz="2000" b="1" dirty="0">
                <a:solidFill>
                  <a:srgbClr val="000000"/>
                </a:solidFill>
              </a:rPr>
              <a:t> ok </a:t>
            </a:r>
            <a:r>
              <a:rPr lang="en-US" sz="2000" b="1" dirty="0" err="1">
                <a:solidFill>
                  <a:srgbClr val="000000"/>
                </a:solidFill>
              </a:rPr>
              <a:t>irito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chik</a:t>
            </a:r>
            <a:r>
              <a:rPr lang="en-US" sz="2000" b="1" dirty="0">
                <a:solidFill>
                  <a:srgbClr val="000000"/>
                </a:solidFill>
              </a:rPr>
              <a:t>. To “</a:t>
            </a:r>
            <a:r>
              <a:rPr lang="en-US" sz="2000" b="1" dirty="0" err="1">
                <a:solidFill>
                  <a:srgbClr val="000000"/>
                </a:solidFill>
              </a:rPr>
              <a:t>yie</a:t>
            </a:r>
            <a:r>
              <a:rPr lang="en-US" sz="2000" b="1" dirty="0">
                <a:solidFill>
                  <a:srgbClr val="000000"/>
                </a:solidFill>
              </a:rPr>
              <a:t> mar </a:t>
            </a:r>
            <a:r>
              <a:rPr lang="en-US" sz="2000" b="1" dirty="0" err="1">
                <a:solidFill>
                  <a:srgbClr val="000000"/>
                </a:solidFill>
              </a:rPr>
              <a:t>Yesu</a:t>
            </a:r>
            <a:r>
              <a:rPr lang="en-US" sz="2000" b="1" dirty="0">
                <a:solidFill>
                  <a:srgbClr val="000000"/>
                </a:solidFill>
              </a:rPr>
              <a:t>” </a:t>
            </a:r>
            <a:r>
              <a:rPr lang="en-US" sz="2000" b="1" dirty="0" err="1">
                <a:solidFill>
                  <a:srgbClr val="000000"/>
                </a:solidFill>
              </a:rPr>
              <a:t>tiende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ang’o</a:t>
            </a:r>
            <a:r>
              <a:rPr lang="en-US" sz="2000" b="1" dirty="0">
                <a:solidFill>
                  <a:srgbClr val="000000"/>
                </a:solidFill>
              </a:rPr>
              <a:t>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204773" y="1326779"/>
            <a:ext cx="978245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Bang’e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yie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Ruoth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Yesu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mondo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otelni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okang</a:t>
            </a:r>
            <a:r>
              <a:rPr lang="en-US" sz="2800" b="1" dirty="0">
                <a:latin typeface="Constantia" panose="02030602050306030303" pitchFamily="18" charset="0"/>
              </a:rPr>
              <a:t>’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okang</a:t>
            </a:r>
            <a:r>
              <a:rPr lang="en-US" sz="2800" b="1" dirty="0">
                <a:latin typeface="Constantia" panose="02030602050306030303" pitchFamily="18" charset="0"/>
              </a:rPr>
              <a:t>’ </a:t>
            </a:r>
            <a:r>
              <a:rPr lang="en-US" sz="2800" b="1" dirty="0" err="1">
                <a:latin typeface="Constantia" panose="02030602050306030303" pitchFamily="18" charset="0"/>
              </a:rPr>
              <a:t>koteri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makare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Inyalo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yudo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geno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kod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teko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okang</a:t>
            </a:r>
            <a:r>
              <a:rPr lang="en-US" sz="2800" b="1" dirty="0">
                <a:latin typeface="Constantia" panose="02030602050306030303" pitchFamily="18" charset="0"/>
              </a:rPr>
              <a:t>’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okang</a:t>
            </a:r>
            <a:r>
              <a:rPr lang="en-US" sz="2800" b="1" dirty="0">
                <a:latin typeface="Constantia" panose="02030602050306030303" pitchFamily="18" charset="0"/>
              </a:rPr>
              <a:t>’ ma </a:t>
            </a:r>
            <a:r>
              <a:rPr lang="en-US" sz="2800" b="1" dirty="0" err="1">
                <a:latin typeface="Constantia" panose="02030602050306030303" pitchFamily="18" charset="0"/>
              </a:rPr>
              <a:t>idhigo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nyime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nikech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inyalo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bedo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</a:t>
            </a:r>
            <a:r>
              <a:rPr lang="en-US" sz="2800" b="1" dirty="0">
                <a:latin typeface="Constantia" panose="02030602050306030303" pitchFamily="18" charset="0"/>
              </a:rPr>
              <a:t> adier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lweti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lwete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Inyalo</a:t>
            </a:r>
            <a:r>
              <a:rPr lang="en-US" sz="2800" b="1" dirty="0">
                <a:latin typeface="Constantia" panose="02030602050306030303" pitchFamily="18" charset="0"/>
              </a:rPr>
              <a:t> ‘</a:t>
            </a:r>
            <a:r>
              <a:rPr lang="en-US" sz="2800" b="1" dirty="0" err="1">
                <a:latin typeface="Constantia" panose="02030602050306030303" pitchFamily="18" charset="0"/>
              </a:rPr>
              <a:t>ringo</a:t>
            </a:r>
            <a:r>
              <a:rPr lang="en-US" sz="2800" b="1" dirty="0">
                <a:latin typeface="Constantia" panose="02030602050306030303" pitchFamily="18" charset="0"/>
              </a:rPr>
              <a:t> to ok </a:t>
            </a:r>
            <a:r>
              <a:rPr lang="en-US" sz="2800" b="1" dirty="0" err="1">
                <a:latin typeface="Constantia" panose="02030602050306030303" pitchFamily="18" charset="0"/>
              </a:rPr>
              <a:t>niol</a:t>
            </a:r>
            <a:r>
              <a:rPr lang="en-US" sz="2800" b="1" dirty="0">
                <a:latin typeface="Constantia" panose="02030602050306030303" pitchFamily="18" charset="0"/>
              </a:rPr>
              <a:t>’; </a:t>
            </a:r>
            <a:r>
              <a:rPr lang="en-US" sz="2800" b="1" dirty="0" err="1">
                <a:latin typeface="Constantia" panose="02030602050306030303" pitchFamily="18" charset="0"/>
              </a:rPr>
              <a:t>inyalo</a:t>
            </a:r>
            <a:r>
              <a:rPr lang="en-US" sz="2800" b="1" dirty="0">
                <a:latin typeface="Constantia" panose="02030602050306030303" pitchFamily="18" charset="0"/>
              </a:rPr>
              <a:t> ‘</a:t>
            </a:r>
            <a:r>
              <a:rPr lang="en-US" sz="2800" b="1" dirty="0" err="1">
                <a:latin typeface="Constantia" panose="02030602050306030303" pitchFamily="18" charset="0"/>
              </a:rPr>
              <a:t>wuotho</a:t>
            </a:r>
            <a:r>
              <a:rPr lang="en-US" sz="2800" b="1" dirty="0">
                <a:latin typeface="Constantia" panose="02030602050306030303" pitchFamily="18" charset="0"/>
              </a:rPr>
              <a:t> ​​to </a:t>
            </a:r>
            <a:r>
              <a:rPr lang="en-US" sz="2800" b="1" dirty="0" err="1">
                <a:latin typeface="Constantia" panose="02030602050306030303" pitchFamily="18" charset="0"/>
              </a:rPr>
              <a:t>tekri</a:t>
            </a:r>
            <a:r>
              <a:rPr lang="en-US" sz="2800" b="1" dirty="0">
                <a:latin typeface="Constantia" panose="02030602050306030303" pitchFamily="18" charset="0"/>
              </a:rPr>
              <a:t> ok </a:t>
            </a:r>
            <a:r>
              <a:rPr lang="en-US" sz="2800" b="1" dirty="0" err="1">
                <a:latin typeface="Constantia" panose="02030602050306030303" pitchFamily="18" charset="0"/>
              </a:rPr>
              <a:t>norum</a:t>
            </a:r>
            <a:r>
              <a:rPr lang="en-US" sz="2800" b="1" dirty="0">
                <a:latin typeface="Constantia" panose="02030602050306030303" pitchFamily="18" charset="0"/>
              </a:rPr>
              <a:t>,’ </a:t>
            </a:r>
            <a:r>
              <a:rPr lang="en-US" sz="2800" b="1" dirty="0" err="1">
                <a:latin typeface="Constantia" panose="02030602050306030303" pitchFamily="18" charset="0"/>
              </a:rPr>
              <a:t>nikech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inyalo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fwenyo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yie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iketo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lweti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lwet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Kristo</a:t>
            </a:r>
            <a:r>
              <a:rPr lang="en-US" sz="2800" b="1" dirty="0">
                <a:latin typeface="Constantia" panose="02030602050306030303" pitchFamily="18" charset="0"/>
              </a:rPr>
              <a:t>. Ok </a:t>
            </a:r>
            <a:r>
              <a:rPr lang="en-US" sz="2800" b="1" dirty="0" err="1">
                <a:latin typeface="Constantia" panose="02030602050306030303" pitchFamily="18" charset="0"/>
              </a:rPr>
              <a:t>ibi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nimo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bwo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chuny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ool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nikech</a:t>
            </a:r>
            <a:r>
              <a:rPr lang="en-US" sz="2800" b="1" dirty="0">
                <a:latin typeface="Constantia" panose="02030602050306030303" pitchFamily="18" charset="0"/>
              </a:rPr>
              <a:t> kaka </a:t>
            </a:r>
            <a:r>
              <a:rPr lang="en-US" sz="2800" b="1" dirty="0" err="1">
                <a:latin typeface="Constantia" panose="02030602050306030303" pitchFamily="18" charset="0"/>
              </a:rPr>
              <a:t>imedo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ng’eyo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Ruoth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ka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igeno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kuome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ibiro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bedo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gi</a:t>
            </a:r>
            <a:r>
              <a:rPr lang="en-US" sz="2800" b="1" dirty="0">
                <a:latin typeface="Constantia" panose="02030602050306030303" pitchFamily="18" charset="0"/>
              </a:rPr>
              <a:t> adier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Ng’at</a:t>
            </a:r>
            <a:r>
              <a:rPr lang="en-US" sz="2800" b="1" dirty="0">
                <a:latin typeface="Constantia" panose="02030602050306030303" pitchFamily="18" charset="0"/>
              </a:rPr>
              <a:t> ma ok </a:t>
            </a:r>
            <a:r>
              <a:rPr lang="en-US" sz="2800" b="1" dirty="0" err="1">
                <a:latin typeface="Constantia" panose="02030602050306030303" pitchFamily="18" charset="0"/>
              </a:rPr>
              <a:t>jwang</a:t>
            </a:r>
            <a:r>
              <a:rPr lang="en-US" sz="2800" b="1" dirty="0">
                <a:latin typeface="Constantia" panose="02030602050306030303" pitchFamily="18" charset="0"/>
              </a:rPr>
              <a:t>’  </a:t>
            </a:r>
            <a:r>
              <a:rPr lang="en-US" sz="2800" b="1" dirty="0" err="1">
                <a:latin typeface="Constantia" panose="02030602050306030303" pitchFamily="18" charset="0"/>
              </a:rPr>
              <a:t>jogo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geno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kuome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chuth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Jakony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mari</a:t>
            </a:r>
            <a:r>
              <a:rPr lang="en-US" sz="2800" b="1" dirty="0">
                <a:latin typeface="Constantia" panose="02030602050306030303" pitchFamily="18" charset="0"/>
              </a:rPr>
              <a:t> ma </a:t>
            </a:r>
            <a:r>
              <a:rPr lang="en-US" sz="2800" b="1" dirty="0" err="1">
                <a:latin typeface="Constantia" panose="02030602050306030303" pitchFamily="18" charset="0"/>
              </a:rPr>
              <a:t>kinde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duto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8074336" y="5558649"/>
            <a:ext cx="338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October 27)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289890" y="343539"/>
            <a:ext cx="3810000" cy="63555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42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Yie</a:t>
            </a:r>
            <a:r>
              <a:rPr kumimoji="0" lang="en-US" sz="4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US" sz="4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bedo</a:t>
            </a:r>
            <a:r>
              <a:rPr kumimoji="0" lang="en-US" sz="4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4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adiera</a:t>
            </a:r>
            <a:r>
              <a:rPr kumimoji="0" lang="en-US" sz="4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kuom</a:t>
            </a:r>
            <a:r>
              <a:rPr kumimoji="0" lang="en-US" sz="4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gima</a:t>
            </a:r>
            <a:r>
              <a:rPr kumimoji="0" lang="en-US" sz="4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wageno</a:t>
            </a:r>
            <a:r>
              <a:rPr kumimoji="0" lang="en-US" sz="4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yudo</a:t>
            </a:r>
            <a:r>
              <a:rPr kumimoji="0" lang="en-US" sz="4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kendo </a:t>
            </a:r>
            <a:r>
              <a:rPr kumimoji="0" lang="en-US" sz="42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</a:t>
            </a:r>
            <a:r>
              <a:rPr kumimoji="0" lang="en-US" sz="4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bedo</a:t>
            </a:r>
            <a:r>
              <a:rPr kumimoji="0" lang="en-US" sz="4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</a:t>
            </a:r>
            <a:r>
              <a:rPr kumimoji="0" lang="en-US" sz="4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ratiro</a:t>
            </a:r>
            <a:r>
              <a:rPr kumimoji="0" lang="en-US" sz="4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en-US" sz="42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kuom</a:t>
            </a:r>
            <a:r>
              <a:rPr kumimoji="0" lang="en-US" sz="4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gik</a:t>
            </a:r>
            <a:r>
              <a:rPr kumimoji="0" lang="en-US" sz="4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ma ok wane</a:t>
            </a:r>
            <a:r>
              <a:rPr kumimoji="0" lang="es-ES" sz="42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(Jo-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Hibrania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11:1, </a:t>
            </a:r>
            <a:r>
              <a:rPr lang="es-ES" sz="20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Loko</a:t>
            </a:r>
            <a:r>
              <a:rPr lang="es-ES" sz="20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sz="20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Manyien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296550" y="3549329"/>
            <a:ext cx="48375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Kido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mopogore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mag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yie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Rapim</a:t>
            </a:r>
            <a:r>
              <a:rPr lang="en-US" sz="2000" b="1" dirty="0"/>
              <a:t> mar </a:t>
            </a:r>
            <a:r>
              <a:rPr lang="en-US" sz="2000" b="1" dirty="0" err="1"/>
              <a:t>yie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kod</a:t>
            </a:r>
            <a:r>
              <a:rPr lang="en-US" sz="2000" b="1" dirty="0"/>
              <a:t> kaka </a:t>
            </a:r>
            <a:r>
              <a:rPr lang="en-US" sz="2000" b="1" dirty="0" err="1"/>
              <a:t>ng’ato</a:t>
            </a:r>
            <a:r>
              <a:rPr lang="en-US" sz="2000" b="1" dirty="0"/>
              <a:t> </a:t>
            </a:r>
            <a:r>
              <a:rPr lang="en-US" sz="2000" b="1" dirty="0" err="1"/>
              <a:t>winjo</a:t>
            </a:r>
            <a:r>
              <a:rPr lang="en-US" sz="2000" b="1" dirty="0"/>
              <a:t> e </a:t>
            </a:r>
            <a:r>
              <a:rPr lang="en-US" sz="2000" b="1" dirty="0" err="1"/>
              <a:t>chunye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Yie en ang’o?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Tiend yie kod dongruokne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Yie mar Yesu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214401" y="158518"/>
            <a:ext cx="6776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Ng’eyo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, </a:t>
            </a:r>
            <a:r>
              <a:rPr lang="en-US" sz="2000" b="1" dirty="0" err="1"/>
              <a:t>somo</a:t>
            </a:r>
            <a:r>
              <a:rPr lang="en-US" sz="2000" b="1" dirty="0"/>
              <a:t> </a:t>
            </a:r>
            <a:r>
              <a:rPr lang="en-US" sz="2000" b="1" dirty="0" err="1"/>
              <a:t>Biblos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</a:t>
            </a:r>
            <a:r>
              <a:rPr lang="en-US" sz="2000" b="1" dirty="0" err="1"/>
              <a:t>lemo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bed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gimoro</a:t>
            </a:r>
            <a:r>
              <a:rPr lang="en-US" sz="2000" b="1" dirty="0"/>
              <a:t> </a:t>
            </a:r>
            <a:r>
              <a:rPr lang="en-US" sz="2000" b="1" dirty="0" err="1"/>
              <a:t>achiel</a:t>
            </a:r>
            <a:r>
              <a:rPr lang="en-US" sz="2000" b="1" dirty="0"/>
              <a:t> ma gin-go </a:t>
            </a:r>
            <a:r>
              <a:rPr lang="en-US" sz="2000" b="1" dirty="0" err="1"/>
              <a:t>mondo</a:t>
            </a:r>
            <a:r>
              <a:rPr lang="en-US" sz="2000" b="1" dirty="0"/>
              <a:t> gibed </a:t>
            </a:r>
            <a:r>
              <a:rPr lang="en-US" sz="2000" b="1" dirty="0" err="1"/>
              <a:t>gik</a:t>
            </a:r>
            <a:r>
              <a:rPr lang="en-US" sz="2000" b="1" dirty="0"/>
              <a:t> ma </a:t>
            </a:r>
            <a:r>
              <a:rPr lang="en-US" sz="2000" b="1" dirty="0" err="1"/>
              <a:t>loko</a:t>
            </a:r>
            <a:r>
              <a:rPr lang="en-US" sz="2000" b="1" dirty="0"/>
              <a:t> </a:t>
            </a:r>
            <a:r>
              <a:rPr lang="en-US" sz="2000" b="1" dirty="0" err="1"/>
              <a:t>ngimawa</a:t>
            </a:r>
            <a:r>
              <a:rPr lang="en-US" sz="2000" b="1" dirty="0"/>
              <a:t>: </a:t>
            </a:r>
            <a:r>
              <a:rPr lang="en-US" sz="2000" b="1" dirty="0" err="1"/>
              <a:t>yie</a:t>
            </a:r>
            <a:r>
              <a:rPr lang="en" sz="2000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604290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7129" y="4378065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2" y="642151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525" y="400824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000" y="4747888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5457138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30099" y="3621965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1896363"/>
            <a:ext cx="68008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To </a:t>
            </a:r>
            <a:r>
              <a:rPr lang="en-US" sz="2000" b="1" dirty="0" err="1">
                <a:solidFill>
                  <a:srgbClr val="000000"/>
                </a:solidFill>
              </a:rPr>
              <a:t>ka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giriwore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yie</a:t>
            </a:r>
            <a:r>
              <a:rPr lang="en-US" sz="2000" b="1" dirty="0">
                <a:solidFill>
                  <a:srgbClr val="000000"/>
                </a:solidFill>
              </a:rPr>
              <a:t>, gin </a:t>
            </a:r>
            <a:r>
              <a:rPr lang="en-US" sz="2000" b="1" dirty="0" err="1">
                <a:solidFill>
                  <a:srgbClr val="000000"/>
                </a:solidFill>
              </a:rPr>
              <a:t>gik</a:t>
            </a:r>
            <a:r>
              <a:rPr lang="en-US" sz="2000" b="1" dirty="0">
                <a:solidFill>
                  <a:srgbClr val="000000"/>
                </a:solidFill>
              </a:rPr>
              <a:t> ma </a:t>
            </a:r>
            <a:r>
              <a:rPr lang="en-US" sz="2000" b="1" dirty="0" err="1">
                <a:solidFill>
                  <a:srgbClr val="000000"/>
                </a:solidFill>
              </a:rPr>
              <a:t>nigi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teko</a:t>
            </a:r>
            <a:r>
              <a:rPr lang="en-US" sz="2000" b="1" dirty="0">
                <a:solidFill>
                  <a:srgbClr val="000000"/>
                </a:solidFill>
              </a:rPr>
              <a:t> ma biro </a:t>
            </a:r>
            <a:r>
              <a:rPr lang="en-US" sz="2000" b="1" dirty="0" err="1">
                <a:solidFill>
                  <a:srgbClr val="000000"/>
                </a:solidFill>
              </a:rPr>
              <a:t>terowa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nyaka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rang’iny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mamalo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mogik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ngimawa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weche</a:t>
            </a:r>
            <a:r>
              <a:rPr lang="en-US" sz="2000" b="1" dirty="0">
                <a:solidFill>
                  <a:srgbClr val="000000"/>
                </a:solidFill>
              </a:rPr>
              <a:t> mag </a:t>
            </a:r>
            <a:r>
              <a:rPr lang="en-US" sz="2000" b="1" dirty="0" err="1">
                <a:solidFill>
                  <a:srgbClr val="000000"/>
                </a:solidFill>
              </a:rPr>
              <a:t>Nyasaye</a:t>
            </a:r>
            <a:r>
              <a:rPr lang="en-US" sz="2000" b="1" dirty="0">
                <a:solidFill>
                  <a:srgbClr val="000000"/>
                </a:solidFill>
              </a:rPr>
              <a:t>: “</a:t>
            </a:r>
            <a:r>
              <a:rPr lang="en-US" sz="2000" b="1" dirty="0" err="1">
                <a:solidFill>
                  <a:srgbClr val="000000"/>
                </a:solidFill>
              </a:rPr>
              <a:t>Gik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moko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duto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nyalore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ng’ama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oyie</a:t>
            </a:r>
            <a:r>
              <a:rPr lang="en-US" sz="2000" b="1" dirty="0">
                <a:solidFill>
                  <a:srgbClr val="000000"/>
                </a:solidFill>
              </a:rPr>
              <a:t>!” (Mariko 9:23).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188477"/>
            <a:ext cx="6800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sz="2000" b="1" dirty="0">
                <a:solidFill>
                  <a:srgbClr val="000000"/>
                </a:solidFill>
              </a:rPr>
              <a:t>Ka onge yie, gik ma kamago bedo mana ng’eyo, kata timbe ma onge tiendgi.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032000" y="1618600"/>
            <a:ext cx="101600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KIDO MOPOGORE MAG YIE</a:t>
            </a: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YIE KOD RANYISI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“ Yesu nowachone niya, ‘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Un,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ok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uneno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ranyisi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honni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, to ok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unyal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bedo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yie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.’ ”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(Johana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2970700" y="1255143"/>
            <a:ext cx="9183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</a:t>
            </a:r>
            <a:r>
              <a:rPr lang="en-US" sz="2000" b="1" dirty="0" err="1"/>
              <a:t>kido</a:t>
            </a:r>
            <a:r>
              <a:rPr lang="en-US" sz="2000" b="1" dirty="0"/>
              <a:t> kata </a:t>
            </a:r>
            <a:r>
              <a:rPr lang="en-US" sz="2000" b="1" dirty="0" err="1"/>
              <a:t>alama</a:t>
            </a:r>
            <a:r>
              <a:rPr lang="en-US" sz="2000" b="1" dirty="0"/>
              <a:t> ma </a:t>
            </a:r>
            <a:r>
              <a:rPr lang="en-US" sz="2000" b="1" dirty="0" err="1"/>
              <a:t>oyangore</a:t>
            </a:r>
            <a:r>
              <a:rPr lang="en-US" sz="2000" b="1" dirty="0"/>
              <a:t> ma </a:t>
            </a:r>
            <a:r>
              <a:rPr lang="en-US" sz="2000" b="1" dirty="0" err="1"/>
              <a:t>siro</a:t>
            </a:r>
            <a:r>
              <a:rPr lang="en-US" sz="2000" b="1" dirty="0"/>
              <a:t> </a:t>
            </a:r>
            <a:r>
              <a:rPr lang="en-US" sz="2000" b="1" dirty="0" err="1"/>
              <a:t>wach</a:t>
            </a:r>
            <a:r>
              <a:rPr lang="en-US" sz="2000" b="1" dirty="0"/>
              <a:t> </a:t>
            </a:r>
            <a:r>
              <a:rPr lang="en-US" sz="2000" b="1" dirty="0" err="1"/>
              <a:t>moro</a:t>
            </a:r>
            <a:r>
              <a:rPr lang="en-US" sz="2000" b="1" dirty="0"/>
              <a:t> mane </a:t>
            </a:r>
            <a:r>
              <a:rPr lang="en-US" sz="2000" b="1" dirty="0" err="1"/>
              <a:t>ondiki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roho</a:t>
            </a:r>
            <a:r>
              <a:rPr lang="en-US" sz="2000" b="1" dirty="0"/>
              <a:t> kata ma </a:t>
            </a:r>
            <a:r>
              <a:rPr lang="en-US" sz="2000" b="1" dirty="0" err="1"/>
              <a:t>siro</a:t>
            </a:r>
            <a:r>
              <a:rPr lang="en-US" sz="2000" b="1" dirty="0"/>
              <a:t> </a:t>
            </a:r>
            <a:r>
              <a:rPr lang="en-US" sz="2000" b="1" dirty="0" err="1"/>
              <a:t>teko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. Kata </a:t>
            </a:r>
            <a:r>
              <a:rPr lang="en-US" sz="2000" b="1" dirty="0" err="1"/>
              <a:t>obedo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ji</a:t>
            </a:r>
            <a:r>
              <a:rPr lang="en-US" sz="2000" b="1" dirty="0"/>
              <a:t> </a:t>
            </a:r>
            <a:r>
              <a:rPr lang="en-US" sz="2000" b="1" dirty="0" err="1"/>
              <a:t>mang’eny</a:t>
            </a:r>
            <a:r>
              <a:rPr lang="en-US" sz="2000" b="1" dirty="0"/>
              <a:t> </a:t>
            </a:r>
            <a:r>
              <a:rPr lang="en-US" sz="2000" b="1" dirty="0" err="1"/>
              <a:t>winjo</a:t>
            </a:r>
            <a:r>
              <a:rPr lang="en-US" sz="2000" b="1" dirty="0"/>
              <a:t> </a:t>
            </a:r>
            <a:r>
              <a:rPr lang="en-US" sz="2000" b="1" dirty="0" err="1"/>
              <a:t>tiend</a:t>
            </a:r>
            <a:r>
              <a:rPr lang="en-US" sz="2000" b="1" dirty="0"/>
              <a:t> </a:t>
            </a:r>
            <a:r>
              <a:rPr lang="en-US" sz="2000" b="1" dirty="0" err="1"/>
              <a:t>ranyisi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en</a:t>
            </a:r>
            <a:r>
              <a:rPr lang="en-US" sz="2000" b="1" dirty="0"/>
              <a:t> kaka </a:t>
            </a:r>
            <a:r>
              <a:rPr lang="en-US" sz="2000" b="1" dirty="0" err="1"/>
              <a:t>hono</a:t>
            </a:r>
            <a:r>
              <a:rPr lang="en-US" sz="2000" b="1" dirty="0"/>
              <a:t> — kaka e </a:t>
            </a:r>
            <a:r>
              <a:rPr lang="en-US" sz="2000" b="1" dirty="0" err="1"/>
              <a:t>kisera</a:t>
            </a:r>
            <a:r>
              <a:rPr lang="en-US" sz="2000" b="1" dirty="0"/>
              <a:t> Kana (Johana 2:11) — </a:t>
            </a:r>
            <a:r>
              <a:rPr lang="en-US" sz="2000" b="1" dirty="0" err="1"/>
              <a:t>adiera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Jo-Israel ne </a:t>
            </a:r>
            <a:r>
              <a:rPr lang="en-US" sz="2000" b="1" dirty="0" err="1"/>
              <a:t>ochung</a:t>
            </a:r>
            <a:r>
              <a:rPr lang="en-US" sz="2000" b="1" dirty="0"/>
              <a:t>’ e </a:t>
            </a:r>
            <a:r>
              <a:rPr lang="en-US" sz="2000" b="1" dirty="0" err="1"/>
              <a:t>nyim</a:t>
            </a:r>
            <a:r>
              <a:rPr lang="en-US" sz="2000" b="1" dirty="0"/>
              <a:t> Got Sinai </a:t>
            </a:r>
            <a:r>
              <a:rPr lang="en-US" sz="2000" b="1" dirty="0" err="1"/>
              <a:t>mondo</a:t>
            </a:r>
            <a:r>
              <a:rPr lang="en-US" sz="2000" b="1" dirty="0"/>
              <a:t> </a:t>
            </a:r>
            <a:r>
              <a:rPr lang="en-US" sz="2000" b="1" dirty="0" err="1"/>
              <a:t>gilam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(</a:t>
            </a:r>
            <a:r>
              <a:rPr lang="en-US" sz="2000" b="1" dirty="0" err="1"/>
              <a:t>Wuok</a:t>
            </a:r>
            <a:r>
              <a:rPr lang="en-US" sz="2000" b="1" dirty="0"/>
              <a:t> 3:12) </a:t>
            </a:r>
            <a:r>
              <a:rPr lang="en-US" sz="2000" b="1" dirty="0" err="1"/>
              <a:t>bende</a:t>
            </a:r>
            <a:r>
              <a:rPr lang="en-US" sz="2000" b="1" dirty="0"/>
              <a:t> ne </a:t>
            </a:r>
            <a:r>
              <a:rPr lang="en-US" sz="2000" b="1" dirty="0" err="1"/>
              <a:t>ochiw</a:t>
            </a:r>
            <a:r>
              <a:rPr lang="en-US" sz="2000" b="1" dirty="0"/>
              <a:t> kaka </a:t>
            </a:r>
            <a:r>
              <a:rPr lang="en-US" sz="2000" b="1" dirty="0" err="1"/>
              <a:t>ranyisi</a:t>
            </a:r>
            <a:r>
              <a:rPr lang="en-US" sz="2000" b="1" dirty="0"/>
              <a:t>. 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2729279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2764449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07190" y="3013710"/>
            <a:ext cx="2245283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6" y="4192619"/>
            <a:ext cx="2797522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047342" y="3167822"/>
            <a:ext cx="67410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Jo-</a:t>
            </a:r>
            <a:r>
              <a:rPr lang="en-US" sz="2000" b="1" dirty="0" err="1">
                <a:solidFill>
                  <a:srgbClr val="000000"/>
                </a:solidFill>
              </a:rPr>
              <a:t>Farisai</a:t>
            </a:r>
            <a:r>
              <a:rPr lang="en-US" sz="2000" b="1" dirty="0">
                <a:solidFill>
                  <a:srgbClr val="000000"/>
                </a:solidFill>
              </a:rPr>
              <a:t> ne </a:t>
            </a:r>
            <a:r>
              <a:rPr lang="en-US" sz="2000" b="1" dirty="0" err="1">
                <a:solidFill>
                  <a:srgbClr val="000000"/>
                </a:solidFill>
              </a:rPr>
              <a:t>okwayo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Yesu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mondo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omigi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ranyisi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moro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amora</a:t>
            </a:r>
            <a:r>
              <a:rPr lang="en-US" sz="2000" b="1" dirty="0">
                <a:solidFill>
                  <a:srgbClr val="000000"/>
                </a:solidFill>
              </a:rPr>
              <a:t> ma </a:t>
            </a:r>
            <a:r>
              <a:rPr lang="en-US" sz="2000" b="1" dirty="0" err="1">
                <a:solidFill>
                  <a:srgbClr val="000000"/>
                </a:solidFill>
              </a:rPr>
              <a:t>nyalo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nyiso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Mesia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mondo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giyie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kuome</a:t>
            </a:r>
            <a:r>
              <a:rPr lang="en-US" sz="2000" b="1" dirty="0">
                <a:solidFill>
                  <a:srgbClr val="000000"/>
                </a:solidFill>
              </a:rPr>
              <a:t> (Mariko 8:11).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074796" y="5553545"/>
            <a:ext cx="91172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</a:rPr>
              <a:t>Nyasaye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osemiwa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neno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mogundho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Wachne</a:t>
            </a:r>
            <a:r>
              <a:rPr lang="en-US" sz="2000" b="1" dirty="0">
                <a:solidFill>
                  <a:srgbClr val="000000"/>
                </a:solidFill>
              </a:rPr>
              <a:t> kendo e </a:t>
            </a:r>
            <a:r>
              <a:rPr lang="en-US" sz="2000" b="1" dirty="0" err="1">
                <a:solidFill>
                  <a:srgbClr val="000000"/>
                </a:solidFill>
              </a:rPr>
              <a:t>chuech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mondo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ng’ato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ang’ata</a:t>
            </a:r>
            <a:r>
              <a:rPr lang="en-US" sz="2000" b="1" dirty="0">
                <a:solidFill>
                  <a:srgbClr val="000000"/>
                </a:solidFill>
              </a:rPr>
              <a:t> ma </a:t>
            </a:r>
            <a:r>
              <a:rPr lang="en-US" sz="2000" b="1" dirty="0" err="1">
                <a:solidFill>
                  <a:srgbClr val="000000"/>
                </a:solidFill>
              </a:rPr>
              <a:t>dwaro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yie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oyie</a:t>
            </a:r>
            <a:r>
              <a:rPr lang="en-US" sz="2000" b="1" dirty="0">
                <a:solidFill>
                  <a:srgbClr val="000000"/>
                </a:solidFill>
              </a:rPr>
              <a:t>. Kata </a:t>
            </a:r>
            <a:r>
              <a:rPr lang="en-US" sz="2000" b="1" dirty="0" err="1">
                <a:solidFill>
                  <a:srgbClr val="000000"/>
                </a:solidFill>
              </a:rPr>
              <a:t>kamano</a:t>
            </a:r>
            <a:r>
              <a:rPr lang="en-US" sz="2000" b="1" dirty="0">
                <a:solidFill>
                  <a:srgbClr val="000000"/>
                </a:solidFill>
              </a:rPr>
              <a:t>, pod </a:t>
            </a:r>
            <a:r>
              <a:rPr lang="en-US" sz="2000" b="1" dirty="0" err="1">
                <a:solidFill>
                  <a:srgbClr val="000000"/>
                </a:solidFill>
              </a:rPr>
              <a:t>nitie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thuolo</a:t>
            </a:r>
            <a:r>
              <a:rPr lang="en-US" sz="2000" b="1" dirty="0">
                <a:solidFill>
                  <a:srgbClr val="000000"/>
                </a:solidFill>
              </a:rPr>
              <a:t> mar </a:t>
            </a:r>
            <a:r>
              <a:rPr lang="en-US" sz="2000" b="1" dirty="0" err="1">
                <a:solidFill>
                  <a:srgbClr val="000000"/>
                </a:solidFill>
              </a:rPr>
              <a:t>bedo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kiawa</a:t>
            </a:r>
            <a:r>
              <a:rPr lang="en-US" sz="2000" b="1" dirty="0">
                <a:solidFill>
                  <a:srgbClr val="000000"/>
                </a:solidFill>
              </a:rPr>
              <a:t>. Mano e </a:t>
            </a:r>
            <a:r>
              <a:rPr lang="en-US" sz="2000" b="1" dirty="0" err="1">
                <a:solidFill>
                  <a:srgbClr val="000000"/>
                </a:solidFill>
              </a:rPr>
              <a:t>momiyo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Yesu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nochiwo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gweth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makende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ni</a:t>
            </a:r>
            <a:r>
              <a:rPr lang="en-US" sz="2000" b="1" dirty="0">
                <a:solidFill>
                  <a:srgbClr val="000000"/>
                </a:solidFill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</a:rPr>
              <a:t>Joma</a:t>
            </a:r>
            <a:r>
              <a:rPr lang="en-US" sz="2000" b="1" dirty="0">
                <a:solidFill>
                  <a:srgbClr val="000000"/>
                </a:solidFill>
              </a:rPr>
              <a:t> ok </a:t>
            </a:r>
            <a:r>
              <a:rPr lang="en-US" sz="2000" b="1" dirty="0" err="1">
                <a:solidFill>
                  <a:srgbClr val="000000"/>
                </a:solidFill>
              </a:rPr>
              <a:t>onena</a:t>
            </a:r>
            <a:r>
              <a:rPr lang="en-US" sz="2000" b="1" dirty="0">
                <a:solidFill>
                  <a:srgbClr val="000000"/>
                </a:solidFill>
              </a:rPr>
              <a:t>, to </a:t>
            </a:r>
            <a:r>
              <a:rPr lang="en-US" sz="2000" b="1" dirty="0" err="1">
                <a:solidFill>
                  <a:srgbClr val="000000"/>
                </a:solidFill>
              </a:rPr>
              <a:t>oyie</a:t>
            </a:r>
            <a:r>
              <a:rPr lang="en-US" sz="2000" b="1" dirty="0">
                <a:solidFill>
                  <a:srgbClr val="000000"/>
                </a:solidFill>
              </a:rPr>
              <a:t>” (Johana 20:29).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062178" y="4202831"/>
            <a:ext cx="67113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</a:rPr>
              <a:t>Yesu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noomo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chunye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matek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kane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gikwayo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ranyisi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mondo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osir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bedogi</a:t>
            </a:r>
            <a:r>
              <a:rPr lang="en-US" sz="2000" b="1" dirty="0">
                <a:solidFill>
                  <a:srgbClr val="000000"/>
                </a:solidFill>
              </a:rPr>
              <a:t> ma </a:t>
            </a:r>
            <a:r>
              <a:rPr lang="en-US" sz="2000" b="1" dirty="0" err="1">
                <a:solidFill>
                  <a:srgbClr val="000000"/>
                </a:solidFill>
              </a:rPr>
              <a:t>onge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yie</a:t>
            </a:r>
            <a:r>
              <a:rPr lang="en-US" sz="2000" b="1" dirty="0">
                <a:solidFill>
                  <a:srgbClr val="000000"/>
                </a:solidFill>
              </a:rPr>
              <a:t> (Mariko 8:12). </a:t>
            </a:r>
            <a:r>
              <a:rPr lang="en-US" sz="2000" b="1" dirty="0" err="1">
                <a:solidFill>
                  <a:srgbClr val="000000"/>
                </a:solidFill>
              </a:rPr>
              <a:t>Ka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ng’ato</a:t>
            </a:r>
            <a:r>
              <a:rPr lang="en-US" sz="2000" b="1" dirty="0">
                <a:solidFill>
                  <a:srgbClr val="000000"/>
                </a:solidFill>
              </a:rPr>
              <a:t> ok </a:t>
            </a:r>
            <a:r>
              <a:rPr lang="en-US" sz="2000" b="1" dirty="0" err="1">
                <a:solidFill>
                  <a:srgbClr val="000000"/>
                </a:solidFill>
              </a:rPr>
              <a:t>dwar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yie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onge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ranyisi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moro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amora</a:t>
            </a:r>
            <a:r>
              <a:rPr lang="en-US" sz="2000" b="1" dirty="0">
                <a:solidFill>
                  <a:srgbClr val="000000"/>
                </a:solidFill>
              </a:rPr>
              <a:t> ma </a:t>
            </a:r>
            <a:r>
              <a:rPr lang="en-US" sz="2000" b="1" dirty="0" err="1">
                <a:solidFill>
                  <a:srgbClr val="000000"/>
                </a:solidFill>
              </a:rPr>
              <a:t>nyalo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miyo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oyie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403648" y="3456154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437300" y="4202831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800" b="1" spc="300" dirty="0">
                <a:ln/>
                <a:solidFill>
                  <a:srgbClr val="CC9900"/>
                </a:solidFill>
              </a:rPr>
              <a:t>RAPIM MAR YIE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592634"/>
            <a:ext cx="9747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“To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Ruoth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nowacho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nigi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niya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‘da bed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un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yie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kata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matin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marom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mana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koth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karadali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to da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uwacho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yadhni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«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Pudhri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mondo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idhi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ipidhri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nam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,» mi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dowinjou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.’”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(Luka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938226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Nitie</a:t>
            </a:r>
            <a:r>
              <a:rPr lang="en-US" sz="2000" b="1" dirty="0"/>
              <a:t> yore </a:t>
            </a:r>
            <a:r>
              <a:rPr lang="en-US" sz="2000" b="1" dirty="0" err="1"/>
              <a:t>mopogore</a:t>
            </a:r>
            <a:r>
              <a:rPr lang="en-US" sz="2000" b="1" dirty="0"/>
              <a:t> </a:t>
            </a:r>
            <a:r>
              <a:rPr lang="en-US" sz="2000" b="1" dirty="0" err="1"/>
              <a:t>opogore</a:t>
            </a:r>
            <a:r>
              <a:rPr lang="en-US" sz="2000" b="1" dirty="0"/>
              <a:t> mag </a:t>
            </a:r>
            <a:r>
              <a:rPr lang="en-US" sz="2000" b="1" dirty="0" err="1"/>
              <a:t>pim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" sz="2000" b="1" dirty="0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0" y="5190905"/>
            <a:ext cx="9747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Nenore</a:t>
            </a:r>
            <a:r>
              <a:rPr lang="en-US" sz="2000" b="1" dirty="0"/>
              <a:t> </a:t>
            </a:r>
            <a:r>
              <a:rPr lang="en-US" sz="2000" b="1" dirty="0" err="1"/>
              <a:t>maler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 </a:t>
            </a:r>
            <a:r>
              <a:rPr lang="en-US" sz="2000" b="1" dirty="0" err="1"/>
              <a:t>nyalo</a:t>
            </a:r>
            <a:r>
              <a:rPr lang="en-US" sz="2000" b="1" dirty="0"/>
              <a:t> </a:t>
            </a:r>
            <a:r>
              <a:rPr lang="en-US" sz="2000" b="1" dirty="0" err="1"/>
              <a:t>dongo</a:t>
            </a:r>
            <a:r>
              <a:rPr lang="en-US" sz="2000" b="1" dirty="0"/>
              <a:t> </a:t>
            </a:r>
            <a:r>
              <a:rPr lang="en-US" sz="2000" b="1" dirty="0" err="1"/>
              <a:t>ka</a:t>
            </a:r>
            <a:r>
              <a:rPr lang="en-US" sz="2000" b="1" dirty="0"/>
              <a:t> </a:t>
            </a:r>
            <a:r>
              <a:rPr lang="en-US" sz="2000" b="1" dirty="0" err="1"/>
              <a:t>opudh</a:t>
            </a:r>
            <a:r>
              <a:rPr lang="en-US" sz="2000" b="1" dirty="0"/>
              <a:t> </a:t>
            </a:r>
            <a:r>
              <a:rPr lang="en-US" sz="2000" b="1" dirty="0" err="1"/>
              <a:t>oko</a:t>
            </a:r>
            <a:r>
              <a:rPr lang="en-US" sz="2000" b="1" dirty="0"/>
              <a:t> </a:t>
            </a:r>
            <a:r>
              <a:rPr lang="en-US" sz="2000" b="1" dirty="0" err="1"/>
              <a:t>tiende</a:t>
            </a:r>
            <a:r>
              <a:rPr lang="en-US" sz="2000" b="1" dirty="0"/>
              <a:t> mag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maonge</a:t>
            </a:r>
            <a:r>
              <a:rPr lang="en-US" sz="2000" b="1" dirty="0"/>
              <a:t> </a:t>
            </a:r>
            <a:r>
              <a:rPr lang="en-US" sz="2000" b="1" dirty="0" err="1"/>
              <a:t>yie</a:t>
            </a:r>
            <a:r>
              <a:rPr lang="en-US" sz="2000" b="1" dirty="0"/>
              <a:t>.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ratiro</a:t>
            </a:r>
            <a:r>
              <a:rPr lang="en-US" sz="2000" b="1" dirty="0"/>
              <a:t> </a:t>
            </a:r>
            <a:r>
              <a:rPr lang="en-US" sz="2000" b="1" dirty="0" err="1"/>
              <a:t>nyaka</a:t>
            </a:r>
            <a:r>
              <a:rPr lang="en-US" sz="2000" b="1" dirty="0"/>
              <a:t> </a:t>
            </a:r>
            <a:r>
              <a:rPr lang="en-US" sz="2000" b="1" dirty="0" err="1"/>
              <a:t>kaw</a:t>
            </a:r>
            <a:r>
              <a:rPr lang="en-US" sz="2000" b="1" dirty="0"/>
              <a:t> </a:t>
            </a:r>
            <a:r>
              <a:rPr lang="en-US" sz="2000" b="1" dirty="0" err="1"/>
              <a:t>kar</a:t>
            </a:r>
            <a:r>
              <a:rPr lang="en-US" sz="2000" b="1" dirty="0"/>
              <a:t> </a:t>
            </a:r>
            <a:r>
              <a:rPr lang="en-US" sz="2000" b="1" dirty="0" err="1"/>
              <a:t>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kiawa</a:t>
            </a:r>
            <a:r>
              <a:rPr lang="en-US" sz="2000" b="1" dirty="0"/>
              <a:t> </a:t>
            </a:r>
            <a:r>
              <a:rPr lang="en-US" sz="2000" b="1" dirty="0" err="1"/>
              <a:t>mos</a:t>
            </a:r>
            <a:r>
              <a:rPr lang="en-US" sz="2000" b="1" dirty="0"/>
              <a:t> mos. </a:t>
            </a:r>
            <a:r>
              <a:rPr lang="en-US" sz="2000" b="1" dirty="0" err="1"/>
              <a:t>Kwayowa</a:t>
            </a:r>
            <a:r>
              <a:rPr lang="en-US" sz="2000" b="1" dirty="0"/>
              <a:t> </a:t>
            </a:r>
            <a:r>
              <a:rPr lang="en-US" sz="2000" b="1" dirty="0" err="1"/>
              <a:t>onego</a:t>
            </a:r>
            <a:r>
              <a:rPr lang="en-US" sz="2000" b="1" dirty="0"/>
              <a:t> </a:t>
            </a:r>
            <a:r>
              <a:rPr lang="en-US" sz="2000" b="1" dirty="0" err="1"/>
              <a:t>obed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: “</a:t>
            </a:r>
            <a:r>
              <a:rPr lang="en-US" sz="2000" b="1" dirty="0" err="1"/>
              <a:t>Medwa</a:t>
            </a:r>
            <a:r>
              <a:rPr lang="en-US" sz="2000" b="1" dirty="0"/>
              <a:t> </a:t>
            </a:r>
            <a:r>
              <a:rPr lang="en-US" sz="2000" b="1" dirty="0" err="1"/>
              <a:t>yiea</a:t>
            </a:r>
            <a:r>
              <a:rPr lang="en-US" sz="2000" b="1" dirty="0"/>
              <a:t>” (Luka 17:5).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0" y="6150114"/>
            <a:ext cx="9747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Kokalo</a:t>
            </a:r>
            <a:r>
              <a:rPr lang="en-US" sz="2000" b="1" dirty="0"/>
              <a:t> </a:t>
            </a:r>
            <a:r>
              <a:rPr lang="en-US" sz="2000" b="1" dirty="0" err="1"/>
              <a:t>kuom</a:t>
            </a:r>
            <a:r>
              <a:rPr lang="en-US" sz="2000" b="1" dirty="0"/>
              <a:t> </a:t>
            </a:r>
            <a:r>
              <a:rPr lang="en-US" sz="2000" b="1" dirty="0" err="1"/>
              <a:t>tich</a:t>
            </a:r>
            <a:r>
              <a:rPr lang="en-US" sz="2000" b="1" dirty="0"/>
              <a:t> mar </a:t>
            </a:r>
            <a:r>
              <a:rPr lang="en-US" sz="2000" b="1" dirty="0" err="1"/>
              <a:t>Roho</a:t>
            </a:r>
            <a:r>
              <a:rPr lang="en-US" sz="2000" b="1" dirty="0"/>
              <a:t> Maler, </a:t>
            </a:r>
            <a:r>
              <a:rPr lang="en-US" sz="2000" b="1" dirty="0" err="1"/>
              <a:t>somo</a:t>
            </a:r>
            <a:r>
              <a:rPr lang="en-US" sz="2000" b="1" dirty="0"/>
              <a:t> </a:t>
            </a:r>
            <a:r>
              <a:rPr lang="en-US" sz="2000" b="1" dirty="0" err="1"/>
              <a:t>Biblos</a:t>
            </a:r>
            <a:r>
              <a:rPr lang="en-US" sz="2000" b="1" dirty="0"/>
              <a:t>, </a:t>
            </a:r>
            <a:r>
              <a:rPr lang="en-US" sz="2000" b="1" dirty="0" err="1"/>
              <a:t>kod</a:t>
            </a:r>
            <a:r>
              <a:rPr lang="en-US" sz="2000" b="1" dirty="0"/>
              <a:t> kaka </a:t>
            </a:r>
            <a:r>
              <a:rPr lang="en-US" sz="2000" b="1" dirty="0" err="1"/>
              <a:t>wasebedo</a:t>
            </a:r>
            <a:r>
              <a:rPr lang="en-US" sz="2000" b="1" dirty="0"/>
              <a:t> </a:t>
            </a:r>
            <a:r>
              <a:rPr lang="en-US" sz="2000" b="1" dirty="0" err="1"/>
              <a:t>gi</a:t>
            </a:r>
            <a:r>
              <a:rPr lang="en-US" sz="2000" b="1" dirty="0"/>
              <a:t> </a:t>
            </a:r>
            <a:r>
              <a:rPr lang="en-US" sz="2000" b="1" dirty="0" err="1"/>
              <a:t>Nyasaye</a:t>
            </a:r>
            <a:r>
              <a:rPr lang="en-US" sz="2000" b="1" dirty="0"/>
              <a:t> </a:t>
            </a:r>
            <a:r>
              <a:rPr lang="en-US" sz="2000" b="1" dirty="0" err="1"/>
              <a:t>wanyalo</a:t>
            </a:r>
            <a:r>
              <a:rPr lang="en-US" sz="2000" b="1" dirty="0"/>
              <a:t> </a:t>
            </a:r>
            <a:r>
              <a:rPr lang="en-US" sz="2000" b="1" dirty="0" err="1"/>
              <a:t>neno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“</a:t>
            </a:r>
            <a:r>
              <a:rPr lang="en-US" sz="2000" b="1" dirty="0" err="1"/>
              <a:t>yie</a:t>
            </a:r>
            <a:r>
              <a:rPr lang="en-US" sz="2000" b="1" dirty="0"/>
              <a:t> ma un-go </a:t>
            </a:r>
            <a:r>
              <a:rPr lang="en-US" sz="2000" b="1" dirty="0" err="1"/>
              <a:t>medore</a:t>
            </a:r>
            <a:r>
              <a:rPr lang="en-US" sz="2000" b="1" dirty="0"/>
              <a:t> </a:t>
            </a:r>
            <a:r>
              <a:rPr lang="en-US" sz="2000" b="1" dirty="0" err="1"/>
              <a:t>ahinya</a:t>
            </a:r>
            <a:r>
              <a:rPr lang="en-US" sz="2000" b="1" dirty="0"/>
              <a:t>” (2 </a:t>
            </a:r>
            <a:r>
              <a:rPr lang="en-US" sz="2000" b="1" dirty="0" err="1"/>
              <a:t>Thes</a:t>
            </a:r>
            <a:r>
              <a:rPr lang="en-US" sz="2000" b="1" dirty="0"/>
              <a:t>. </a:t>
            </a:r>
            <a:r>
              <a:rPr lang="en-US" sz="2000" b="1"/>
              <a:t>1:3).</a:t>
            </a:r>
            <a:endParaRPr lang="en" sz="2000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2" y="0"/>
            <a:ext cx="9386182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n" sz="28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YIE KOD KAKA NG’ATO WINJO E CHUNYE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Ne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uyie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kuome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mi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oresou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. Adier, ne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oresou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mana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ng’wonone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to ok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kuom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gik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mane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utimo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un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uwegi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mana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mich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mar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Nyasaye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(Jo-Efeso 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54843" y="1383030"/>
            <a:ext cx="6969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Yie en kaka ng’ato winjo e chunye koso en tim ma nigi tiende?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529" y="3568055"/>
            <a:ext cx="4722556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1368" y="1515947"/>
            <a:ext cx="2485717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2" y="1515947"/>
            <a:ext cx="2234121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8" y="5220945"/>
            <a:ext cx="697229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To </a:t>
            </a:r>
            <a:r>
              <a:rPr lang="en-US" sz="2000" b="1" dirty="0" err="1">
                <a:solidFill>
                  <a:srgbClr val="000000"/>
                </a:solidFill>
              </a:rPr>
              <a:t>yie</a:t>
            </a:r>
            <a:r>
              <a:rPr lang="en-US" sz="2000" b="1" dirty="0">
                <a:solidFill>
                  <a:srgbClr val="000000"/>
                </a:solidFill>
              </a:rPr>
              <a:t> ok </a:t>
            </a:r>
            <a:r>
              <a:rPr lang="en-US" sz="2000" b="1" dirty="0" err="1">
                <a:solidFill>
                  <a:srgbClr val="000000"/>
                </a:solidFill>
              </a:rPr>
              <a:t>en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bedo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miyumo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chuny</a:t>
            </a:r>
            <a:r>
              <a:rPr lang="en-US" sz="2000" b="1" dirty="0">
                <a:solidFill>
                  <a:srgbClr val="000000"/>
                </a:solidFill>
              </a:rPr>
              <a:t>; </a:t>
            </a:r>
            <a:r>
              <a:rPr lang="en-US" sz="2000" b="1" dirty="0" err="1">
                <a:solidFill>
                  <a:srgbClr val="000000"/>
                </a:solidFill>
              </a:rPr>
              <a:t>en</a:t>
            </a:r>
            <a:r>
              <a:rPr lang="en-US" sz="2000" b="1" dirty="0">
                <a:solidFill>
                  <a:srgbClr val="000000"/>
                </a:solidFill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</a:rPr>
              <a:t>bedo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adiera</a:t>
            </a:r>
            <a:r>
              <a:rPr lang="en-US" sz="2000" b="1" dirty="0">
                <a:solidFill>
                  <a:srgbClr val="000000"/>
                </a:solidFill>
              </a:rPr>
              <a:t>” </a:t>
            </a:r>
            <a:r>
              <a:rPr lang="en-US" sz="2000" b="1" dirty="0" err="1">
                <a:solidFill>
                  <a:srgbClr val="000000"/>
                </a:solidFill>
              </a:rPr>
              <a:t>kod</a:t>
            </a:r>
            <a:r>
              <a:rPr lang="en-US" sz="2000" b="1" dirty="0">
                <a:solidFill>
                  <a:srgbClr val="000000"/>
                </a:solidFill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</a:rPr>
              <a:t>bedo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ratiro</a:t>
            </a:r>
            <a:r>
              <a:rPr lang="en-US" sz="2000" b="1" dirty="0">
                <a:solidFill>
                  <a:srgbClr val="000000"/>
                </a:solidFill>
              </a:rPr>
              <a:t>” (Hib. 11:1). Ok </a:t>
            </a:r>
            <a:r>
              <a:rPr lang="en-US" sz="2000" b="1" dirty="0" err="1">
                <a:solidFill>
                  <a:srgbClr val="000000"/>
                </a:solidFill>
              </a:rPr>
              <a:t>en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gima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luwore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gi</a:t>
            </a:r>
            <a:r>
              <a:rPr lang="en-US" sz="2000" b="1" dirty="0">
                <a:solidFill>
                  <a:srgbClr val="000000"/>
                </a:solidFill>
              </a:rPr>
              <a:t> kaka </a:t>
            </a:r>
            <a:r>
              <a:rPr lang="en-US" sz="2000" b="1" dirty="0" err="1">
                <a:solidFill>
                  <a:srgbClr val="000000"/>
                </a:solidFill>
              </a:rPr>
              <a:t>wawinjo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chunywa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en-US" sz="2000" b="1" dirty="0" err="1">
                <a:solidFill>
                  <a:srgbClr val="000000"/>
                </a:solidFill>
              </a:rPr>
              <a:t>Ka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awinjo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aol</a:t>
            </a:r>
            <a:r>
              <a:rPr lang="en-US" sz="2000" b="1" dirty="0">
                <a:solidFill>
                  <a:srgbClr val="000000"/>
                </a:solidFill>
              </a:rPr>
              <a:t>, kata </a:t>
            </a:r>
            <a:r>
              <a:rPr lang="en-US" sz="2000" b="1" dirty="0" err="1">
                <a:solidFill>
                  <a:srgbClr val="000000"/>
                </a:solidFill>
              </a:rPr>
              <a:t>ka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awinjo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warruokna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mabor</a:t>
            </a:r>
            <a:r>
              <a:rPr lang="en-US" sz="2000" b="1" dirty="0">
                <a:solidFill>
                  <a:srgbClr val="000000"/>
                </a:solidFill>
              </a:rPr>
              <a:t>, </a:t>
            </a:r>
            <a:r>
              <a:rPr lang="en-US" sz="2000" b="1" dirty="0" err="1">
                <a:solidFill>
                  <a:srgbClr val="000000"/>
                </a:solidFill>
              </a:rPr>
              <a:t>mano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kinde</a:t>
            </a:r>
            <a:r>
              <a:rPr lang="en-US" sz="2000" b="1" dirty="0">
                <a:solidFill>
                  <a:srgbClr val="000000"/>
                </a:solidFill>
              </a:rPr>
              <a:t> ma on </a:t>
            </a:r>
            <a:r>
              <a:rPr lang="en-US" sz="2000" b="1" dirty="0" err="1">
                <a:solidFill>
                  <a:srgbClr val="000000"/>
                </a:solidFill>
              </a:rPr>
              <a:t>anyisie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yie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ahinya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41858" y="4232900"/>
            <a:ext cx="699508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</a:rPr>
              <a:t>Ka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waruako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michno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maber</a:t>
            </a:r>
            <a:r>
              <a:rPr lang="en-US" sz="2000" b="1" dirty="0">
                <a:solidFill>
                  <a:srgbClr val="000000"/>
                </a:solidFill>
              </a:rPr>
              <a:t>—</a:t>
            </a:r>
            <a:r>
              <a:rPr lang="en-US" sz="2000" b="1" dirty="0" err="1">
                <a:solidFill>
                  <a:srgbClr val="000000"/>
                </a:solidFill>
              </a:rPr>
              <a:t>ka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watiyo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yie</a:t>
            </a:r>
            <a:r>
              <a:rPr lang="en-US" sz="2000" b="1" dirty="0">
                <a:solidFill>
                  <a:srgbClr val="000000"/>
                </a:solidFill>
              </a:rPr>
              <a:t>—</a:t>
            </a:r>
            <a:r>
              <a:rPr lang="en-US" sz="2000" b="1" dirty="0" err="1">
                <a:solidFill>
                  <a:srgbClr val="000000"/>
                </a:solidFill>
              </a:rPr>
              <a:t>yieno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miyo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wabedo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winjo</a:t>
            </a:r>
            <a:r>
              <a:rPr lang="en-US" sz="2000" b="1" dirty="0">
                <a:solidFill>
                  <a:srgbClr val="000000"/>
                </a:solidFill>
              </a:rPr>
              <a:t> kaka </a:t>
            </a:r>
            <a:r>
              <a:rPr lang="en-US" sz="2000" b="1" dirty="0" err="1">
                <a:solidFill>
                  <a:srgbClr val="000000"/>
                </a:solidFill>
              </a:rPr>
              <a:t>mor</a:t>
            </a:r>
            <a:r>
              <a:rPr lang="en-US" sz="2000" b="1" dirty="0">
                <a:solidFill>
                  <a:srgbClr val="000000"/>
                </a:solidFill>
              </a:rPr>
              <a:t>; </a:t>
            </a:r>
            <a:r>
              <a:rPr lang="en-US" sz="2000" b="1" dirty="0" err="1">
                <a:solidFill>
                  <a:srgbClr val="000000"/>
                </a:solidFill>
              </a:rPr>
              <a:t>bedo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kuwe</a:t>
            </a:r>
            <a:r>
              <a:rPr lang="en-US" sz="2000" b="1" dirty="0">
                <a:solidFill>
                  <a:srgbClr val="000000"/>
                </a:solidFill>
              </a:rPr>
              <a:t>; </a:t>
            </a:r>
            <a:r>
              <a:rPr lang="en-US" sz="2000" b="1" dirty="0" err="1">
                <a:solidFill>
                  <a:srgbClr val="000000"/>
                </a:solidFill>
              </a:rPr>
              <a:t>bedo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thuolo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chuny</a:t>
            </a:r>
            <a:r>
              <a:rPr lang="en-US" sz="2000" b="1" dirty="0">
                <a:solidFill>
                  <a:srgbClr val="000000"/>
                </a:solidFill>
              </a:rPr>
              <a:t>; ...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82300" y="3011950"/>
            <a:ext cx="69141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srgbClr val="000000"/>
                </a:solidFill>
              </a:rPr>
              <a:t>Kata </a:t>
            </a:r>
            <a:r>
              <a:rPr lang="en-US" sz="2000" b="1" dirty="0" err="1">
                <a:solidFill>
                  <a:srgbClr val="000000"/>
                </a:solidFill>
              </a:rPr>
              <a:t>kamano</a:t>
            </a:r>
            <a:r>
              <a:rPr lang="en-US" sz="2000" b="1" dirty="0">
                <a:solidFill>
                  <a:srgbClr val="000000"/>
                </a:solidFill>
              </a:rPr>
              <a:t>, we </a:t>
            </a:r>
            <a:r>
              <a:rPr lang="en-US" sz="2000" b="1" dirty="0" err="1">
                <a:solidFill>
                  <a:srgbClr val="000000"/>
                </a:solidFill>
              </a:rPr>
              <a:t>wachaki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gi</a:t>
            </a:r>
            <a:r>
              <a:rPr lang="en-US" sz="2000" b="1" dirty="0">
                <a:solidFill>
                  <a:srgbClr val="000000"/>
                </a:solidFill>
              </a:rPr>
              <a:t> e </a:t>
            </a:r>
            <a:r>
              <a:rPr lang="en-US" sz="2000" b="1" dirty="0" err="1">
                <a:solidFill>
                  <a:srgbClr val="000000"/>
                </a:solidFill>
              </a:rPr>
              <a:t>chakruok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en-US" sz="2000" b="1" dirty="0" err="1">
                <a:solidFill>
                  <a:srgbClr val="000000"/>
                </a:solidFill>
              </a:rPr>
              <a:t>Chakruok</a:t>
            </a:r>
            <a:r>
              <a:rPr lang="en-US" sz="2000" b="1" dirty="0">
                <a:solidFill>
                  <a:srgbClr val="000000"/>
                </a:solidFill>
              </a:rPr>
              <a:t> mar </a:t>
            </a:r>
            <a:r>
              <a:rPr lang="en-US" sz="2000" b="1" dirty="0" err="1">
                <a:solidFill>
                  <a:srgbClr val="000000"/>
                </a:solidFill>
              </a:rPr>
              <a:t>yie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ang’o</a:t>
            </a:r>
            <a:r>
              <a:rPr lang="en-US" sz="2000" b="1" dirty="0">
                <a:solidFill>
                  <a:srgbClr val="000000"/>
                </a:solidFill>
              </a:rPr>
              <a:t>? </a:t>
            </a:r>
            <a:r>
              <a:rPr lang="en-US" sz="2000" b="1" dirty="0" err="1">
                <a:solidFill>
                  <a:srgbClr val="000000"/>
                </a:solidFill>
              </a:rPr>
              <a:t>Yie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wuok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kuom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Nyasaye</a:t>
            </a:r>
            <a:r>
              <a:rPr lang="en-US" sz="2000" b="1" dirty="0">
                <a:solidFill>
                  <a:srgbClr val="000000"/>
                </a:solidFill>
              </a:rPr>
              <a:t> kendo </a:t>
            </a:r>
            <a:r>
              <a:rPr lang="en-US" sz="2000" b="1" dirty="0" err="1">
                <a:solidFill>
                  <a:srgbClr val="000000"/>
                </a:solidFill>
              </a:rPr>
              <a:t>omiyowago</a:t>
            </a:r>
            <a:r>
              <a:rPr lang="en-US" sz="2000" b="1" dirty="0">
                <a:solidFill>
                  <a:srgbClr val="000000"/>
                </a:solidFill>
              </a:rPr>
              <a:t> kaka </a:t>
            </a:r>
            <a:r>
              <a:rPr lang="en-US" sz="2000" b="1" dirty="0" err="1">
                <a:solidFill>
                  <a:srgbClr val="000000"/>
                </a:solidFill>
              </a:rPr>
              <a:t>mich</a:t>
            </a:r>
            <a:r>
              <a:rPr lang="en-US" sz="2000" b="1" dirty="0">
                <a:solidFill>
                  <a:srgbClr val="000000"/>
                </a:solidFill>
              </a:rPr>
              <a:t> (Rumi 12:3; </a:t>
            </a:r>
            <a:r>
              <a:rPr lang="en-US" sz="2000" b="1" dirty="0" err="1">
                <a:solidFill>
                  <a:srgbClr val="000000"/>
                </a:solidFill>
              </a:rPr>
              <a:t>Efes</a:t>
            </a:r>
            <a:r>
              <a:rPr lang="en-US" sz="2000" b="1" dirty="0">
                <a:solidFill>
                  <a:srgbClr val="000000"/>
                </a:solidFill>
              </a:rPr>
              <a:t>. 2:8).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72934" y="2021466"/>
            <a:ext cx="68686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 err="1">
                <a:solidFill>
                  <a:srgbClr val="000000"/>
                </a:solidFill>
              </a:rPr>
              <a:t>Dwoko</a:t>
            </a:r>
            <a:r>
              <a:rPr lang="en-US" sz="2000" b="1" dirty="0">
                <a:solidFill>
                  <a:srgbClr val="000000"/>
                </a:solidFill>
              </a:rPr>
              <a:t> mar </a:t>
            </a:r>
            <a:r>
              <a:rPr lang="en-US" sz="2000" b="1" dirty="0" err="1">
                <a:solidFill>
                  <a:srgbClr val="000000"/>
                </a:solidFill>
              </a:rPr>
              <a:t>penjni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en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gima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duong</a:t>
            </a:r>
            <a:r>
              <a:rPr lang="en-US" sz="2000" b="1" dirty="0">
                <a:solidFill>
                  <a:srgbClr val="000000"/>
                </a:solidFill>
              </a:rPr>
              <a:t>’. </a:t>
            </a:r>
            <a:r>
              <a:rPr lang="en-US" sz="2000" b="1" dirty="0" err="1">
                <a:solidFill>
                  <a:srgbClr val="000000"/>
                </a:solidFill>
              </a:rPr>
              <a:t>Nitie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pogruok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wacho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ni</a:t>
            </a:r>
            <a:r>
              <a:rPr lang="en-US" sz="2000" b="1" dirty="0">
                <a:solidFill>
                  <a:srgbClr val="000000"/>
                </a:solidFill>
              </a:rPr>
              <a:t> “AWINJO e </a:t>
            </a:r>
            <a:r>
              <a:rPr lang="en-US" sz="2000" b="1" dirty="0" err="1">
                <a:solidFill>
                  <a:srgbClr val="000000"/>
                </a:solidFill>
              </a:rPr>
              <a:t>denda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owara</a:t>
            </a:r>
            <a:r>
              <a:rPr lang="en-US" sz="2000" b="1" dirty="0">
                <a:solidFill>
                  <a:srgbClr val="000000"/>
                </a:solidFill>
              </a:rPr>
              <a:t>" </a:t>
            </a:r>
            <a:r>
              <a:rPr lang="en-US" sz="2000" b="1" dirty="0" err="1">
                <a:solidFill>
                  <a:srgbClr val="000000"/>
                </a:solidFill>
              </a:rPr>
              <a:t>gi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wacho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ni</a:t>
            </a:r>
            <a:r>
              <a:rPr lang="en-US" sz="2000" b="1" dirty="0">
                <a:solidFill>
                  <a:srgbClr val="000000"/>
                </a:solidFill>
              </a:rPr>
              <a:t> "ANG'EYO </a:t>
            </a:r>
            <a:r>
              <a:rPr lang="en-US" sz="2000" b="1" dirty="0" err="1">
                <a:solidFill>
                  <a:srgbClr val="000000"/>
                </a:solidFill>
              </a:rPr>
              <a:t>ni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owara</a:t>
            </a:r>
            <a:r>
              <a:rPr lang="en-US" sz="2000" b="1" dirty="0">
                <a:solidFill>
                  <a:srgbClr val="000000"/>
                </a:solidFill>
              </a:rPr>
              <a:t>."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2356019"/>
            <a:ext cx="10048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YIE EN ANG’O?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6"/>
            <a:ext cx="2611671" cy="20826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1278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TIEND YIE KOD DONGRUOKNE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96977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atin typeface="Comic Sans MS" panose="030F0702030302020204" pitchFamily="66" charset="0"/>
              </a:rPr>
              <a:t>Yie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en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bedo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adiera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wabiro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yudo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gik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mwageno</a:t>
            </a:r>
            <a:r>
              <a:rPr lang="en-US" b="1" dirty="0">
                <a:latin typeface="Comic Sans MS" panose="030F0702030302020204" pitchFamily="66" charset="0"/>
              </a:rPr>
              <a:t>, kendo </a:t>
            </a:r>
            <a:r>
              <a:rPr lang="en-US" b="1" dirty="0" err="1">
                <a:latin typeface="Comic Sans MS" panose="030F0702030302020204" pitchFamily="66" charset="0"/>
              </a:rPr>
              <a:t>en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bedo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ratiro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maonge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kiawa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ni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gik</a:t>
            </a:r>
            <a:r>
              <a:rPr lang="en-US" b="1" dirty="0">
                <a:latin typeface="Comic Sans MS" panose="030F0702030302020204" pitchFamily="66" charset="0"/>
              </a:rPr>
              <a:t> ma ok </a:t>
            </a:r>
            <a:r>
              <a:rPr lang="en-US" b="1" dirty="0" err="1">
                <a:latin typeface="Comic Sans MS" panose="030F0702030302020204" pitchFamily="66" charset="0"/>
              </a:rPr>
              <a:t>wanyal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neno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nitie</a:t>
            </a:r>
            <a:r>
              <a:rPr lang="en" b="1" dirty="0">
                <a:latin typeface="Comic Sans MS" panose="030F0702030302020204" pitchFamily="66" charset="0"/>
              </a:rPr>
              <a:t>.”                  </a:t>
            </a:r>
            <a:r>
              <a:rPr lang="en" sz="1400" b="1" dirty="0">
                <a:latin typeface="Comic Sans MS" panose="030F0702030302020204" pitchFamily="66" charset="0"/>
              </a:rPr>
              <a:t>(Hebrews 11:1)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45625" y="2934119"/>
            <a:ext cx="55954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Jo-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Hibrania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11:1, 3,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kod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6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miyowa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ler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matut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mar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yie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Yie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nigi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tudruok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mang’eny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gi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kaka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waneno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Nyasaye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Omiyo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wayie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kuome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kaka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Jachuech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kendo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Jachiwo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2972576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45625" y="6031488"/>
            <a:ext cx="73886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Kaka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waseneno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wan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duto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ok wan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gi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yie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maromre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Ere kaka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anyalo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miyo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yie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mara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odongi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kata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obedo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en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yie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matin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kata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maduong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’?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45625" y="4468130"/>
            <a:ext cx="550421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wes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modong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’ e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surani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Paulo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lero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matut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yie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mag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chwo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kod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mon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mang’eny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kaka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ranyisi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kod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jip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wan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mondo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kik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wabed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gi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chuny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ma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ool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sama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warito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pok</a:t>
            </a:r>
            <a:r>
              <a:rPr lang="en-US" sz="20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1951</TotalTime>
  <Words>1289</Words>
  <Application>Microsoft Office PowerPoint</Application>
  <PresentationFormat>Panorámica</PresentationFormat>
  <Paragraphs>75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158</cp:revision>
  <dcterms:created xsi:type="dcterms:W3CDTF">2026-04-05T13:32:58Z</dcterms:created>
  <dcterms:modified xsi:type="dcterms:W3CDTF">2026-04-26T05:01:49Z</dcterms:modified>
</cp:coreProperties>
</file>