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301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Apaka mag ngima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Tuoche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Masiche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Nyosruok mar chuny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Ne Yesu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2000" b="1" dirty="0">
              <a:solidFill>
                <a:schemeClr val="bg2">
                  <a:lumMod val="50000"/>
                </a:schemeClr>
              </a:solidFill>
            </a:rPr>
            <a:t>Ne ok </a:t>
          </a:r>
          <a:r>
            <a:rPr lang="en-US" sz="2000" b="1" dirty="0" err="1">
              <a:solidFill>
                <a:schemeClr val="bg2">
                  <a:lumMod val="50000"/>
                </a:schemeClr>
              </a:solidFill>
            </a:rPr>
            <a:t>okwano</a:t>
          </a:r>
          <a:r>
            <a:rPr lang="en-US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bg2">
                  <a:lumMod val="50000"/>
                </a:schemeClr>
              </a:solidFill>
            </a:rPr>
            <a:t>Nyasaye</a:t>
          </a:r>
          <a:r>
            <a:rPr lang="en-US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bg2">
                  <a:lumMod val="50000"/>
                </a:schemeClr>
              </a:solidFill>
            </a:rPr>
            <a:t>ka</a:t>
          </a:r>
          <a:r>
            <a:rPr lang="en-US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bg2">
                  <a:lumMod val="50000"/>
                </a:schemeClr>
              </a:solidFill>
            </a:rPr>
            <a:t>jaketho</a:t>
          </a:r>
          <a:r>
            <a:rPr lang="en-US" sz="2000" b="1" dirty="0">
              <a:solidFill>
                <a:schemeClr val="bg2">
                  <a:lumMod val="50000"/>
                </a:schemeClr>
              </a:solidFill>
            </a:rPr>
            <a:t> kata </a:t>
          </a:r>
          <a:r>
            <a:rPr lang="en-US" sz="2000" b="1" dirty="0" err="1">
              <a:solidFill>
                <a:schemeClr val="bg2">
                  <a:lumMod val="50000"/>
                </a:schemeClr>
              </a:solidFill>
            </a:rPr>
            <a:t>kwede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fi-FI" sz="2000" b="1" dirty="0">
              <a:solidFill>
                <a:schemeClr val="accent1">
                  <a:lumMod val="50000"/>
                </a:schemeClr>
              </a:solidFill>
            </a:rPr>
            <a:t>Ne omoko kuome gi tekone duto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it-IT" sz="2000" b="1" dirty="0">
              <a:solidFill>
                <a:schemeClr val="accent4">
                  <a:lumMod val="50000"/>
                </a:schemeClr>
              </a:solidFill>
            </a:rPr>
            <a:t>Ne ogeno kata e kinde mane en ei mudho chuth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Ne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oketo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wang’e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kuom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kinde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mabiro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ma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nigi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duong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’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1600" b="1" dirty="0">
              <a:solidFill>
                <a:schemeClr val="accent5">
                  <a:lumMod val="50000"/>
                </a:schemeClr>
              </a:solidFill>
            </a:rPr>
            <a:t>(Ayub 19:25-27)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Ok onego wawe kiawa odonji e pachwa</a:t>
          </a:r>
          <a:endParaRPr lang="es-ES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Yesu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wuotho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bathwa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kata e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kinde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wan-gi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chuny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monyosore</a:t>
          </a:r>
          <a:endParaRPr lang="es-ES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Obiro golo paro ma chandowa, ka wayiene mondo otim kamano</a:t>
          </a:r>
          <a:endParaRPr lang="es-ES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Yesu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ong’eyo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maber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moloyowa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gima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adiera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marwa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en</a:t>
          </a: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Apaka mag ngima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Tuoche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Masiche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Nyosruok mar chuny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Ne Yesu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50000"/>
                </a:schemeClr>
              </a:solidFill>
            </a:rPr>
            <a:t>Ne ok </a:t>
          </a:r>
          <a:r>
            <a:rPr lang="en-US" sz="2000" b="1" kern="1200" dirty="0" err="1">
              <a:solidFill>
                <a:schemeClr val="bg2">
                  <a:lumMod val="50000"/>
                </a:schemeClr>
              </a:solidFill>
            </a:rPr>
            <a:t>okwano</a:t>
          </a:r>
          <a:r>
            <a:rPr lang="en-US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2">
                  <a:lumMod val="50000"/>
                </a:schemeClr>
              </a:solidFill>
            </a:rPr>
            <a:t>Nyasaye</a:t>
          </a:r>
          <a:r>
            <a:rPr lang="en-US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2">
                  <a:lumMod val="50000"/>
                </a:schemeClr>
              </a:solidFill>
            </a:rPr>
            <a:t>ka</a:t>
          </a:r>
          <a:r>
            <a:rPr lang="en-US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2">
                  <a:lumMod val="50000"/>
                </a:schemeClr>
              </a:solidFill>
            </a:rPr>
            <a:t>jaketho</a:t>
          </a:r>
          <a:r>
            <a:rPr lang="en-US" sz="2000" b="1" kern="1200" dirty="0">
              <a:solidFill>
                <a:schemeClr val="bg2">
                  <a:lumMod val="50000"/>
                </a:schemeClr>
              </a:solidFill>
            </a:rPr>
            <a:t> kata </a:t>
          </a:r>
          <a:r>
            <a:rPr lang="en-US" sz="2000" b="1" kern="1200" dirty="0" err="1">
              <a:solidFill>
                <a:schemeClr val="bg2">
                  <a:lumMod val="50000"/>
                </a:schemeClr>
              </a:solidFill>
            </a:rPr>
            <a:t>kwede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accent1">
                  <a:lumMod val="50000"/>
                </a:schemeClr>
              </a:solidFill>
            </a:rPr>
            <a:t>Ne omoko kuome gi tekone duto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4">
                  <a:lumMod val="50000"/>
                </a:schemeClr>
              </a:solidFill>
            </a:rPr>
            <a:t>Ne ogeno kata e kinde mane en ei mudho chuth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Ne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oketo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wang’e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kuom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kinde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mabiro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ma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nigi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duong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’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1600" b="1" kern="1200" dirty="0">
              <a:solidFill>
                <a:schemeClr val="accent5">
                  <a:lumMod val="50000"/>
                </a:schemeClr>
              </a:solidFill>
            </a:rPr>
            <a:t>(Ayub 19:25-27)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Ok onego wawe kiawa odonji e pachwa</a:t>
          </a:r>
          <a:endParaRPr lang="es-ES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Yesu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wuotho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bathwa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kata e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kinde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wan-gi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chuny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monyosore</a:t>
          </a:r>
          <a:endParaRPr lang="es-ES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Obiro golo paro ma chandowa, ka wayiene mondo otim kamano</a:t>
          </a:r>
          <a:endParaRPr lang="es-ES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Yesu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ong’eyo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maber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moloyowa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gima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adiera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marwa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en</a:t>
          </a: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3C9E6-1786-8C95-60C9-C99129383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FAB595-3BF5-4D83-0458-5208738FF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B9C5C2-AE51-B55A-91DA-0BD6F614A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Jesus died and was resurrected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FF789D-2DA1-4A89-B628-A57FD3459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00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diagramLayout" Target="../diagrams/layout3.xml"/><Relationship Id="rId5" Type="http://schemas.microsoft.com/office/2007/relationships/hdphoto" Target="../media/hdphoto2.wdp"/><Relationship Id="rId10" Type="http://schemas.openxmlformats.org/officeDocument/2006/relationships/diagramData" Target="../diagrams/data3.xml"/><Relationship Id="rId4" Type="http://schemas.openxmlformats.org/officeDocument/2006/relationships/image" Target="../media/image31.png"/><Relationship Id="rId9" Type="http://schemas.openxmlformats.org/officeDocument/2006/relationships/image" Target="../media/image35.jpeg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35331" y="3287004"/>
            <a:ext cx="511083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b="1" dirty="0">
                <a:ln/>
                <a:solidFill>
                  <a:schemeClr val="accent5">
                    <a:lumMod val="50000"/>
                  </a:schemeClr>
                </a:solidFill>
              </a:rPr>
              <a:t>GIK MADWOKO JI CHIEN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154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Lesson 11 mar Jun 13, 2026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65496" y="723696"/>
            <a:ext cx="88610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E </a:t>
            </a:r>
            <a:r>
              <a:rPr lang="en-US" sz="2400" b="1" dirty="0" err="1">
                <a:latin typeface="Constantia" panose="02030602050306030303" pitchFamily="18" charset="0"/>
              </a:rPr>
              <a:t>gik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ji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kaloe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nitie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nyosruok</a:t>
            </a:r>
            <a:r>
              <a:rPr lang="en-US" sz="2400" b="1" dirty="0"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latin typeface="Constantia" panose="02030602050306030303" pitchFamily="18" charset="0"/>
              </a:rPr>
              <a:t>maduong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oolo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latin typeface="Constantia" panose="02030602050306030303" pitchFamily="18" charset="0"/>
              </a:rPr>
              <a:t>—</a:t>
            </a:r>
            <a:r>
              <a:rPr lang="en-US" sz="2400" b="1" dirty="0" err="1">
                <a:latin typeface="Constantia" panose="02030602050306030303" pitchFamily="18" charset="0"/>
              </a:rPr>
              <a:t>ndalo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kuyo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pok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pod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japok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mang’won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makonyo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nyithinde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onyuol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ndalo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pek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chop </a:t>
            </a:r>
            <a:r>
              <a:rPr lang="en-US" sz="2400" b="1" dirty="0" err="1">
                <a:latin typeface="Constantia" panose="02030602050306030303" pitchFamily="18" charset="0"/>
              </a:rPr>
              <a:t>kama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nenore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ngima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kindeno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ji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mang’eny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ikelogi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misumba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kiawa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tuech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maonge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. Bende e </a:t>
            </a:r>
            <a:r>
              <a:rPr lang="en-US" sz="2400" b="1" dirty="0" err="1">
                <a:latin typeface="Constantia" panose="02030602050306030303" pitchFamily="18" charset="0"/>
              </a:rPr>
              <a:t>kinde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kamago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wanyalo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kokalo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roho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tiend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chiwo</a:t>
            </a:r>
            <a:r>
              <a:rPr lang="en-US" sz="2400" b="1" dirty="0">
                <a:latin typeface="Constantia" panose="02030602050306030303" pitchFamily="18" charset="0"/>
              </a:rPr>
              <a:t>. 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wane </a:t>
            </a:r>
            <a:r>
              <a:rPr lang="en-US" sz="2400" b="1" dirty="0" err="1">
                <a:latin typeface="Constantia" panose="02030602050306030303" pitchFamily="18" charset="0"/>
              </a:rPr>
              <a:t>malaike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dwaro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resowa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wawegi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gitemo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giket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tiendwa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motegno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gode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chieng</a:t>
            </a:r>
            <a:r>
              <a:rPr lang="en-US" sz="2400" b="1" dirty="0">
                <a:latin typeface="Constantia" panose="02030602050306030303" pitchFamily="18" charset="0"/>
              </a:rPr>
              <a:t>’, kendo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manyien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manyien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nochakre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7297671" y="6008502"/>
            <a:ext cx="3228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(Prophets and Kings, pg. </a:t>
            </a:r>
            <a:r>
              <a:rPr lang="en" sz="1600" b="1"/>
              <a:t>163)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68794" y="161434"/>
            <a:ext cx="6181726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ok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kende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 To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wabedo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mamor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kata mana 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masiche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mwaneno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wang’eyo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masira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kinda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kinda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miyo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ng’ato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bedo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chuny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oyiego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kendo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chuny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kamano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miyo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ng’ato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bedo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geno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To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geno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kamano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ok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kuod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wiwa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Roho Maler ma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osemiyowa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osepong’o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chunywa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hera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(Jo-Rumi 5:3–5)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174094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-3" y="-69295"/>
            <a:ext cx="758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Wadak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mopong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chandruok</a:t>
            </a:r>
            <a:r>
              <a:rPr lang="en-US" sz="2000" b="1" dirty="0"/>
              <a:t>. </a:t>
            </a:r>
            <a:r>
              <a:rPr lang="en-US" sz="2000" b="1" dirty="0" err="1"/>
              <a:t>Waduto</a:t>
            </a:r>
            <a:r>
              <a:rPr lang="en-US" sz="2000" b="1" dirty="0"/>
              <a:t> </a:t>
            </a:r>
            <a:r>
              <a:rPr lang="en-US" sz="2000" b="1" dirty="0" err="1"/>
              <a:t>waromo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pek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ma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penjo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hera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20405" y="1064719"/>
            <a:ext cx="75847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Wabiro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puonjore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moko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owuo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kuomgi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Biblos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otimo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mane gin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mopogore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opogore</a:t>
            </a:r>
            <a:r>
              <a:rPr lang="en-US" sz="2000" b="1" dirty="0">
                <a:solidFill>
                  <a:prstClr val="black"/>
                </a:solidFill>
              </a:rPr>
              <a:t> mag </a:t>
            </a:r>
            <a:r>
              <a:rPr lang="en-US" sz="2000" b="1" dirty="0" err="1">
                <a:solidFill>
                  <a:prstClr val="black"/>
                </a:solidFill>
              </a:rPr>
              <a:t>ngima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ranyisigi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konyowa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motegno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waromo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kamago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-10201" y="805489"/>
            <a:ext cx="758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Watimo nang’o e kinde ma kamago?</a:t>
            </a: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APAKA MAG NGIMA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Bang’e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ahiti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mang’ongo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notugore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apaka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goyo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yie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koro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pi ne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chiegni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pong’e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(Mariko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78993" y="1339935"/>
            <a:ext cx="8796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Ng’ado</a:t>
            </a:r>
            <a:r>
              <a:rPr lang="en-US" sz="2000" b="1" dirty="0"/>
              <a:t> Nam mar </a:t>
            </a:r>
            <a:r>
              <a:rPr lang="en-US" sz="2000" b="1" dirty="0" err="1"/>
              <a:t>Galili</a:t>
            </a:r>
            <a:r>
              <a:rPr lang="en-US" sz="2000" b="1" dirty="0"/>
              <a:t> e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otieno</a:t>
            </a:r>
            <a:r>
              <a:rPr lang="en-US" sz="2000" b="1" dirty="0"/>
              <a:t>, kata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yamo</a:t>
            </a:r>
            <a:r>
              <a:rPr lang="en-US" sz="2000" b="1" dirty="0"/>
              <a:t> </a:t>
            </a:r>
            <a:r>
              <a:rPr lang="en-US" sz="2000" b="1" dirty="0" err="1"/>
              <a:t>mager</a:t>
            </a:r>
            <a:r>
              <a:rPr lang="en-US" sz="2000" b="1" dirty="0"/>
              <a:t> </a:t>
            </a:r>
            <a:r>
              <a:rPr lang="en-US" sz="2000" b="1" dirty="0" err="1"/>
              <a:t>kudho</a:t>
            </a:r>
            <a:r>
              <a:rPr lang="en-US" sz="2000" b="1" dirty="0"/>
              <a:t>, ne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nyien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Petro, Andrea, </a:t>
            </a:r>
            <a:r>
              <a:rPr lang="en-US" sz="2000" b="1" dirty="0" err="1"/>
              <a:t>Jakobo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Johana mane gin </a:t>
            </a:r>
            <a:r>
              <a:rPr lang="en-US" sz="2000" b="1" dirty="0" err="1"/>
              <a:t>jolupo</a:t>
            </a:r>
            <a:r>
              <a:rPr lang="en-US" sz="2000" b="1" dirty="0"/>
              <a:t> mane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lony</a:t>
            </a:r>
            <a:r>
              <a:rPr lang="en-US" sz="2000" b="1" dirty="0"/>
              <a:t> e </a:t>
            </a:r>
            <a:r>
              <a:rPr lang="en-US" sz="2000" b="1" dirty="0" err="1"/>
              <a:t>mamalo</a:t>
            </a:r>
            <a:r>
              <a:rPr lang="en-US" sz="2000" b="1" dirty="0"/>
              <a:t>. 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395663" y="3804229"/>
            <a:ext cx="48053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ngimawa</a:t>
            </a:r>
            <a:r>
              <a:rPr lang="en-US" sz="2000" b="1" dirty="0"/>
              <a:t> </a:t>
            </a:r>
            <a:r>
              <a:rPr lang="en-US" sz="2000" b="1" dirty="0" err="1"/>
              <a:t>wakalo</a:t>
            </a:r>
            <a:r>
              <a:rPr lang="en-US" sz="2000" b="1" dirty="0"/>
              <a:t> e </a:t>
            </a:r>
            <a:r>
              <a:rPr lang="en-US" sz="2000" b="1" dirty="0" err="1"/>
              <a:t>apaka</a:t>
            </a:r>
            <a:r>
              <a:rPr lang="en-US" sz="2000" b="1" dirty="0"/>
              <a:t>. </a:t>
            </a:r>
            <a:r>
              <a:rPr lang="en-US" sz="2000" b="1" dirty="0" err="1"/>
              <a:t>Wakwayo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okonywa</a:t>
            </a:r>
            <a:r>
              <a:rPr lang="en-US" sz="2000" b="1" dirty="0"/>
              <a:t>, to </a:t>
            </a:r>
            <a:r>
              <a:rPr lang="en-US" sz="2000" b="1" dirty="0" err="1"/>
              <a:t>nenore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onindo</a:t>
            </a:r>
            <a:r>
              <a:rPr lang="en-US" sz="2000" b="1" dirty="0"/>
              <a:t>. Ok </a:t>
            </a:r>
            <a:r>
              <a:rPr lang="en-US" sz="2000" b="1" dirty="0" err="1"/>
              <a:t>wawinj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entie</a:t>
            </a:r>
            <a:r>
              <a:rPr lang="en-US" sz="2000" b="1" dirty="0"/>
              <a:t>. To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kanyo</a:t>
            </a:r>
            <a:r>
              <a:rPr lang="en" sz="2000" b="1" dirty="0"/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62324" y="2283713"/>
            <a:ext cx="88296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Kata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yamo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magerno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obuogogi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Ahiti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mang’ongo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notugore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apaka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goyo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yie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koro</a:t>
            </a:r>
            <a:r>
              <a:rPr lang="en-US" sz="2000" b="1" dirty="0">
                <a:solidFill>
                  <a:prstClr val="black"/>
                </a:solidFill>
              </a:rPr>
              <a:t> pi ne </a:t>
            </a:r>
            <a:r>
              <a:rPr lang="en-US" sz="2000" b="1" dirty="0" err="1">
                <a:solidFill>
                  <a:prstClr val="black"/>
                </a:solidFill>
              </a:rPr>
              <a:t>chiegni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pong’e</a:t>
            </a:r>
            <a:r>
              <a:rPr lang="en-US" sz="2000" b="1" dirty="0">
                <a:solidFill>
                  <a:prstClr val="black"/>
                </a:solidFill>
              </a:rPr>
              <a:t> kendo keto </a:t>
            </a:r>
            <a:r>
              <a:rPr lang="en-US" sz="2000" b="1" dirty="0" err="1">
                <a:solidFill>
                  <a:prstClr val="black"/>
                </a:solidFill>
              </a:rPr>
              <a:t>ngimagi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masira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Bang’e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gifwenyo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...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kanye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Onindo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Ang’o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momiyo</a:t>
            </a:r>
            <a:r>
              <a:rPr lang="en-US" sz="2000" b="1" dirty="0">
                <a:solidFill>
                  <a:prstClr val="black"/>
                </a:solidFill>
              </a:rPr>
              <a:t> ok </a:t>
            </a:r>
            <a:r>
              <a:rPr lang="en-US" sz="2000" b="1" dirty="0" err="1">
                <a:solidFill>
                  <a:prstClr val="black"/>
                </a:solidFill>
              </a:rPr>
              <a:t>okonywa</a:t>
            </a:r>
            <a:r>
              <a:rPr lang="en-US" sz="2000" b="1" dirty="0">
                <a:solidFill>
                  <a:prstClr val="black"/>
                </a:solidFill>
              </a:rPr>
              <a:t>? Be </a:t>
            </a:r>
            <a:r>
              <a:rPr lang="en-US" sz="2000" b="1" dirty="0" err="1">
                <a:solidFill>
                  <a:prstClr val="black"/>
                </a:solidFill>
              </a:rPr>
              <a:t>odewo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timorenwa</a:t>
            </a:r>
            <a:r>
              <a:rPr lang="en-US" sz="2000" b="1" dirty="0">
                <a:solidFill>
                  <a:prstClr val="black"/>
                </a:solidFill>
              </a:rPr>
              <a:t>? (Mariko 4:35-38)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95664" y="5084479"/>
            <a:ext cx="4838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Rit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kwero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yambwa</a:t>
            </a:r>
            <a:r>
              <a:rPr lang="en-US" sz="2000" b="1" dirty="0">
                <a:solidFill>
                  <a:prstClr val="black"/>
                </a:solidFill>
              </a:rPr>
              <a:t>: “Ling’!, Pie!” (Mariko 4:39). </a:t>
            </a:r>
            <a:r>
              <a:rPr lang="en-US" sz="2000" b="1" dirty="0" err="1">
                <a:solidFill>
                  <a:prstClr val="black"/>
                </a:solidFill>
              </a:rPr>
              <a:t>Oparowa</a:t>
            </a:r>
            <a:r>
              <a:rPr lang="en-US" sz="2000" b="1" dirty="0">
                <a:solidFill>
                  <a:prstClr val="black"/>
                </a:solidFill>
              </a:rPr>
              <a:t> (1 Petro 5:7). </a:t>
            </a:r>
            <a:r>
              <a:rPr lang="en-US" sz="2000" b="1" dirty="0" err="1">
                <a:solidFill>
                  <a:prstClr val="black"/>
                </a:solidFill>
              </a:rPr>
              <a:t>Onyalo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apakawa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Kik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wiyi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 (Mariko 4:40-41)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82207" y="-80938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TUOCHE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0" y="547572"/>
            <a:ext cx="8852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kowacho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chunye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anyalo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mulo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kata mana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lawe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kende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abiro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doko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mangima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(Mariko 5:28)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11863" y="1179561"/>
            <a:ext cx="875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Rem mar </a:t>
            </a:r>
            <a:r>
              <a:rPr lang="en-US" sz="2000" b="1" dirty="0" err="1"/>
              <a:t>ich</a:t>
            </a:r>
            <a:r>
              <a:rPr lang="en-US" sz="2000" b="1" dirty="0"/>
              <a:t> </a:t>
            </a:r>
            <a:r>
              <a:rPr lang="en-US" sz="2000" b="1" dirty="0" err="1"/>
              <a:t>machuer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higni</a:t>
            </a:r>
            <a:r>
              <a:rPr lang="en-US" sz="2000" b="1" dirty="0"/>
              <a:t> </a:t>
            </a:r>
            <a:r>
              <a:rPr lang="en-US" sz="2000" b="1" dirty="0" err="1"/>
              <a:t>apar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jathieth</a:t>
            </a:r>
            <a:r>
              <a:rPr lang="en-US" sz="2000" b="1" dirty="0"/>
              <a:t> mane </a:t>
            </a:r>
            <a:r>
              <a:rPr lang="en-US" sz="2000" b="1" dirty="0" err="1"/>
              <a:t>nyalo</a:t>
            </a:r>
            <a:r>
              <a:rPr lang="en-US" sz="2000" b="1" dirty="0"/>
              <a:t> change, ne </a:t>
            </a:r>
            <a:r>
              <a:rPr lang="en-US" sz="2000" b="1" dirty="0" err="1"/>
              <a:t>oweyo</a:t>
            </a:r>
            <a:r>
              <a:rPr lang="en-US" sz="2000" b="1" dirty="0"/>
              <a:t> </a:t>
            </a:r>
            <a:r>
              <a:rPr lang="en-US" sz="2000" b="1" dirty="0" err="1"/>
              <a:t>dhakono</a:t>
            </a:r>
            <a:r>
              <a:rPr lang="en-US" sz="2000" b="1" dirty="0"/>
              <a:t> e </a:t>
            </a:r>
            <a:r>
              <a:rPr lang="en-US" sz="2000" b="1" dirty="0" err="1"/>
              <a:t>dhier</a:t>
            </a:r>
            <a:r>
              <a:rPr lang="en-US" sz="2000" b="1" dirty="0"/>
              <a:t> kendo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oonge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(Mariko 5:25-26). E </a:t>
            </a:r>
            <a:r>
              <a:rPr lang="en-US" sz="2000" b="1" dirty="0" err="1"/>
              <a:t>kindegi</a:t>
            </a:r>
            <a:r>
              <a:rPr lang="en-US" sz="2000" b="1" dirty="0"/>
              <a:t>,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pinje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thieth</a:t>
            </a:r>
            <a:r>
              <a:rPr lang="en-US" sz="2000" b="1" dirty="0"/>
              <a:t>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chudo</a:t>
            </a:r>
            <a:r>
              <a:rPr lang="en-US" sz="2000" b="1" dirty="0"/>
              <a:t>, kendo </a:t>
            </a:r>
            <a:r>
              <a:rPr lang="en-US" sz="2000" b="1" dirty="0" err="1"/>
              <a:t>siganani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pod </a:t>
            </a:r>
            <a:r>
              <a:rPr lang="en-US" sz="2000" b="1" dirty="0" err="1"/>
              <a:t>en</a:t>
            </a:r>
            <a:r>
              <a:rPr lang="en-US" sz="2000" b="1" dirty="0"/>
              <a:t> adier e </a:t>
            </a:r>
            <a:r>
              <a:rPr lang="en-US" sz="2000" b="1" dirty="0" err="1"/>
              <a:t>pinjego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798466"/>
            <a:ext cx="3763225" cy="2621323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70" y="2481104"/>
            <a:ext cx="49319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, </a:t>
            </a:r>
            <a:r>
              <a:rPr lang="en-US" sz="2000" b="1" dirty="0" err="1"/>
              <a:t>waduto</a:t>
            </a:r>
            <a:r>
              <a:rPr lang="en-US" sz="2000" b="1" dirty="0"/>
              <a:t>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yudore</a:t>
            </a:r>
            <a:r>
              <a:rPr lang="en-US" sz="2000" b="1" dirty="0"/>
              <a:t> e </a:t>
            </a:r>
            <a:r>
              <a:rPr lang="en-US" sz="2000" b="1" dirty="0" err="1"/>
              <a:t>okenge</a:t>
            </a:r>
            <a:r>
              <a:rPr lang="en-US" sz="2000" b="1" dirty="0"/>
              <a:t> ma </a:t>
            </a:r>
            <a:r>
              <a:rPr lang="en-US" sz="2000" b="1" dirty="0" err="1"/>
              <a:t>tuo</a:t>
            </a:r>
            <a:r>
              <a:rPr lang="en-US" sz="2000" b="1" dirty="0"/>
              <a:t> </a:t>
            </a:r>
            <a:r>
              <a:rPr lang="en-US" sz="2000" b="1" dirty="0" err="1"/>
              <a:t>otweyowa</a:t>
            </a:r>
            <a:r>
              <a:rPr lang="en-US" sz="2000" b="1" dirty="0"/>
              <a:t>  kendo </a:t>
            </a:r>
            <a:r>
              <a:rPr lang="en-US" sz="2000" b="1" dirty="0" err="1"/>
              <a:t>othung’owa</a:t>
            </a:r>
            <a:r>
              <a:rPr lang="en-US" sz="2000" b="1" dirty="0"/>
              <a:t>, ma ok </a:t>
            </a:r>
            <a:r>
              <a:rPr lang="en-US" sz="2000" b="1" dirty="0" err="1"/>
              <a:t>wayud</a:t>
            </a:r>
            <a:r>
              <a:rPr lang="en-US" sz="2000" b="1" dirty="0"/>
              <a:t> </a:t>
            </a:r>
            <a:r>
              <a:rPr lang="en-US" sz="2000" b="1" dirty="0" err="1"/>
              <a:t>konyruok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770179"/>
            <a:ext cx="4899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Kata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, Yesu </a:t>
            </a:r>
            <a:r>
              <a:rPr lang="en-US" sz="2000" b="1" dirty="0" err="1">
                <a:solidFill>
                  <a:prstClr val="black"/>
                </a:solidFill>
              </a:rPr>
              <a:t>luongowa</a:t>
            </a:r>
            <a:r>
              <a:rPr lang="en-US" sz="2000" b="1" dirty="0">
                <a:solidFill>
                  <a:prstClr val="black"/>
                </a:solidFill>
              </a:rPr>
              <a:t> mondo </a:t>
            </a:r>
            <a:r>
              <a:rPr lang="en-US" sz="2000" b="1" dirty="0" err="1">
                <a:solidFill>
                  <a:prstClr val="black"/>
                </a:solidFill>
              </a:rPr>
              <a:t>waket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ting’wa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kuome</a:t>
            </a:r>
            <a:r>
              <a:rPr lang="en-US" sz="2000" b="1" dirty="0">
                <a:solidFill>
                  <a:prstClr val="black"/>
                </a:solidFill>
              </a:rPr>
              <a:t> (Math. 11:28-30).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9" y="4468637"/>
            <a:ext cx="48662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jothieth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ochangwa</a:t>
            </a:r>
            <a:r>
              <a:rPr lang="en-US" sz="2000" b="1" dirty="0">
                <a:solidFill>
                  <a:prstClr val="black"/>
                </a:solidFill>
              </a:rPr>
              <a:t>, kata </a:t>
            </a:r>
            <a:r>
              <a:rPr lang="en-US" sz="2000" b="1" dirty="0" err="1">
                <a:solidFill>
                  <a:prstClr val="black"/>
                </a:solidFill>
              </a:rPr>
              <a:t>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hono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ratiro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kuomwa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86668" y="3782647"/>
            <a:ext cx="4931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Dhakono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oneno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konyruok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yie</a:t>
            </a:r>
            <a:r>
              <a:rPr lang="en-US" sz="2000" b="1" dirty="0">
                <a:solidFill>
                  <a:prstClr val="black"/>
                </a:solidFill>
              </a:rPr>
              <a:t> mare ne </a:t>
            </a:r>
            <a:r>
              <a:rPr lang="en-US" sz="2000" b="1" dirty="0" err="1">
                <a:solidFill>
                  <a:prstClr val="black"/>
                </a:solidFill>
              </a:rPr>
              <a:t>orese</a:t>
            </a:r>
            <a:r>
              <a:rPr lang="en-US" sz="2000" b="1" dirty="0">
                <a:solidFill>
                  <a:prstClr val="black"/>
                </a:solidFill>
              </a:rPr>
              <a:t> (Mariko 5:27-29)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MASICHE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647349" y="583695"/>
            <a:ext cx="5967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Kata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tuo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oketho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denda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kamano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to e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ringruokni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anane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(Ayub 19:26)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214980" y="1139825"/>
            <a:ext cx="7002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Lweny</a:t>
            </a:r>
            <a:r>
              <a:rPr lang="en-US" sz="2000" b="1" dirty="0"/>
              <a:t>, </a:t>
            </a:r>
            <a:r>
              <a:rPr lang="en-US" sz="2000" b="1" dirty="0" err="1"/>
              <a:t>tulo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masiche</a:t>
            </a:r>
            <a:r>
              <a:rPr lang="en-US" sz="2000" b="1" dirty="0"/>
              <a:t> ma </a:t>
            </a:r>
            <a:r>
              <a:rPr lang="en-US" sz="2000" b="1" dirty="0" err="1"/>
              <a:t>fwenyore</a:t>
            </a:r>
            <a:r>
              <a:rPr lang="en-US" sz="2000" b="1" dirty="0"/>
              <a:t> ne </a:t>
            </a:r>
            <a:r>
              <a:rPr lang="en-US" sz="2000" b="1" dirty="0" err="1"/>
              <a:t>oloko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Ayub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(</a:t>
            </a:r>
            <a:r>
              <a:rPr lang="en-US" sz="2000" b="1" dirty="0" err="1"/>
              <a:t>Ayub</a:t>
            </a:r>
            <a:r>
              <a:rPr lang="en-US" sz="2000" b="1" dirty="0"/>
              <a:t> 1:13-19). Wan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waromo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masiche</a:t>
            </a:r>
            <a:r>
              <a:rPr lang="en-US" sz="2000" b="1" dirty="0"/>
              <a:t>, bed </a:t>
            </a:r>
            <a:r>
              <a:rPr lang="en-US" sz="2000" b="1" dirty="0" err="1"/>
              <a:t>ni</a:t>
            </a:r>
            <a:r>
              <a:rPr lang="en-US" sz="2000" b="1" dirty="0"/>
              <a:t> gin ma </a:t>
            </a:r>
            <a:r>
              <a:rPr lang="en-US" sz="2000" b="1" dirty="0" err="1"/>
              <a:t>fwenyore</a:t>
            </a:r>
            <a:r>
              <a:rPr lang="en-US" sz="2000" b="1" dirty="0"/>
              <a:t> kata ma </a:t>
            </a:r>
            <a:r>
              <a:rPr lang="en-US" sz="2000" b="1" dirty="0" err="1"/>
              <a:t>ikelo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ma </a:t>
            </a:r>
            <a:r>
              <a:rPr lang="en-US" sz="2000" b="1" dirty="0" err="1"/>
              <a:t>opong’o</a:t>
            </a:r>
            <a:r>
              <a:rPr lang="en-US" sz="2000" b="1" dirty="0"/>
              <a:t> </a:t>
            </a:r>
            <a:r>
              <a:rPr lang="en-US" sz="2000" b="1" dirty="0" err="1"/>
              <a:t>pinyni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672553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703535"/>
            <a:ext cx="5579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ok </a:t>
            </a:r>
            <a:r>
              <a:rPr lang="en-US" sz="2000" b="1" dirty="0" err="1"/>
              <a:t>wabedo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mool</a:t>
            </a:r>
            <a:r>
              <a:rPr lang="en-US" sz="2000" b="1" dirty="0"/>
              <a:t>, </a:t>
            </a: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neno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kata e </a:t>
            </a:r>
            <a:r>
              <a:rPr lang="en-US" sz="2000" b="1" dirty="0" err="1"/>
              <a:t>tembewa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. </a:t>
            </a:r>
            <a:r>
              <a:rPr lang="en-US" sz="2000" b="1" dirty="0" err="1"/>
              <a:t>Oherowa</a:t>
            </a:r>
            <a:r>
              <a:rPr lang="en-US" sz="2000" b="1" dirty="0"/>
              <a:t> kendo </a:t>
            </a:r>
            <a:r>
              <a:rPr lang="en-US" sz="2000" b="1" dirty="0" err="1"/>
              <a:t>ojiwowa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wayud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yomyom</a:t>
            </a:r>
            <a:r>
              <a:rPr lang="en-US" sz="2000" b="1" dirty="0"/>
              <a:t>, </a:t>
            </a:r>
            <a:r>
              <a:rPr lang="en-US" sz="2000" b="1" dirty="0" err="1"/>
              <a:t>chir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oolo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masira</a:t>
            </a:r>
            <a:r>
              <a:rPr lang="en-US" sz="2000" b="1" dirty="0"/>
              <a:t> (Joel 3:10; Rumi 5:3-5).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602500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Wabiro timo ang’o? Ang’o ma Ayub notimo?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824740"/>
            <a:ext cx="55794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intie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pek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ket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pachi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adiera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rit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gino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makare</a:t>
            </a:r>
            <a:r>
              <a:rPr lang="en-US" sz="2000" b="1" dirty="0">
                <a:solidFill>
                  <a:prstClr val="black"/>
                </a:solidFill>
              </a:rPr>
              <a:t> kendo ma ok </a:t>
            </a:r>
            <a:r>
              <a:rPr lang="en-US" sz="2000" b="1" dirty="0" err="1">
                <a:solidFill>
                  <a:prstClr val="black"/>
                </a:solidFill>
              </a:rPr>
              <a:t>lokre</a:t>
            </a:r>
            <a:r>
              <a:rPr lang="en-US" sz="2000" b="1" dirty="0">
                <a:solidFill>
                  <a:prstClr val="black"/>
                </a:solidFill>
              </a:rPr>
              <a:t>  </a:t>
            </a:r>
            <a:r>
              <a:rPr lang="en-US" sz="2000" b="1" dirty="0" err="1">
                <a:solidFill>
                  <a:prstClr val="black"/>
                </a:solidFill>
              </a:rPr>
              <a:t>chuth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ngimani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3A3A43-70DE-05B4-DA27-382936097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949233-D2C9-3F70-FAFE-96A0DC9B2B81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NYOSRUOK MAR CHUNY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BE4A05-85CA-5D41-99E7-41A7EF0C1AB6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To wan, ne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wageno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ema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dores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Israel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…” (Luka 24:21a)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590E97-E5B4-39E0-66FD-018EC995F381}"/>
              </a:ext>
            </a:extLst>
          </p:cNvPr>
          <p:cNvSpPr txBox="1"/>
          <p:nvPr/>
        </p:nvSpPr>
        <p:spPr>
          <a:xfrm>
            <a:off x="4215865" y="1105611"/>
            <a:ext cx="797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nie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: </a:t>
            </a:r>
            <a:r>
              <a:rPr lang="en-US" sz="2000" b="1" dirty="0" err="1"/>
              <a:t>Yesu</a:t>
            </a:r>
            <a:r>
              <a:rPr lang="en-US" sz="2000" b="1" dirty="0"/>
              <a:t> e </a:t>
            </a:r>
            <a:r>
              <a:rPr lang="en-US" sz="2000" b="1" dirty="0" err="1"/>
              <a:t>Mesia</a:t>
            </a:r>
            <a:r>
              <a:rPr lang="en-US" sz="2000" b="1" dirty="0"/>
              <a:t> ma biro </a:t>
            </a:r>
            <a:r>
              <a:rPr lang="en-US" sz="2000" b="1" dirty="0" err="1"/>
              <a:t>waro</a:t>
            </a:r>
            <a:r>
              <a:rPr lang="en-US" sz="2000" b="1" dirty="0"/>
              <a:t> Israel. </a:t>
            </a:r>
            <a:r>
              <a:rPr lang="en-US" sz="2000" b="1" dirty="0" err="1"/>
              <a:t>Gima</a:t>
            </a:r>
            <a:r>
              <a:rPr lang="en-US" sz="2000" b="1" dirty="0"/>
              <a:t> adier: </a:t>
            </a:r>
            <a:r>
              <a:rPr lang="en-US" sz="2000" b="1" dirty="0" err="1"/>
              <a:t>Osetho</a:t>
            </a:r>
            <a:r>
              <a:rPr lang="en-US" sz="2000" b="1" dirty="0"/>
              <a:t> (Luka 24:18-21).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3E608E-C75F-D6F3-AAFC-688EF9A1F5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CDA1EA-2C43-1BDB-373B-0C1F98E8D4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1EB55D5-A229-3091-2375-4DE726504F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0FDDDE-2586-8A70-EEAB-B92DF6DFB5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18BBE-FBF4-4E58-FC32-08E8395216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6A3B39C-B52A-7702-B6F9-4A709E0325CF}"/>
              </a:ext>
            </a:extLst>
          </p:cNvPr>
          <p:cNvSpPr txBox="1"/>
          <p:nvPr/>
        </p:nvSpPr>
        <p:spPr>
          <a:xfrm>
            <a:off x="4215865" y="2627979"/>
            <a:ext cx="7976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horuok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nokonyogi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giyud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geno</a:t>
            </a:r>
            <a:r>
              <a:rPr lang="en-US" sz="2000" b="1" dirty="0">
                <a:solidFill>
                  <a:prstClr val="black"/>
                </a:solidFill>
              </a:rPr>
              <a:t> kendo. </a:t>
            </a:r>
            <a:r>
              <a:rPr lang="en-US" sz="2000" b="1" dirty="0" err="1">
                <a:solidFill>
                  <a:prstClr val="black"/>
                </a:solidFill>
              </a:rPr>
              <a:t>Gikone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wang’gi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noyepo</a:t>
            </a:r>
            <a:r>
              <a:rPr lang="en-US" sz="2000" b="1" dirty="0">
                <a:solidFill>
                  <a:prstClr val="black"/>
                </a:solidFill>
              </a:rPr>
              <a:t>” (Luka 24:31), kendo ne </a:t>
            </a:r>
            <a:r>
              <a:rPr lang="en-US" sz="2000" b="1" dirty="0" err="1">
                <a:solidFill>
                  <a:prstClr val="black"/>
                </a:solidFill>
              </a:rPr>
              <a:t>giringo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gijiw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jogo</a:t>
            </a:r>
            <a:r>
              <a:rPr lang="en-US" sz="2000" b="1" dirty="0">
                <a:solidFill>
                  <a:prstClr val="black"/>
                </a:solidFill>
              </a:rPr>
              <a:t> mane pod </a:t>
            </a:r>
            <a:r>
              <a:rPr lang="en-US" sz="2000" b="1" dirty="0" err="1">
                <a:solidFill>
                  <a:prstClr val="black"/>
                </a:solidFill>
              </a:rPr>
              <a:t>chunygi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onyosore</a:t>
            </a:r>
            <a:r>
              <a:rPr lang="en-US" sz="2000" b="1" dirty="0">
                <a:solidFill>
                  <a:prstClr val="black"/>
                </a:solidFill>
              </a:rPr>
              <a:t> (Luka 24:32-35; 2 </a:t>
            </a:r>
            <a:r>
              <a:rPr lang="en-US" sz="2000" b="1" dirty="0" err="1">
                <a:solidFill>
                  <a:prstClr val="black"/>
                </a:solidFill>
              </a:rPr>
              <a:t>Jokorintho</a:t>
            </a:r>
            <a:r>
              <a:rPr lang="en-US" sz="2000" b="1" dirty="0">
                <a:solidFill>
                  <a:prstClr val="black"/>
                </a:solidFill>
              </a:rPr>
              <a:t> 1:4). </a:t>
            </a:r>
            <a:r>
              <a:rPr lang="en-US" sz="2000" b="1" dirty="0" err="1">
                <a:solidFill>
                  <a:prstClr val="black"/>
                </a:solidFill>
              </a:rPr>
              <a:t>Ang’o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wanyalo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puonjore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otimore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negi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35ECA07-EC90-2319-43BF-6FC046C8564E}"/>
              </a:ext>
            </a:extLst>
          </p:cNvPr>
          <p:cNvSpPr txBox="1"/>
          <p:nvPr/>
        </p:nvSpPr>
        <p:spPr>
          <a:xfrm>
            <a:off x="4215864" y="1866795"/>
            <a:ext cx="7976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Nyosruok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chunygi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 mane ok </a:t>
            </a:r>
            <a:r>
              <a:rPr lang="en-US" sz="2000" b="1" dirty="0" err="1">
                <a:solidFill>
                  <a:prstClr val="black"/>
                </a:solidFill>
              </a:rPr>
              <a:t>nyal</a:t>
            </a:r>
            <a:r>
              <a:rPr lang="en-US" sz="2000" b="1" dirty="0">
                <a:solidFill>
                  <a:prstClr val="black"/>
                </a:solidFill>
              </a:rPr>
              <a:t> we </a:t>
            </a:r>
            <a:r>
              <a:rPr lang="en-US" sz="2000" b="1" dirty="0" err="1">
                <a:solidFill>
                  <a:prstClr val="black"/>
                </a:solidFill>
              </a:rPr>
              <a:t>giyie</a:t>
            </a:r>
            <a:r>
              <a:rPr lang="en-US" sz="2000" b="1" dirty="0">
                <a:solidFill>
                  <a:prstClr val="black"/>
                </a:solidFill>
              </a:rPr>
              <a:t> kata </a:t>
            </a:r>
            <a:r>
              <a:rPr lang="en-US" sz="2000" b="1" dirty="0" err="1">
                <a:solidFill>
                  <a:prstClr val="black"/>
                </a:solidFill>
              </a:rPr>
              <a:t>kane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gineno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ranyisi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makare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chuth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chier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(Luka 24:22-24).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9878AD-A08B-18D0-BF25-F9E5F1DE645A}"/>
              </a:ext>
            </a:extLst>
          </p:cNvPr>
          <p:cNvSpPr/>
          <p:nvPr/>
        </p:nvSpPr>
        <p:spPr>
          <a:xfrm>
            <a:off x="1970088" y="59856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defRPr/>
            </a:pPr>
            <a:endParaRPr lang="en" b="1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6AD0CB6B-91E8-19BD-F583-1E2C25C554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960576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35424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4" grpId="0"/>
      <p:bldGraphic spid="1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 YESU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76872"/>
            <a:ext cx="10591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“To aneno ni masira mwaneno ndalogi tin, kipimo gi duong’ mapok oel mwabiro yudo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(Jo-Rumi 8:18)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536592"/>
            <a:ext cx="3899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Ellen G. White ne </a:t>
            </a:r>
            <a:r>
              <a:rPr lang="en-US" sz="2000" b="1" dirty="0" err="1"/>
              <a:t>chunye</a:t>
            </a:r>
            <a:r>
              <a:rPr lang="en-US" sz="2000" b="1" dirty="0"/>
              <a:t> </a:t>
            </a:r>
            <a:r>
              <a:rPr lang="en-US" sz="2000" b="1" dirty="0" err="1"/>
              <a:t>ool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, ne </a:t>
            </a:r>
            <a:r>
              <a:rPr lang="en-US" sz="2000" b="1" dirty="0" err="1"/>
              <a:t>oneno</a:t>
            </a:r>
            <a:r>
              <a:rPr lang="en-US" sz="2000" b="1" dirty="0"/>
              <a:t> </a:t>
            </a:r>
            <a:r>
              <a:rPr lang="en-US" sz="2000" b="1" dirty="0" err="1"/>
              <a:t>fweny</a:t>
            </a:r>
            <a:r>
              <a:rPr lang="en-US" sz="2000" b="1" dirty="0"/>
              <a:t> mane </a:t>
            </a:r>
            <a:r>
              <a:rPr lang="en-US" sz="2000" b="1" dirty="0" err="1"/>
              <a:t>onene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" sz="20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5815" y="1415273"/>
            <a:ext cx="7725014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932256"/>
            <a:ext cx="39750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Lekni nomiye geno gi yie, kod yot mar geno kuom Nyasaye.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5" y="4364442"/>
            <a:ext cx="3975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Ne </a:t>
            </a:r>
            <a:r>
              <a:rPr lang="en-US" sz="2000" b="1" dirty="0" err="1">
                <a:solidFill>
                  <a:prstClr val="black"/>
                </a:solidFill>
              </a:rPr>
              <a:t>oneno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picha</a:t>
            </a:r>
            <a:r>
              <a:rPr lang="en-US" sz="2000" b="1" dirty="0">
                <a:solidFill>
                  <a:prstClr val="black"/>
                </a:solidFill>
              </a:rPr>
              <a:t> mag </a:t>
            </a:r>
            <a:r>
              <a:rPr lang="en-US" sz="2000" b="1" dirty="0" err="1">
                <a:solidFill>
                  <a:prstClr val="black"/>
                </a:solidFill>
              </a:rPr>
              <a:t>ber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miwuoro</a:t>
            </a:r>
            <a:r>
              <a:rPr lang="en-US" sz="2000" b="1" dirty="0">
                <a:solidFill>
                  <a:prstClr val="black"/>
                </a:solidFill>
              </a:rPr>
              <a:t>, kendo ne </a:t>
            </a:r>
            <a:r>
              <a:rPr lang="en-US" sz="2000" b="1" dirty="0" err="1">
                <a:solidFill>
                  <a:prstClr val="black"/>
                </a:solidFill>
              </a:rPr>
              <a:t>chal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osedonjo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mor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kuwe</a:t>
            </a:r>
            <a:r>
              <a:rPr lang="en-US" sz="2000" b="1" dirty="0">
                <a:solidFill>
                  <a:prstClr val="black"/>
                </a:solidFill>
              </a:rPr>
              <a:t> mar polo.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796629"/>
            <a:ext cx="3975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Ne </a:t>
            </a:r>
            <a:r>
              <a:rPr lang="en-US" sz="2000" b="1" dirty="0" err="1">
                <a:solidFill>
                  <a:prstClr val="black"/>
                </a:solidFill>
              </a:rPr>
              <a:t>ong’eyo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nong’eyo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okaloe</a:t>
            </a:r>
            <a:r>
              <a:rPr lang="en-US" sz="2000" b="1" dirty="0">
                <a:solidFill>
                  <a:prstClr val="black"/>
                </a:solidFill>
              </a:rPr>
              <a:t>. E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oketo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lwete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wiye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nowachone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Kik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iluor</a:t>
            </a:r>
            <a:r>
              <a:rPr lang="en-US" sz="2000" b="1" dirty="0">
                <a:solidFill>
                  <a:prstClr val="black"/>
                </a:solidFill>
              </a:rPr>
              <a:t>.”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216045"/>
            <a:ext cx="3669633" cy="1938992"/>
          </a:xfrm>
          <a:custGeom>
            <a:avLst/>
            <a:gdLst>
              <a:gd name="csX0" fmla="*/ 0 w 3669633"/>
              <a:gd name="csY0" fmla="*/ 0 h 1938992"/>
              <a:gd name="csX1" fmla="*/ 597626 w 3669633"/>
              <a:gd name="csY1" fmla="*/ 0 h 1938992"/>
              <a:gd name="csX2" fmla="*/ 1195252 w 3669633"/>
              <a:gd name="csY2" fmla="*/ 0 h 1938992"/>
              <a:gd name="csX3" fmla="*/ 1682789 w 3669633"/>
              <a:gd name="csY3" fmla="*/ 0 h 1938992"/>
              <a:gd name="csX4" fmla="*/ 2243718 w 3669633"/>
              <a:gd name="csY4" fmla="*/ 0 h 1938992"/>
              <a:gd name="csX5" fmla="*/ 2841344 w 3669633"/>
              <a:gd name="csY5" fmla="*/ 0 h 1938992"/>
              <a:gd name="csX6" fmla="*/ 3669633 w 3669633"/>
              <a:gd name="csY6" fmla="*/ 0 h 1938992"/>
              <a:gd name="csX7" fmla="*/ 3669633 w 3669633"/>
              <a:gd name="csY7" fmla="*/ 484748 h 1938992"/>
              <a:gd name="csX8" fmla="*/ 3669633 w 3669633"/>
              <a:gd name="csY8" fmla="*/ 950106 h 1938992"/>
              <a:gd name="csX9" fmla="*/ 3669633 w 3669633"/>
              <a:gd name="csY9" fmla="*/ 1396074 h 1938992"/>
              <a:gd name="csX10" fmla="*/ 3669633 w 3669633"/>
              <a:gd name="csY10" fmla="*/ 1938992 h 1938992"/>
              <a:gd name="csX11" fmla="*/ 3072007 w 3669633"/>
              <a:gd name="csY11" fmla="*/ 1938992 h 1938992"/>
              <a:gd name="csX12" fmla="*/ 2584470 w 3669633"/>
              <a:gd name="csY12" fmla="*/ 1938992 h 1938992"/>
              <a:gd name="csX13" fmla="*/ 1986844 w 3669633"/>
              <a:gd name="csY13" fmla="*/ 1938992 h 1938992"/>
              <a:gd name="csX14" fmla="*/ 1425915 w 3669633"/>
              <a:gd name="csY14" fmla="*/ 1938992 h 1938992"/>
              <a:gd name="csX15" fmla="*/ 938378 w 3669633"/>
              <a:gd name="csY15" fmla="*/ 1938992 h 1938992"/>
              <a:gd name="csX16" fmla="*/ 0 w 3669633"/>
              <a:gd name="csY16" fmla="*/ 1938992 h 1938992"/>
              <a:gd name="csX17" fmla="*/ 0 w 3669633"/>
              <a:gd name="csY17" fmla="*/ 1512414 h 1938992"/>
              <a:gd name="csX18" fmla="*/ 0 w 3669633"/>
              <a:gd name="csY18" fmla="*/ 988886 h 1938992"/>
              <a:gd name="csX19" fmla="*/ 0 w 3669633"/>
              <a:gd name="csY19" fmla="*/ 484748 h 1938992"/>
              <a:gd name="csX20" fmla="*/ 0 w 3669633"/>
              <a:gd name="csY20" fmla="*/ 0 h 19389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69633" h="1938992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672227" y="120617"/>
                  <a:pt x="3649723" y="243182"/>
                  <a:pt x="3669633" y="484748"/>
                </a:cubicBezTo>
                <a:cubicBezTo>
                  <a:pt x="3689543" y="726314"/>
                  <a:pt x="3628729" y="758557"/>
                  <a:pt x="3669633" y="950106"/>
                </a:cubicBezTo>
                <a:cubicBezTo>
                  <a:pt x="3710537" y="1141655"/>
                  <a:pt x="3620322" y="1242854"/>
                  <a:pt x="3669633" y="1396074"/>
                </a:cubicBezTo>
                <a:cubicBezTo>
                  <a:pt x="3718944" y="1549294"/>
                  <a:pt x="3621858" y="1787770"/>
                  <a:pt x="3669633" y="1938992"/>
                </a:cubicBezTo>
                <a:cubicBezTo>
                  <a:pt x="3525461" y="1956150"/>
                  <a:pt x="3250740" y="1885577"/>
                  <a:pt x="3072007" y="1938992"/>
                </a:cubicBezTo>
                <a:cubicBezTo>
                  <a:pt x="2893274" y="1992407"/>
                  <a:pt x="2685870" y="1902655"/>
                  <a:pt x="2584470" y="1938992"/>
                </a:cubicBezTo>
                <a:cubicBezTo>
                  <a:pt x="2483070" y="1975329"/>
                  <a:pt x="2209502" y="1875820"/>
                  <a:pt x="1986844" y="1938992"/>
                </a:cubicBezTo>
                <a:cubicBezTo>
                  <a:pt x="1764186" y="2002164"/>
                  <a:pt x="1591448" y="1912760"/>
                  <a:pt x="1425915" y="1938992"/>
                </a:cubicBezTo>
                <a:cubicBezTo>
                  <a:pt x="1260382" y="1965224"/>
                  <a:pt x="1178498" y="1906233"/>
                  <a:pt x="938378" y="1938992"/>
                </a:cubicBezTo>
                <a:cubicBezTo>
                  <a:pt x="698258" y="1971751"/>
                  <a:pt x="392851" y="1840809"/>
                  <a:pt x="0" y="1938992"/>
                </a:cubicBezTo>
                <a:cubicBezTo>
                  <a:pt x="-20187" y="1846724"/>
                  <a:pt x="39357" y="1662515"/>
                  <a:pt x="0" y="1512414"/>
                </a:cubicBezTo>
                <a:cubicBezTo>
                  <a:pt x="-39357" y="1362313"/>
                  <a:pt x="62100" y="1230680"/>
                  <a:pt x="0" y="988886"/>
                </a:cubicBezTo>
                <a:cubicBezTo>
                  <a:pt x="-62100" y="747092"/>
                  <a:pt x="38812" y="709518"/>
                  <a:pt x="0" y="484748"/>
                </a:cubicBezTo>
                <a:cubicBezTo>
                  <a:pt x="-38812" y="259978"/>
                  <a:pt x="39665" y="11220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Wang’eyo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omiyo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gik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moko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tiyo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kaachiel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joma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ohere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oyud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gueth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Jogo gin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joma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oseluongo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kaka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odwaro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(Jo-Rumi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339155"/>
            <a:ext cx="7222559" cy="1569660"/>
          </a:xfrm>
          <a:custGeom>
            <a:avLst/>
            <a:gdLst>
              <a:gd name="csX0" fmla="*/ 0 w 7222559"/>
              <a:gd name="csY0" fmla="*/ 0 h 1569660"/>
              <a:gd name="csX1" fmla="*/ 627807 w 7222559"/>
              <a:gd name="csY1" fmla="*/ 0 h 1569660"/>
              <a:gd name="csX2" fmla="*/ 1111163 w 7222559"/>
              <a:gd name="csY2" fmla="*/ 0 h 1569660"/>
              <a:gd name="csX3" fmla="*/ 1450068 w 7222559"/>
              <a:gd name="csY3" fmla="*/ 0 h 1569660"/>
              <a:gd name="csX4" fmla="*/ 1788972 w 7222559"/>
              <a:gd name="csY4" fmla="*/ 0 h 1569660"/>
              <a:gd name="csX5" fmla="*/ 2489005 w 7222559"/>
              <a:gd name="csY5" fmla="*/ 0 h 1569660"/>
              <a:gd name="csX6" fmla="*/ 3116812 w 7222559"/>
              <a:gd name="csY6" fmla="*/ 0 h 1569660"/>
              <a:gd name="csX7" fmla="*/ 3600168 w 7222559"/>
              <a:gd name="csY7" fmla="*/ 0 h 1569660"/>
              <a:gd name="csX8" fmla="*/ 4300201 w 7222559"/>
              <a:gd name="csY8" fmla="*/ 0 h 1569660"/>
              <a:gd name="csX9" fmla="*/ 5000233 w 7222559"/>
              <a:gd name="csY9" fmla="*/ 0 h 1569660"/>
              <a:gd name="csX10" fmla="*/ 5483589 w 7222559"/>
              <a:gd name="csY10" fmla="*/ 0 h 1569660"/>
              <a:gd name="csX11" fmla="*/ 6039170 w 7222559"/>
              <a:gd name="csY11" fmla="*/ 0 h 1569660"/>
              <a:gd name="csX12" fmla="*/ 6739203 w 7222559"/>
              <a:gd name="csY12" fmla="*/ 0 h 1569660"/>
              <a:gd name="csX13" fmla="*/ 7222559 w 7222559"/>
              <a:gd name="csY13" fmla="*/ 0 h 1569660"/>
              <a:gd name="csX14" fmla="*/ 7222559 w 7222559"/>
              <a:gd name="csY14" fmla="*/ 554613 h 1569660"/>
              <a:gd name="csX15" fmla="*/ 7222559 w 7222559"/>
              <a:gd name="csY15" fmla="*/ 1030743 h 1569660"/>
              <a:gd name="csX16" fmla="*/ 7222559 w 7222559"/>
              <a:gd name="csY16" fmla="*/ 1569660 h 1569660"/>
              <a:gd name="csX17" fmla="*/ 6594752 w 7222559"/>
              <a:gd name="csY17" fmla="*/ 1569660 h 1569660"/>
              <a:gd name="csX18" fmla="*/ 6183622 w 7222559"/>
              <a:gd name="csY18" fmla="*/ 1569660 h 1569660"/>
              <a:gd name="csX19" fmla="*/ 5628040 w 7222559"/>
              <a:gd name="csY19" fmla="*/ 1569660 h 1569660"/>
              <a:gd name="csX20" fmla="*/ 5144684 w 7222559"/>
              <a:gd name="csY20" fmla="*/ 1569660 h 1569660"/>
              <a:gd name="csX21" fmla="*/ 4589103 w 7222559"/>
              <a:gd name="csY21" fmla="*/ 1569660 h 1569660"/>
              <a:gd name="csX22" fmla="*/ 3889070 w 7222559"/>
              <a:gd name="csY22" fmla="*/ 1569660 h 1569660"/>
              <a:gd name="csX23" fmla="*/ 3477940 w 7222559"/>
              <a:gd name="csY23" fmla="*/ 1569660 h 1569660"/>
              <a:gd name="csX24" fmla="*/ 2777907 w 7222559"/>
              <a:gd name="csY24" fmla="*/ 1569660 h 1569660"/>
              <a:gd name="csX25" fmla="*/ 2222326 w 7222559"/>
              <a:gd name="csY25" fmla="*/ 1569660 h 1569660"/>
              <a:gd name="csX26" fmla="*/ 1883421 w 7222559"/>
              <a:gd name="csY26" fmla="*/ 1569660 h 1569660"/>
              <a:gd name="csX27" fmla="*/ 1183389 w 7222559"/>
              <a:gd name="csY27" fmla="*/ 1569660 h 1569660"/>
              <a:gd name="csX28" fmla="*/ 555581 w 7222559"/>
              <a:gd name="csY28" fmla="*/ 1569660 h 1569660"/>
              <a:gd name="csX29" fmla="*/ 0 w 7222559"/>
              <a:gd name="csY29" fmla="*/ 1569660 h 1569660"/>
              <a:gd name="csX30" fmla="*/ 0 w 7222559"/>
              <a:gd name="csY30" fmla="*/ 1077833 h 1569660"/>
              <a:gd name="csX31" fmla="*/ 0 w 7222559"/>
              <a:gd name="csY31" fmla="*/ 554613 h 1569660"/>
              <a:gd name="csX32" fmla="*/ 0 w 7222559"/>
              <a:gd name="csY32" fmla="*/ 0 h 15696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7222559" h="1569660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87152" y="266490"/>
                  <a:pt x="7202062" y="385019"/>
                  <a:pt x="7222559" y="554613"/>
                </a:cubicBezTo>
                <a:cubicBezTo>
                  <a:pt x="7243056" y="724207"/>
                  <a:pt x="7182272" y="879761"/>
                  <a:pt x="7222559" y="1030743"/>
                </a:cubicBezTo>
                <a:cubicBezTo>
                  <a:pt x="7262846" y="1181725"/>
                  <a:pt x="7218088" y="1349540"/>
                  <a:pt x="7222559" y="1569660"/>
                </a:cubicBezTo>
                <a:cubicBezTo>
                  <a:pt x="7076907" y="1590018"/>
                  <a:pt x="6846805" y="1561930"/>
                  <a:pt x="6594752" y="1569660"/>
                </a:cubicBezTo>
                <a:cubicBezTo>
                  <a:pt x="6342699" y="1577390"/>
                  <a:pt x="6381844" y="1544243"/>
                  <a:pt x="6183622" y="1569660"/>
                </a:cubicBezTo>
                <a:cubicBezTo>
                  <a:pt x="5985400" y="1595077"/>
                  <a:pt x="5848981" y="1543131"/>
                  <a:pt x="5628040" y="1569660"/>
                </a:cubicBezTo>
                <a:cubicBezTo>
                  <a:pt x="5407099" y="1596189"/>
                  <a:pt x="5351632" y="1512326"/>
                  <a:pt x="5144684" y="1569660"/>
                </a:cubicBezTo>
                <a:cubicBezTo>
                  <a:pt x="4937736" y="1626994"/>
                  <a:pt x="4744923" y="1515648"/>
                  <a:pt x="4589103" y="1569660"/>
                </a:cubicBezTo>
                <a:cubicBezTo>
                  <a:pt x="4433283" y="1623672"/>
                  <a:pt x="4211713" y="1522282"/>
                  <a:pt x="3889070" y="1569660"/>
                </a:cubicBezTo>
                <a:cubicBezTo>
                  <a:pt x="3566427" y="1617038"/>
                  <a:pt x="3626488" y="1563550"/>
                  <a:pt x="3477940" y="1569660"/>
                </a:cubicBezTo>
                <a:cubicBezTo>
                  <a:pt x="3329392" y="1575770"/>
                  <a:pt x="3047881" y="1511631"/>
                  <a:pt x="2777907" y="1569660"/>
                </a:cubicBezTo>
                <a:cubicBezTo>
                  <a:pt x="2507933" y="1627689"/>
                  <a:pt x="2488251" y="1528809"/>
                  <a:pt x="2222326" y="1569660"/>
                </a:cubicBezTo>
                <a:cubicBezTo>
                  <a:pt x="1956401" y="1610511"/>
                  <a:pt x="2046062" y="1551160"/>
                  <a:pt x="1883421" y="1569660"/>
                </a:cubicBezTo>
                <a:cubicBezTo>
                  <a:pt x="1720780" y="1588160"/>
                  <a:pt x="1504397" y="1513196"/>
                  <a:pt x="1183389" y="1569660"/>
                </a:cubicBezTo>
                <a:cubicBezTo>
                  <a:pt x="862381" y="1626124"/>
                  <a:pt x="689699" y="1559936"/>
                  <a:pt x="555581" y="1569660"/>
                </a:cubicBezTo>
                <a:cubicBezTo>
                  <a:pt x="421463" y="1579384"/>
                  <a:pt x="157157" y="1520410"/>
                  <a:pt x="0" y="1569660"/>
                </a:cubicBezTo>
                <a:cubicBezTo>
                  <a:pt x="-6892" y="1359498"/>
                  <a:pt x="11896" y="1300537"/>
                  <a:pt x="0" y="1077833"/>
                </a:cubicBezTo>
                <a:cubicBezTo>
                  <a:pt x="-11896" y="855129"/>
                  <a:pt x="6221" y="775530"/>
                  <a:pt x="0" y="554613"/>
                </a:cubicBezTo>
                <a:cubicBezTo>
                  <a:pt x="-6221" y="333696"/>
                  <a:pt x="25402" y="24411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Omiyo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upar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gimoro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to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nyisuru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moko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muchando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kulemo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kendo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chunyu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goyone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erokamano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Eka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mar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modhiero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ji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ng’eyo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norit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chunyu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parou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kubedo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kuom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Kristo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(Jo-Filipi 4:6-7)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483566"/>
            <a:ext cx="5901491" cy="2862322"/>
          </a:xfrm>
          <a:custGeom>
            <a:avLst/>
            <a:gdLst>
              <a:gd name="csX0" fmla="*/ 0 w 5901491"/>
              <a:gd name="csY0" fmla="*/ 0 h 2862322"/>
              <a:gd name="csX1" fmla="*/ 590149 w 5901491"/>
              <a:gd name="csY1" fmla="*/ 0 h 2862322"/>
              <a:gd name="csX2" fmla="*/ 1121283 w 5901491"/>
              <a:gd name="csY2" fmla="*/ 0 h 2862322"/>
              <a:gd name="csX3" fmla="*/ 1711432 w 5901491"/>
              <a:gd name="csY3" fmla="*/ 0 h 2862322"/>
              <a:gd name="csX4" fmla="*/ 2419611 w 5901491"/>
              <a:gd name="csY4" fmla="*/ 0 h 2862322"/>
              <a:gd name="csX5" fmla="*/ 3068775 w 5901491"/>
              <a:gd name="csY5" fmla="*/ 0 h 2862322"/>
              <a:gd name="csX6" fmla="*/ 3658924 w 5901491"/>
              <a:gd name="csY6" fmla="*/ 0 h 2862322"/>
              <a:gd name="csX7" fmla="*/ 4072029 w 5901491"/>
              <a:gd name="csY7" fmla="*/ 0 h 2862322"/>
              <a:gd name="csX8" fmla="*/ 4544148 w 5901491"/>
              <a:gd name="csY8" fmla="*/ 0 h 2862322"/>
              <a:gd name="csX9" fmla="*/ 5016267 w 5901491"/>
              <a:gd name="csY9" fmla="*/ 0 h 2862322"/>
              <a:gd name="csX10" fmla="*/ 5901491 w 5901491"/>
              <a:gd name="csY10" fmla="*/ 0 h 2862322"/>
              <a:gd name="csX11" fmla="*/ 5901491 w 5901491"/>
              <a:gd name="csY11" fmla="*/ 486595 h 2862322"/>
              <a:gd name="csX12" fmla="*/ 5901491 w 5901491"/>
              <a:gd name="csY12" fmla="*/ 1059059 h 2862322"/>
              <a:gd name="csX13" fmla="*/ 5901491 w 5901491"/>
              <a:gd name="csY13" fmla="*/ 1688770 h 2862322"/>
              <a:gd name="csX14" fmla="*/ 5901491 w 5901491"/>
              <a:gd name="csY14" fmla="*/ 2232611 h 2862322"/>
              <a:gd name="csX15" fmla="*/ 5901491 w 5901491"/>
              <a:gd name="csY15" fmla="*/ 2862322 h 2862322"/>
              <a:gd name="csX16" fmla="*/ 5252327 w 5901491"/>
              <a:gd name="csY16" fmla="*/ 2862322 h 2862322"/>
              <a:gd name="csX17" fmla="*/ 4603163 w 5901491"/>
              <a:gd name="csY17" fmla="*/ 2862322 h 2862322"/>
              <a:gd name="csX18" fmla="*/ 3894984 w 5901491"/>
              <a:gd name="csY18" fmla="*/ 2862322 h 2862322"/>
              <a:gd name="csX19" fmla="*/ 3422865 w 5901491"/>
              <a:gd name="csY19" fmla="*/ 2862322 h 2862322"/>
              <a:gd name="csX20" fmla="*/ 2773701 w 5901491"/>
              <a:gd name="csY20" fmla="*/ 2862322 h 2862322"/>
              <a:gd name="csX21" fmla="*/ 2360596 w 5901491"/>
              <a:gd name="csY21" fmla="*/ 2862322 h 2862322"/>
              <a:gd name="csX22" fmla="*/ 1711432 w 5901491"/>
              <a:gd name="csY22" fmla="*/ 2862322 h 2862322"/>
              <a:gd name="csX23" fmla="*/ 1239313 w 5901491"/>
              <a:gd name="csY23" fmla="*/ 2862322 h 2862322"/>
              <a:gd name="csX24" fmla="*/ 531134 w 5901491"/>
              <a:gd name="csY24" fmla="*/ 2862322 h 2862322"/>
              <a:gd name="csX25" fmla="*/ 0 w 5901491"/>
              <a:gd name="csY25" fmla="*/ 2862322 h 2862322"/>
              <a:gd name="csX26" fmla="*/ 0 w 5901491"/>
              <a:gd name="csY26" fmla="*/ 2375727 h 2862322"/>
              <a:gd name="csX27" fmla="*/ 0 w 5901491"/>
              <a:gd name="csY27" fmla="*/ 1889133 h 2862322"/>
              <a:gd name="csX28" fmla="*/ 0 w 5901491"/>
              <a:gd name="csY28" fmla="*/ 1402538 h 2862322"/>
              <a:gd name="csX29" fmla="*/ 0 w 5901491"/>
              <a:gd name="csY29" fmla="*/ 915943 h 2862322"/>
              <a:gd name="csX30" fmla="*/ 0 w 5901491"/>
              <a:gd name="csY30" fmla="*/ 0 h 28623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5901491" h="2862322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25139" y="159494"/>
                  <a:pt x="5857315" y="321473"/>
                  <a:pt x="5901491" y="486595"/>
                </a:cubicBezTo>
                <a:cubicBezTo>
                  <a:pt x="5945667" y="651718"/>
                  <a:pt x="5869983" y="864065"/>
                  <a:pt x="5901491" y="1059059"/>
                </a:cubicBezTo>
                <a:cubicBezTo>
                  <a:pt x="5932999" y="1254053"/>
                  <a:pt x="5866363" y="1434959"/>
                  <a:pt x="5901491" y="1688770"/>
                </a:cubicBezTo>
                <a:cubicBezTo>
                  <a:pt x="5936619" y="1942581"/>
                  <a:pt x="5845073" y="1997441"/>
                  <a:pt x="5901491" y="2232611"/>
                </a:cubicBezTo>
                <a:cubicBezTo>
                  <a:pt x="5957909" y="2467781"/>
                  <a:pt x="5830049" y="2732402"/>
                  <a:pt x="5901491" y="2862322"/>
                </a:cubicBezTo>
                <a:cubicBezTo>
                  <a:pt x="5718217" y="2908802"/>
                  <a:pt x="5445779" y="2795934"/>
                  <a:pt x="5252327" y="2862322"/>
                </a:cubicBezTo>
                <a:cubicBezTo>
                  <a:pt x="5058875" y="2928710"/>
                  <a:pt x="4781749" y="2829008"/>
                  <a:pt x="4603163" y="2862322"/>
                </a:cubicBezTo>
                <a:cubicBezTo>
                  <a:pt x="4424577" y="2895636"/>
                  <a:pt x="4121017" y="2790265"/>
                  <a:pt x="3894984" y="2862322"/>
                </a:cubicBezTo>
                <a:cubicBezTo>
                  <a:pt x="3668951" y="2934379"/>
                  <a:pt x="3627951" y="2811951"/>
                  <a:pt x="3422865" y="2862322"/>
                </a:cubicBezTo>
                <a:cubicBezTo>
                  <a:pt x="3217779" y="2912693"/>
                  <a:pt x="3027811" y="2860198"/>
                  <a:pt x="2773701" y="2862322"/>
                </a:cubicBezTo>
                <a:cubicBezTo>
                  <a:pt x="2519591" y="2864446"/>
                  <a:pt x="2566969" y="2832180"/>
                  <a:pt x="2360596" y="2862322"/>
                </a:cubicBezTo>
                <a:cubicBezTo>
                  <a:pt x="2154223" y="2892464"/>
                  <a:pt x="1988492" y="2789349"/>
                  <a:pt x="1711432" y="2862322"/>
                </a:cubicBezTo>
                <a:cubicBezTo>
                  <a:pt x="1434372" y="2935295"/>
                  <a:pt x="1436757" y="2825289"/>
                  <a:pt x="1239313" y="2862322"/>
                </a:cubicBezTo>
                <a:cubicBezTo>
                  <a:pt x="1041869" y="2899355"/>
                  <a:pt x="729191" y="2823671"/>
                  <a:pt x="531134" y="2862322"/>
                </a:cubicBezTo>
                <a:cubicBezTo>
                  <a:pt x="333077" y="2900973"/>
                  <a:pt x="264358" y="2857789"/>
                  <a:pt x="0" y="2862322"/>
                </a:cubicBezTo>
                <a:cubicBezTo>
                  <a:pt x="-1776" y="2754818"/>
                  <a:pt x="37248" y="2525139"/>
                  <a:pt x="0" y="2375727"/>
                </a:cubicBezTo>
                <a:cubicBezTo>
                  <a:pt x="-37248" y="2226315"/>
                  <a:pt x="7424" y="2078532"/>
                  <a:pt x="0" y="1889133"/>
                </a:cubicBezTo>
                <a:cubicBezTo>
                  <a:pt x="-7424" y="1699734"/>
                  <a:pt x="56972" y="1542737"/>
                  <a:pt x="0" y="1402538"/>
                </a:cubicBezTo>
                <a:cubicBezTo>
                  <a:pt x="-56972" y="1262340"/>
                  <a:pt x="7162" y="1094533"/>
                  <a:pt x="0" y="915943"/>
                </a:cubicBezTo>
                <a:cubicBezTo>
                  <a:pt x="-7162" y="737353"/>
                  <a:pt x="32059" y="38674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Owetena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uyudo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tem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mayoreyore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to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kwanreuru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johawi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nimar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ung’eyo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tem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mitemogo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yieu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ema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miyo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ubedo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gi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kinda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To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nyaka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utim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kinda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nyaka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giko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mondo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ubed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joma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olony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kendo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makare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chutho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ma ok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urem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yo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moro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amora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[…]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Ng’at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manano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iteme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en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jahawi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nikech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koseloyo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tem to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noyud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osimbo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mar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ngima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ma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Ruoth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nosingore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nomi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jogo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mohere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(James 1:2-4,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674417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To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nowachona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Mich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amiyi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kuom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ng’wonona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oromi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nikech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kama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nyawo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nitie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ema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teko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tiyoe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moloyo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Emomiyo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amor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ahinya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pakora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nikech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nyawona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teko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mar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Kristo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odag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kuoma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(2 Jo-Korintho 12:9)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1276</Words>
  <Application>Microsoft Office PowerPoint</Application>
  <PresentationFormat>Panorámica</PresentationFormat>
  <Paragraphs>61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148</cp:revision>
  <dcterms:created xsi:type="dcterms:W3CDTF">2026-04-25T14:07:55Z</dcterms:created>
  <dcterms:modified xsi:type="dcterms:W3CDTF">2026-05-10T17:33:05Z</dcterms:modified>
</cp:coreProperties>
</file>