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ng’ato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kendo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bang’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kinde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moko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Roho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Maler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odonj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ng’atno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iyud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makare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tudruok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wuoyo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kuom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yieni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kata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lemnigi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tudo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manyienni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jo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kanyaklani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moko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moro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makende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kata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penj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moro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manyienni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nyalo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bedogo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nyisogi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kaka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Biblos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kelo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hoch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rieko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kendo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chiko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ngimawa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biro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chopo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ibiro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penjo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bende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ogombo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uso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Biblos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Bang’e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nyalo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obatise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ng’ato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kendo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los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bang’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kinde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moko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Roho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Maler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odonj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chuny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ng’atno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iyud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makare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tudruok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maber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wuoyo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kuom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yieni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kata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lemnigi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tudo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manyienni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jo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kanyaklani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moko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Lem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moro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makende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kata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penj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moro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manyienni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nyalo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bedogo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Many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nyisogi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kaka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Biblos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kelo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hoch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rieko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kendo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chiko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ngimawa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Thuolo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biro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chopo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ibiro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penjo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bende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ogombo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mondo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uso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kode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Biblos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Bang’e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osiepni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nyalo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dwaro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obatise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10C0D-EB40-427E-BC24-CC8FE1A73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4DCC-5CE0-417F-B252-48AA3BC03A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4DCC-5CE0-417F-B252-48AA3BC03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4DCC-5CE0-417F-B252-48AA3BC03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4DCC-5CE0-417F-B252-48AA3BC03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674690" y="6471821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12 mar Jun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NYIS JI WACH KUOME</a:t>
            </a:r>
            <a:endParaRPr lang="en-US" sz="54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4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245" y="1525460"/>
            <a:ext cx="4070555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NYASAYE MANYO NYITHINDE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18023"/>
            <a:ext cx="98650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“To an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awacho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In Israel, in e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wuoda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mahero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moloyo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E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asaya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aluongoe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nyingi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apari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Chunya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oheri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abiro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kechi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(Jeremia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3780279" y="1608909"/>
            <a:ext cx="573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, </a:t>
            </a:r>
            <a:r>
              <a:rPr lang="en-US" sz="2000" b="1" dirty="0" err="1"/>
              <a:t>oganda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opogore</a:t>
            </a:r>
            <a:r>
              <a:rPr lang="en-US" sz="2000" b="1" dirty="0"/>
              <a:t>: </a:t>
            </a:r>
            <a:r>
              <a:rPr lang="en-US" sz="2000" b="1" dirty="0" err="1"/>
              <a:t>Efraim</a:t>
            </a:r>
            <a:r>
              <a:rPr lang="en-US" sz="2000" b="1" dirty="0"/>
              <a:t> (</a:t>
            </a:r>
            <a:r>
              <a:rPr lang="en-US" sz="2000" b="1" dirty="0" err="1"/>
              <a:t>pinyruoth</a:t>
            </a:r>
            <a:r>
              <a:rPr lang="en-US" sz="2000" b="1" dirty="0"/>
              <a:t> ma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nyandwat</a:t>
            </a:r>
            <a:r>
              <a:rPr lang="en-US" sz="2000" b="1" dirty="0"/>
              <a:t>) </a:t>
            </a:r>
            <a:r>
              <a:rPr lang="en-US" sz="2000" b="1" dirty="0" err="1"/>
              <a:t>noweyo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; Juda (</a:t>
            </a:r>
            <a:r>
              <a:rPr lang="en-US" sz="2000" b="1" dirty="0" err="1"/>
              <a:t>pinyruoth</a:t>
            </a:r>
            <a:r>
              <a:rPr lang="en-US" sz="2000" b="1" dirty="0"/>
              <a:t> ma </a:t>
            </a:r>
            <a:r>
              <a:rPr lang="en-US" sz="2000" b="1" dirty="0" err="1"/>
              <a:t>milambo</a:t>
            </a:r>
            <a:r>
              <a:rPr lang="en-US" sz="2000" b="1" dirty="0"/>
              <a:t>) </a:t>
            </a:r>
            <a:r>
              <a:rPr lang="en-US" sz="2000" b="1" dirty="0" err="1"/>
              <a:t>nodong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. 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7569" y="4697240"/>
            <a:ext cx="2389196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30419" y="4415777"/>
            <a:ext cx="9453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Joma</a:t>
            </a:r>
            <a:r>
              <a:rPr lang="en-US" sz="2000" b="1" dirty="0"/>
              <a:t> ne </a:t>
            </a:r>
            <a:r>
              <a:rPr lang="en-US" sz="2000" b="1" dirty="0" err="1"/>
              <a:t>otiyo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bang’e</a:t>
            </a:r>
            <a:r>
              <a:rPr lang="en-US" sz="2000" b="1" dirty="0"/>
              <a:t> </a:t>
            </a:r>
            <a:r>
              <a:rPr lang="en-US" sz="2000" b="1" dirty="0" err="1"/>
              <a:t>oweyo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luongogi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. Gin </a:t>
            </a:r>
            <a:r>
              <a:rPr lang="en-US" sz="2000" b="1" dirty="0" err="1"/>
              <a:t>nyithinde</a:t>
            </a:r>
            <a:r>
              <a:rPr lang="en-US" sz="2000" b="1" dirty="0"/>
              <a:t>, kendo </a:t>
            </a:r>
            <a:r>
              <a:rPr lang="en-US" sz="2000" b="1" dirty="0" err="1"/>
              <a:t>oherogi</a:t>
            </a:r>
            <a:r>
              <a:rPr lang="en-US" sz="2000" b="1" dirty="0"/>
              <a:t> kendo </a:t>
            </a:r>
            <a:r>
              <a:rPr lang="en-US" sz="2000" b="1" dirty="0" err="1"/>
              <a:t>ojiwogi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gidwog</a:t>
            </a:r>
            <a:r>
              <a:rPr lang="en-US" sz="2000" b="1" dirty="0"/>
              <a:t> ire.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3745867" y="3012343"/>
            <a:ext cx="57380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oweye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ne pod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Efraim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wuode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ohero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31:20). Ne </a:t>
            </a:r>
            <a:r>
              <a:rPr lang="en-US" sz="2000" b="1" dirty="0" err="1">
                <a:solidFill>
                  <a:prstClr val="black"/>
                </a:solidFill>
              </a:rPr>
              <a:t>onyiso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damare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Rahel</a:t>
            </a:r>
            <a:r>
              <a:rPr lang="en-US" sz="2000" b="1" dirty="0">
                <a:solidFill>
                  <a:prstClr val="black"/>
                </a:solidFill>
              </a:rPr>
              <a:t>, kaka </a:t>
            </a:r>
            <a:r>
              <a:rPr lang="en-US" sz="2000" b="1" dirty="0" err="1">
                <a:solidFill>
                  <a:prstClr val="black"/>
                </a:solidFill>
              </a:rPr>
              <a:t>ywak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yawuote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osetho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richogi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31:15).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-1" y="5511434"/>
            <a:ext cx="9453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nyithindwa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wawegi</a:t>
            </a:r>
            <a:r>
              <a:rPr lang="en-US" sz="2000" b="1" dirty="0">
                <a:solidFill>
                  <a:prstClr val="black"/>
                </a:solidFill>
              </a:rPr>
              <a:t>, mane </a:t>
            </a:r>
            <a:r>
              <a:rPr lang="en-US" sz="2000" b="1" dirty="0" err="1">
                <a:solidFill>
                  <a:prstClr val="black"/>
                </a:solidFill>
              </a:rPr>
              <a:t>ong’eyo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chon, </a:t>
            </a:r>
            <a:r>
              <a:rPr lang="en-US" sz="2000" b="1" dirty="0" err="1">
                <a:solidFill>
                  <a:prstClr val="black"/>
                </a:solidFill>
              </a:rPr>
              <a:t>oseweyo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weyogi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herogi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kodgi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mamuol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paronwa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gin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ng’wono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maduong’ie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odwaro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gidwog</a:t>
            </a:r>
            <a:r>
              <a:rPr lang="en-US" sz="2000" b="1" dirty="0">
                <a:solidFill>
                  <a:prstClr val="black"/>
                </a:solidFill>
              </a:rPr>
              <a:t> ire.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WAMANYO JOGO MANE OWEYO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“Kata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obedo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nakeyogi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kind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ogendini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maboyo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kamano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ginipara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mi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gipidh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nyithindgi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kuondego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Bang’e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giniduogi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Zekaria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Jo-</a:t>
            </a:r>
            <a:r>
              <a:rPr lang="en-US" sz="2000" b="1" dirty="0" err="1"/>
              <a:t>utwa</a:t>
            </a:r>
            <a:r>
              <a:rPr lang="en-US" sz="2000" b="1" dirty="0"/>
              <a:t>; </a:t>
            </a:r>
            <a:r>
              <a:rPr lang="en-US" sz="2000" b="1" dirty="0" err="1"/>
              <a:t>wuodwa</a:t>
            </a:r>
            <a:r>
              <a:rPr lang="en-US" sz="2000" b="1" dirty="0"/>
              <a:t>; </a:t>
            </a:r>
            <a:r>
              <a:rPr lang="en-US" sz="2000" b="1" dirty="0" err="1"/>
              <a:t>nyarwa</a:t>
            </a:r>
            <a:r>
              <a:rPr lang="en-US" sz="2000" b="1" dirty="0"/>
              <a:t>; </a:t>
            </a:r>
            <a:r>
              <a:rPr lang="en-US" sz="2000" b="1" dirty="0" err="1"/>
              <a:t>osiepwa</a:t>
            </a:r>
            <a:r>
              <a:rPr lang="en-US" sz="2000" b="1" dirty="0"/>
              <a:t>; </a:t>
            </a:r>
            <a:r>
              <a:rPr lang="en-US" sz="2000" b="1" dirty="0" err="1"/>
              <a:t>jadirwa</a:t>
            </a:r>
            <a:r>
              <a:rPr lang="en-US" sz="2000" b="1" dirty="0"/>
              <a:t>; </a:t>
            </a:r>
            <a:r>
              <a:rPr lang="en-US" sz="2000" b="1" dirty="0" err="1"/>
              <a:t>owadwa</a:t>
            </a:r>
            <a:r>
              <a:rPr lang="en-US" sz="2000" b="1" dirty="0"/>
              <a:t> kata </a:t>
            </a:r>
            <a:r>
              <a:rPr lang="en-US" sz="2000" b="1" dirty="0" err="1"/>
              <a:t>nyaminwa</a:t>
            </a:r>
            <a:r>
              <a:rPr lang="en-US" sz="2000" b="1" dirty="0"/>
              <a:t> mane </a:t>
            </a:r>
            <a:r>
              <a:rPr lang="en-US" sz="2000" b="1" dirty="0" err="1"/>
              <a:t>jabet</a:t>
            </a:r>
            <a:r>
              <a:rPr lang="en-US" sz="2000" b="1" dirty="0"/>
              <a:t> e </a:t>
            </a:r>
            <a:r>
              <a:rPr lang="en-US" sz="2000" b="1" dirty="0" err="1"/>
              <a:t>mberono</a:t>
            </a:r>
            <a:r>
              <a:rPr lang="en-US" sz="2000" b="1" dirty="0"/>
              <a:t>...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ne </a:t>
            </a:r>
            <a:r>
              <a:rPr lang="en-US" sz="2000" b="1" dirty="0" err="1"/>
              <a:t>gilemo</a:t>
            </a:r>
            <a:r>
              <a:rPr lang="en-US" sz="2000" b="1" dirty="0"/>
              <a:t> </a:t>
            </a:r>
            <a:r>
              <a:rPr lang="en-US" sz="2000" b="1" dirty="0" err="1"/>
              <a:t>kodwa</a:t>
            </a:r>
            <a:r>
              <a:rPr lang="en-US" sz="2000" b="1" dirty="0"/>
              <a:t>, to </a:t>
            </a:r>
            <a:r>
              <a:rPr lang="en-US" sz="2000" b="1" dirty="0" err="1"/>
              <a:t>sani</a:t>
            </a:r>
            <a:r>
              <a:rPr lang="en-US" sz="2000" b="1" dirty="0"/>
              <a:t>, gin </a:t>
            </a:r>
            <a:r>
              <a:rPr lang="en-US" sz="2000" b="1" dirty="0" err="1"/>
              <a:t>kanye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54" y="3703215"/>
            <a:ext cx="3173977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399399"/>
            <a:ext cx="46551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Tijwa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manyogi</a:t>
            </a:r>
            <a:r>
              <a:rPr lang="en-US" sz="2000" b="1" dirty="0"/>
              <a:t> kendo </a:t>
            </a:r>
            <a:r>
              <a:rPr lang="en-US" sz="2000" b="1" dirty="0" err="1"/>
              <a:t>dwokogi</a:t>
            </a:r>
            <a:r>
              <a:rPr lang="en-US" sz="2000" b="1" dirty="0"/>
              <a:t> </a:t>
            </a:r>
            <a:r>
              <a:rPr lang="en-US" sz="2000" b="1" dirty="0" err="1"/>
              <a:t>dala</a:t>
            </a:r>
            <a:r>
              <a:rPr lang="en-US" sz="2000" b="1" dirty="0"/>
              <a:t>. Ere kaka </a:t>
            </a:r>
            <a:r>
              <a:rPr lang="en-US" sz="2000" b="1" dirty="0" err="1"/>
              <a:t>watimo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? </a:t>
            </a:r>
            <a:r>
              <a:rPr lang="en-US" sz="2000" b="1" dirty="0" err="1"/>
              <a:t>Mokwongo</a:t>
            </a:r>
            <a:r>
              <a:rPr lang="en-US" sz="2000" b="1" dirty="0"/>
              <a:t>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. Mar </a:t>
            </a:r>
            <a:r>
              <a:rPr lang="en-US" sz="2000" b="1" dirty="0" err="1"/>
              <a:t>ariyo</a:t>
            </a:r>
            <a:r>
              <a:rPr lang="en-US" sz="2000" b="1" dirty="0"/>
              <a:t>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negi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muolo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383736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mathoth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kanisa</a:t>
            </a:r>
            <a:r>
              <a:rPr lang="en-US" sz="2000" b="1" dirty="0">
                <a:solidFill>
                  <a:prstClr val="black"/>
                </a:solidFill>
              </a:rPr>
              <a:t>. Ok </a:t>
            </a:r>
            <a:r>
              <a:rPr lang="en-US" sz="2000" b="1" dirty="0" err="1">
                <a:solidFill>
                  <a:prstClr val="black"/>
                </a:solidFill>
              </a:rPr>
              <a:t>oluongwa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wang’ad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gitimo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wakwed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pachgi</a:t>
            </a:r>
            <a:r>
              <a:rPr lang="en-US" sz="2000" b="1" dirty="0">
                <a:solidFill>
                  <a:prstClr val="black"/>
                </a:solidFill>
              </a:rPr>
              <a:t>, kata mana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owil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kodgi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4" y="5076782"/>
            <a:ext cx="46551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ngimani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timbegi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wecheni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mosewuok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obiro</a:t>
            </a:r>
            <a:r>
              <a:rPr lang="en-US" sz="2000" b="1" dirty="0">
                <a:solidFill>
                  <a:prstClr val="black"/>
                </a:solidFill>
              </a:rPr>
              <a:t> bet 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mabiro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210904" y="618026"/>
            <a:ext cx="98488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injili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malaike</a:t>
            </a:r>
            <a:r>
              <a:rPr lang="en-US" sz="2400" b="1" dirty="0">
                <a:latin typeface="Constantia" panose="02030602050306030303" pitchFamily="18" charset="0"/>
              </a:rPr>
              <a:t> mag polo. Ne </a:t>
            </a:r>
            <a:r>
              <a:rPr lang="en-US" sz="2400" b="1" dirty="0" err="1">
                <a:latin typeface="Constantia" panose="02030602050306030303" pitchFamily="18" charset="0"/>
              </a:rPr>
              <a:t>onyalo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yore </a:t>
            </a:r>
            <a:r>
              <a:rPr lang="en-US" sz="2400" b="1" dirty="0" err="1">
                <a:latin typeface="Constantia" panose="02030602050306030303" pitchFamily="18" charset="0"/>
              </a:rPr>
              <a:t>mamoko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chopo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dwarone</a:t>
            </a:r>
            <a:r>
              <a:rPr lang="en-US" sz="2400" b="1" dirty="0">
                <a:latin typeface="Constantia" panose="02030602050306030303" pitchFamily="18" charset="0"/>
              </a:rPr>
              <a:t>. To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latin typeface="Constantia" panose="02030602050306030303" pitchFamily="18" charset="0"/>
              </a:rPr>
              <a:t> mare </a:t>
            </a:r>
            <a:r>
              <a:rPr lang="en-US" sz="2400" b="1" dirty="0" err="1">
                <a:latin typeface="Constantia" panose="02030602050306030303" pitchFamily="18" charset="0"/>
              </a:rPr>
              <a:t>maonge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noyiero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oketwa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jotich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kanyakla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malaike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wan </a:t>
            </a:r>
            <a:r>
              <a:rPr lang="en-US" sz="2400" b="1" dirty="0" err="1">
                <a:latin typeface="Constantia" panose="02030602050306030303" pitchFamily="18" charset="0"/>
              </a:rPr>
              <a:t>bende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wayud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gweth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mor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dongo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wuok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tijni</a:t>
            </a:r>
            <a:r>
              <a:rPr lang="en-US" sz="2400" b="1" dirty="0"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latin typeface="Constantia" panose="02030602050306030303" pitchFamily="18" charset="0"/>
              </a:rPr>
              <a:t>dwar</a:t>
            </a:r>
            <a:r>
              <a:rPr lang="en-US" sz="2400" b="1" dirty="0">
                <a:latin typeface="Constantia" panose="02030602050306030303" pitchFamily="18" charset="0"/>
              </a:rPr>
              <a:t> mare </a:t>
            </a:r>
            <a:r>
              <a:rPr lang="en-US" sz="2400" b="1" dirty="0" err="1">
                <a:latin typeface="Constantia" panose="02030602050306030303" pitchFamily="18" charset="0"/>
              </a:rPr>
              <a:t>kende</a:t>
            </a:r>
            <a:r>
              <a:rPr lang="en-US" sz="2400" b="1" dirty="0">
                <a:latin typeface="Constantia" panose="02030602050306030303" pitchFamily="18" charset="0"/>
              </a:rPr>
              <a:t>. [...]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ochano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jopuonjre</a:t>
            </a:r>
            <a:r>
              <a:rPr lang="en-US" sz="2400" b="1" dirty="0">
                <a:latin typeface="Constantia" panose="02030602050306030303" pitchFamily="18" charset="0"/>
              </a:rPr>
              <a:t> mage </a:t>
            </a:r>
            <a:r>
              <a:rPr lang="en-US" sz="2400" b="1" dirty="0" err="1">
                <a:latin typeface="Constantia" panose="02030602050306030303" pitchFamily="18" charset="0"/>
              </a:rPr>
              <a:t>otim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yudone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mathoth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riyo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ywak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</a:t>
            </a:r>
            <a:r>
              <a:rPr lang="en-US" sz="2400" b="1" dirty="0">
                <a:latin typeface="Constantia" panose="02030602050306030303" pitchFamily="18" charset="0"/>
              </a:rPr>
              <a:t> biro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motegno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chunyi</a:t>
            </a:r>
            <a:r>
              <a:rPr lang="en-US" sz="2400" b="1" dirty="0">
                <a:latin typeface="Constantia" panose="02030602050306030303" pitchFamily="18" charset="0"/>
              </a:rPr>
              <a:t> biro </a:t>
            </a:r>
            <a:r>
              <a:rPr lang="en-US" sz="2400" b="1" dirty="0" err="1">
                <a:latin typeface="Constantia" panose="02030602050306030303" pitchFamily="18" charset="0"/>
              </a:rPr>
              <a:t>modho</a:t>
            </a:r>
            <a:r>
              <a:rPr lang="en-US" sz="2400" b="1" dirty="0">
                <a:latin typeface="Constantia" panose="02030602050306030303" pitchFamily="18" charset="0"/>
              </a:rPr>
              <a:t> pi ma </a:t>
            </a:r>
            <a:r>
              <a:rPr lang="en-US" sz="2400" b="1" dirty="0" err="1">
                <a:latin typeface="Constantia" panose="02030602050306030303" pitchFamily="18" charset="0"/>
              </a:rPr>
              <a:t>iye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soko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Romo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akweda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tem biro </a:t>
            </a:r>
            <a:r>
              <a:rPr lang="en-US" sz="2400" b="1" dirty="0" err="1">
                <a:latin typeface="Constantia" panose="02030602050306030303" pitchFamily="18" charset="0"/>
              </a:rPr>
              <a:t>teri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Biblos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alam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dongo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ibiro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mathoth</a:t>
            </a:r>
            <a:r>
              <a:rPr lang="en-US" sz="2400" b="1" dirty="0">
                <a:latin typeface="Constantia" panose="02030602050306030303" pitchFamily="18" charset="0"/>
              </a:rPr>
              <a:t> .</a:t>
            </a:r>
            <a:r>
              <a:rPr lang="en-US" sz="2400" b="1" noProof="0" dirty="0">
                <a:latin typeface="Constantia" panose="02030602050306030303" pitchFamily="18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166569"/>
            <a:ext cx="4369201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Manyalo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osemiyo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apong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kod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puonj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omi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ang’e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manyalo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hoyogo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ng’ama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chandruok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Ochiewa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pile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okinyi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kokonyi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oyawo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abed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winjo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mipuonjo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70FDB"/>
                </a:solidFill>
              </a:rPr>
              <a:t>Ang’o</a:t>
            </a:r>
            <a:r>
              <a:rPr lang="en-US" sz="2000" b="1" dirty="0">
                <a:solidFill>
                  <a:srgbClr val="A70FDB"/>
                </a:solidFill>
              </a:rPr>
              <a:t> ma </a:t>
            </a:r>
            <a:r>
              <a:rPr lang="en-US" sz="2000" b="1" dirty="0" err="1">
                <a:solidFill>
                  <a:srgbClr val="A70FDB"/>
                </a:solidFill>
              </a:rPr>
              <a:t>owinjore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wanyis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ji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A44E"/>
                </a:solidFill>
              </a:rPr>
              <a:t>Ere kaka </a:t>
            </a:r>
            <a:r>
              <a:rPr lang="en-US" sz="2000" b="1" dirty="0" err="1">
                <a:solidFill>
                  <a:srgbClr val="00A44E"/>
                </a:solidFill>
              </a:rPr>
              <a:t>wanyalo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nyiso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ji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Loso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osiep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C64D1C"/>
                </a:solidFill>
              </a:rPr>
              <a:t>Kaka </a:t>
            </a:r>
            <a:r>
              <a:rPr lang="en-US" sz="2000" b="1" noProof="0" dirty="0" err="1">
                <a:solidFill>
                  <a:srgbClr val="C64D1C"/>
                </a:solidFill>
              </a:rPr>
              <a:t>iduogo</a:t>
            </a:r>
            <a:r>
              <a:rPr lang="en-US" sz="2000" b="1" noProof="0" dirty="0">
                <a:solidFill>
                  <a:srgbClr val="C64D1C"/>
                </a:solidFill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</a:rPr>
              <a:t>jogo</a:t>
            </a:r>
            <a:r>
              <a:rPr lang="en-US" sz="2000" b="1" noProof="0" dirty="0">
                <a:solidFill>
                  <a:srgbClr val="C64D1C"/>
                </a:solidFill>
              </a:rPr>
              <a:t> mane </a:t>
            </a:r>
            <a:r>
              <a:rPr lang="en-US" sz="2000" b="1" noProof="0" dirty="0" err="1">
                <a:solidFill>
                  <a:srgbClr val="C64D1C"/>
                </a:solidFill>
              </a:rPr>
              <a:t>oweyo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manyo</a:t>
            </a:r>
            <a:r>
              <a:rPr lang="en-US" sz="2000" b="1" dirty="0"/>
              <a:t> </a:t>
            </a:r>
            <a:r>
              <a:rPr lang="en-US" sz="2000" b="1" dirty="0" err="1"/>
              <a:t>nyithinde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2" y="375719"/>
            <a:ext cx="819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Ji </a:t>
            </a:r>
            <a:r>
              <a:rPr lang="en-US" sz="2000" b="1" dirty="0" err="1"/>
              <a:t>gana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gana</a:t>
            </a:r>
            <a:r>
              <a:rPr lang="en-US" sz="2000" b="1" dirty="0"/>
              <a:t> ok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gadier</a:t>
            </a:r>
            <a:r>
              <a:rPr lang="en-US" sz="2000" b="1" dirty="0"/>
              <a:t>. </a:t>
            </a:r>
            <a:r>
              <a:rPr lang="en-US" sz="2000" b="1" dirty="0" err="1"/>
              <a:t>Waluongogi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rombe</a:t>
            </a:r>
            <a:r>
              <a:rPr lang="en-US" sz="2000" b="1" dirty="0"/>
              <a:t> </a:t>
            </a:r>
            <a:r>
              <a:rPr lang="en-US" sz="2000" b="1" dirty="0" err="1"/>
              <a:t>molal</a:t>
            </a:r>
            <a:r>
              <a:rPr lang="en-US" sz="2000" b="1" dirty="0"/>
              <a:t>,” to ok </a:t>
            </a:r>
            <a:r>
              <a:rPr lang="en-US" sz="2000" b="1" dirty="0" err="1"/>
              <a:t>ging’eyo</a:t>
            </a:r>
            <a:r>
              <a:rPr lang="en-US" sz="2000" b="1" dirty="0"/>
              <a:t> kata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gilal</a:t>
            </a:r>
            <a:r>
              <a:rPr lang="en-US" sz="2000" b="1" dirty="0"/>
              <a:t>. Ere kaka </a:t>
            </a:r>
            <a:r>
              <a:rPr lang="en-US" sz="2000" b="1" dirty="0" err="1"/>
              <a:t>gibiro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gidwaro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ng’ama</a:t>
            </a:r>
            <a:r>
              <a:rPr lang="en-US" sz="2000" b="1" dirty="0"/>
              <a:t> </a:t>
            </a:r>
            <a:r>
              <a:rPr lang="en-US" sz="2000" b="1" dirty="0" err="1"/>
              <a:t>oleronegi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Ere kaka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oseyiero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Kokalo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kuomwa</a:t>
            </a:r>
            <a:r>
              <a:rPr lang="en-US" sz="2000" b="1" dirty="0">
                <a:solidFill>
                  <a:prstClr val="black"/>
                </a:solidFill>
              </a:rPr>
              <a:t>. Mano e “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momiwa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512463"/>
            <a:ext cx="8191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pinyni</a:t>
            </a:r>
            <a:r>
              <a:rPr lang="en-US" sz="2000" b="1" dirty="0">
                <a:solidFill>
                  <a:prstClr val="black"/>
                </a:solidFill>
              </a:rPr>
              <a:t> kendo “</a:t>
            </a:r>
            <a:r>
              <a:rPr lang="en-US" sz="2000" b="1" dirty="0" err="1">
                <a:solidFill>
                  <a:prstClr val="black"/>
                </a:solidFill>
              </a:rPr>
              <a:t>odwaro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okwo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ong’e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adiera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. 2:4). Mano </a:t>
            </a:r>
            <a:r>
              <a:rPr lang="en-US" sz="2000" b="1" dirty="0" err="1">
                <a:solidFill>
                  <a:prstClr val="black"/>
                </a:solidFill>
              </a:rPr>
              <a:t>oting’o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 ok </a:t>
            </a:r>
            <a:r>
              <a:rPr lang="en-US" sz="2000" b="1" dirty="0" err="1">
                <a:solidFill>
                  <a:prstClr val="black"/>
                </a:solidFill>
              </a:rPr>
              <a:t>ong’eye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jogo</a:t>
            </a:r>
            <a:r>
              <a:rPr lang="en-US" sz="2000" b="1" dirty="0">
                <a:solidFill>
                  <a:prstClr val="black"/>
                </a:solidFill>
              </a:rPr>
              <a:t> ma, bang’ </a:t>
            </a:r>
            <a:r>
              <a:rPr lang="en-US" sz="2000" b="1" dirty="0" err="1">
                <a:solidFill>
                  <a:prstClr val="black"/>
                </a:solidFill>
              </a:rPr>
              <a:t>ng’eye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oselokore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oweyo</a:t>
            </a:r>
            <a:r>
              <a:rPr lang="en-US" sz="2000" b="1" dirty="0">
                <a:solidFill>
                  <a:prstClr val="black"/>
                </a:solidFill>
              </a:rPr>
              <a:t> yore mage.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76257" y="3428999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70FDB"/>
                </a:solidFill>
              </a:rPr>
              <a:t>Ang’o</a:t>
            </a:r>
            <a:r>
              <a:rPr lang="en-US" sz="2000" b="1" dirty="0">
                <a:solidFill>
                  <a:srgbClr val="A70FDB"/>
                </a:solidFill>
              </a:rPr>
              <a:t> ma </a:t>
            </a:r>
            <a:r>
              <a:rPr lang="en-US" sz="2000" b="1" dirty="0" err="1">
                <a:solidFill>
                  <a:srgbClr val="A70FDB"/>
                </a:solidFill>
              </a:rPr>
              <a:t>owinjore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wanyis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ji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A44E"/>
                </a:solidFill>
              </a:rPr>
              <a:t>Ere kaka </a:t>
            </a:r>
            <a:r>
              <a:rPr lang="en-US" sz="2000" b="1" dirty="0" err="1">
                <a:solidFill>
                  <a:srgbClr val="00A44E"/>
                </a:solidFill>
              </a:rPr>
              <a:t>wanyalo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nyiso</a:t>
            </a:r>
            <a:r>
              <a:rPr lang="en-US" sz="2000" b="1" dirty="0">
                <a:solidFill>
                  <a:srgbClr val="00A44E"/>
                </a:solidFill>
              </a:rPr>
              <a:t> </a:t>
            </a:r>
            <a:r>
              <a:rPr lang="en-US" sz="2000" b="1" dirty="0" err="1">
                <a:solidFill>
                  <a:srgbClr val="00A44E"/>
                </a:solidFill>
              </a:rPr>
              <a:t>ji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Loso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osiep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noProof="0" dirty="0">
                <a:solidFill>
                  <a:srgbClr val="C64D1C"/>
                </a:solidFill>
              </a:rPr>
              <a:t>Kaka </a:t>
            </a:r>
            <a:r>
              <a:rPr lang="en-US" sz="2000" b="1" noProof="0" dirty="0" err="1">
                <a:solidFill>
                  <a:srgbClr val="C64D1C"/>
                </a:solidFill>
              </a:rPr>
              <a:t>iduogo</a:t>
            </a:r>
            <a:r>
              <a:rPr lang="en-US" sz="2000" b="1" noProof="0" dirty="0">
                <a:solidFill>
                  <a:srgbClr val="C64D1C"/>
                </a:solidFill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</a:rPr>
              <a:t>jogo</a:t>
            </a:r>
            <a:r>
              <a:rPr lang="en-US" sz="2000" b="1" noProof="0" dirty="0">
                <a:solidFill>
                  <a:srgbClr val="C64D1C"/>
                </a:solidFill>
              </a:rPr>
              <a:t> mane </a:t>
            </a:r>
            <a:r>
              <a:rPr lang="en-US" sz="2000" b="1" noProof="0" dirty="0" err="1">
                <a:solidFill>
                  <a:srgbClr val="C64D1C"/>
                </a:solidFill>
              </a:rPr>
              <a:t>oweyo</a:t>
            </a:r>
            <a:r>
              <a:rPr lang="en-US" sz="2000" b="1" noProof="0" dirty="0">
                <a:solidFill>
                  <a:srgbClr val="C64D1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manyo</a:t>
            </a:r>
            <a:r>
              <a:rPr lang="en-US" sz="2000" b="1" dirty="0"/>
              <a:t> </a:t>
            </a:r>
            <a:r>
              <a:rPr lang="en-US" sz="2000" b="1" dirty="0" err="1"/>
              <a:t>nyithinde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Wamanyo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jogo</a:t>
            </a:r>
            <a:r>
              <a:rPr lang="en-US" sz="2000" b="1" noProof="0" dirty="0"/>
              <a:t> mane </a:t>
            </a:r>
            <a:r>
              <a:rPr lang="en-US" sz="2000" b="1" noProof="0" dirty="0" err="1"/>
              <a:t>oweyo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ANG’O MA </a:t>
            </a:r>
            <a:r>
              <a:rPr lang="en-US" sz="80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OWINJORE</a:t>
            </a:r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WANYIS JI?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TICH MADUONG’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dhiuru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ulok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ogendini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jopuonjrena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kubatisogi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nying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Wuoro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Wuowi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Roho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Maler”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Mathayo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“Dhi... [e] ogendini duto” e tich mane Yesu omiyo ji mane ochokore mondo onene bang’ chierne (Math. 28:18-19a).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12304" y="4684030"/>
            <a:ext cx="49886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Petro </a:t>
            </a:r>
            <a:r>
              <a:rPr lang="en-US" sz="2000" b="1" dirty="0" err="1"/>
              <a:t>kod</a:t>
            </a:r>
            <a:r>
              <a:rPr lang="en-US" sz="2000" b="1" dirty="0"/>
              <a:t> Johana, “ok </a:t>
            </a:r>
            <a:r>
              <a:rPr lang="en-US" sz="2000" b="1" dirty="0" err="1"/>
              <a:t>wanyal</a:t>
            </a:r>
            <a:r>
              <a:rPr lang="en-US" sz="2000" b="1" dirty="0"/>
              <a:t> </a:t>
            </a:r>
            <a:r>
              <a:rPr lang="en-US" sz="2000" b="1" dirty="0" err="1"/>
              <a:t>weyo</a:t>
            </a:r>
            <a:r>
              <a:rPr lang="en-US" sz="2000" b="1" dirty="0"/>
              <a:t> </a:t>
            </a:r>
            <a:r>
              <a:rPr lang="en-US" sz="2000" b="1" dirty="0" err="1"/>
              <a:t>mak</a:t>
            </a:r>
            <a:r>
              <a:rPr lang="en-US" sz="2000" b="1" dirty="0"/>
              <a:t>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wan </a:t>
            </a:r>
            <a:r>
              <a:rPr lang="en-US" sz="2000" b="1" dirty="0" err="1"/>
              <a:t>wawegi</a:t>
            </a:r>
            <a:r>
              <a:rPr lang="en-US" sz="2000" b="1" dirty="0"/>
              <a:t> </a:t>
            </a:r>
            <a:r>
              <a:rPr lang="en-US" sz="2000" b="1" dirty="0" err="1"/>
              <a:t>waseneno</a:t>
            </a:r>
            <a:r>
              <a:rPr lang="en-US" sz="2000" b="1" dirty="0"/>
              <a:t>, kendo </a:t>
            </a:r>
            <a:r>
              <a:rPr lang="en-US" sz="2000" b="1" dirty="0" err="1"/>
              <a:t>wawinjo</a:t>
            </a:r>
            <a:r>
              <a:rPr lang="en-US" sz="2000" b="1" dirty="0"/>
              <a:t>” (</a:t>
            </a:r>
            <a:r>
              <a:rPr lang="en-US" sz="2000" b="1" dirty="0" err="1"/>
              <a:t>Joote</a:t>
            </a:r>
            <a:r>
              <a:rPr lang="en-US" sz="2000" b="1" dirty="0"/>
              <a:t> 4:20).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kowuok</a:t>
            </a:r>
            <a:r>
              <a:rPr lang="en-US" sz="2000" b="1" dirty="0"/>
              <a:t> e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yalo</a:t>
            </a:r>
            <a:r>
              <a:rPr lang="en-US" sz="2000" b="1" dirty="0"/>
              <a:t> e </a:t>
            </a:r>
            <a:r>
              <a:rPr lang="en-US" sz="2000" b="1" dirty="0" err="1"/>
              <a:t>kanisa</a:t>
            </a:r>
            <a:r>
              <a:rPr lang="en-US" sz="2000" b="1" dirty="0"/>
              <a:t>,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e yore, </a:t>
            </a:r>
            <a:r>
              <a:rPr lang="en-US" sz="2000" b="1" dirty="0" err="1"/>
              <a:t>lando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e </a:t>
            </a:r>
            <a:r>
              <a:rPr lang="en-US" sz="2000" b="1" dirty="0" err="1"/>
              <a:t>mbui</a:t>
            </a:r>
            <a:r>
              <a:rPr lang="en-US" sz="2000" b="1" dirty="0"/>
              <a:t>, kata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. Wan </a:t>
            </a:r>
            <a:r>
              <a:rPr lang="en-US" sz="2000" b="1" dirty="0" err="1"/>
              <a:t>duto</a:t>
            </a:r>
            <a:r>
              <a:rPr lang="en-US" sz="2000" b="1" dirty="0"/>
              <a:t> wan e </a:t>
            </a:r>
            <a:r>
              <a:rPr lang="en-US" sz="2000" b="1" dirty="0" err="1"/>
              <a:t>tijni</a:t>
            </a:r>
            <a:r>
              <a:rPr lang="en-US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Jopuonjrego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nopuonjo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jopuonjre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... kendo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higni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ariyo</a:t>
            </a:r>
            <a:r>
              <a:rPr lang="en-US" sz="2000" b="1" dirty="0">
                <a:solidFill>
                  <a:prstClr val="black"/>
                </a:solidFill>
              </a:rPr>
              <a:t>...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kindewa</a:t>
            </a:r>
            <a:r>
              <a:rPr lang="en-US" sz="2000" b="1" dirty="0">
                <a:solidFill>
                  <a:prstClr val="black"/>
                </a:solidFill>
              </a:rPr>
              <a:t>. Koro, wan e ma </a:t>
            </a:r>
            <a:r>
              <a:rPr lang="en-US" sz="2000" b="1" dirty="0" err="1">
                <a:solidFill>
                  <a:prstClr val="black"/>
                </a:solidFill>
              </a:rPr>
              <a:t>wayudo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323273"/>
            <a:ext cx="6838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gitim</a:t>
            </a:r>
            <a:r>
              <a:rPr lang="en-US" sz="2000" b="1" dirty="0">
                <a:solidFill>
                  <a:prstClr val="black"/>
                </a:solidFill>
              </a:rPr>
              <a:t>? Ne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gidhi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gilos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jopuonjre</a:t>
            </a:r>
            <a:r>
              <a:rPr lang="en-US" sz="2000" b="1" dirty="0">
                <a:solidFill>
                  <a:prstClr val="black"/>
                </a:solidFill>
              </a:rPr>
              <a:t>. Mano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tudruok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batisogi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puonjogi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gibed </a:t>
            </a:r>
            <a:r>
              <a:rPr lang="en-US" sz="2000" b="1" dirty="0" err="1">
                <a:solidFill>
                  <a:prstClr val="black"/>
                </a:solidFill>
              </a:rPr>
              <a:t>jopuonjre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(Math. 28:19-20).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ERE KAKA WANYALO NYISO JI?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LUWO RANYISI MAR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Nimar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oloyowa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chuth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Waseng’eyo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malong’o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notho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Jo-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Korintho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503245"/>
            <a:ext cx="689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Ang’o mane omiyo Yesu obedo gi chuny mar manyo “rombe molal” (Math. 15:24)?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4803512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227198"/>
            <a:ext cx="68351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mare </a:t>
            </a:r>
            <a:r>
              <a:rPr lang="en-US" sz="2000" b="1" dirty="0" err="1"/>
              <a:t>kuomwa</a:t>
            </a:r>
            <a:r>
              <a:rPr lang="en-US" sz="2000" b="1" dirty="0"/>
              <a:t> (Math. 9:36; </a:t>
            </a:r>
            <a:r>
              <a:rPr lang="en-US" sz="2000" b="1" dirty="0" err="1"/>
              <a:t>Efes</a:t>
            </a:r>
            <a:r>
              <a:rPr lang="en-US" sz="2000" b="1" dirty="0"/>
              <a:t>. 5:2). Bende </a:t>
            </a:r>
            <a:r>
              <a:rPr lang="en-US" sz="2000" b="1" dirty="0" err="1"/>
              <a:t>oseketo</a:t>
            </a:r>
            <a:r>
              <a:rPr lang="en-US" sz="2000" b="1" dirty="0"/>
              <a:t> </a:t>
            </a:r>
            <a:r>
              <a:rPr lang="en-US" sz="2000" b="1" dirty="0" err="1"/>
              <a:t>herane</a:t>
            </a:r>
            <a:r>
              <a:rPr lang="en-US" sz="2000" b="1" dirty="0"/>
              <a:t> e </a:t>
            </a:r>
            <a:r>
              <a:rPr lang="en-US" sz="2000" b="1" dirty="0" err="1"/>
              <a:t>chunywa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wanyis</a:t>
            </a:r>
            <a:r>
              <a:rPr lang="en-US" sz="2000" b="1" dirty="0"/>
              <a:t> </a:t>
            </a:r>
            <a:r>
              <a:rPr lang="en-US" sz="2000" b="1" dirty="0" err="1"/>
              <a:t>herano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. </a:t>
            </a:r>
            <a:r>
              <a:rPr lang="en-US" sz="2000" b="1" dirty="0" err="1"/>
              <a:t>Seche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,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temo</a:t>
            </a:r>
            <a:r>
              <a:rPr lang="en-US" sz="2000" b="1" dirty="0"/>
              <a:t> </a:t>
            </a:r>
            <a:r>
              <a:rPr lang="en-US" sz="2000" b="1" dirty="0" err="1"/>
              <a:t>chuno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giyud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gin </a:t>
            </a:r>
            <a:r>
              <a:rPr lang="en-US" sz="2000" b="1" dirty="0" err="1"/>
              <a:t>giwegi</a:t>
            </a:r>
            <a:r>
              <a:rPr lang="en-US" sz="2000" b="1" dirty="0"/>
              <a:t>. To </a:t>
            </a:r>
            <a:r>
              <a:rPr lang="en-US" sz="2000" b="1" dirty="0" err="1"/>
              <a:t>mano</a:t>
            </a:r>
            <a:r>
              <a:rPr lang="en-US" sz="2000" b="1" dirty="0"/>
              <a:t> ok e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noyiero</a:t>
            </a:r>
            <a:r>
              <a:rPr lang="en-US" sz="2000" b="1" noProof="0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012261" y="4566640"/>
            <a:ext cx="7179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ok </a:t>
            </a:r>
            <a:r>
              <a:rPr lang="en-US" sz="2000" b="1" dirty="0" err="1"/>
              <a:t>ochuno</a:t>
            </a:r>
            <a:r>
              <a:rPr lang="en-US" sz="2000" b="1" dirty="0"/>
              <a:t> Adam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Hawa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gitim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. Ne ok </a:t>
            </a:r>
            <a:r>
              <a:rPr lang="en-US" sz="2000" b="1" dirty="0" err="1"/>
              <a:t>ochuno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odonj</a:t>
            </a:r>
            <a:r>
              <a:rPr lang="en-US" sz="2000" b="1" dirty="0"/>
              <a:t> e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mi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ataro</a:t>
            </a:r>
            <a:r>
              <a:rPr lang="en-US" sz="2000" b="1" dirty="0"/>
              <a:t> </a:t>
            </a:r>
            <a:r>
              <a:rPr lang="en-US" sz="2000" b="1" dirty="0" err="1"/>
              <a:t>ywogi</a:t>
            </a:r>
            <a:r>
              <a:rPr lang="en-US" sz="2000" b="1" dirty="0"/>
              <a:t>. Ne ok </a:t>
            </a:r>
            <a:r>
              <a:rPr lang="en-US" sz="2000" b="1" dirty="0" err="1"/>
              <a:t>ochuno</a:t>
            </a:r>
            <a:r>
              <a:rPr lang="en-US" sz="2000" b="1" dirty="0"/>
              <a:t> Jo-</a:t>
            </a:r>
            <a:r>
              <a:rPr lang="en-US" sz="2000" b="1" dirty="0" err="1"/>
              <a:t>Nineve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orwake</a:t>
            </a:r>
            <a:r>
              <a:rPr lang="en-US" sz="2000" b="1" dirty="0"/>
              <a:t>. Ne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kodgi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kendo ne </a:t>
            </a:r>
            <a:r>
              <a:rPr lang="en-US" sz="2000" b="1" dirty="0" err="1"/>
              <a:t>onyisogi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giluwo</a:t>
            </a:r>
            <a:r>
              <a:rPr lang="en-US" sz="2000" b="1" dirty="0"/>
              <a:t> yore </a:t>
            </a:r>
            <a:r>
              <a:rPr lang="en-US" sz="2000" b="1" dirty="0" err="1"/>
              <a:t>maggi</a:t>
            </a:r>
            <a:r>
              <a:rPr lang="en-US" sz="2000" b="1" dirty="0"/>
              <a:t> </a:t>
            </a:r>
            <a:r>
              <a:rPr lang="en-US" sz="2000" b="1" dirty="0" err="1"/>
              <a:t>giwegi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012261" y="6159626"/>
            <a:ext cx="7103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waluwo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wanyiso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mare ne </a:t>
            </a:r>
            <a:r>
              <a:rPr lang="en-US" sz="2000" b="1" dirty="0" err="1">
                <a:solidFill>
                  <a:prstClr val="black"/>
                </a:solidFill>
              </a:rPr>
              <a:t>jomoko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waluongogi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giluw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LOSO OSIEP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00223" y="576176"/>
            <a:ext cx="561560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Miuru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duong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 e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chunyu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kendo pile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beduru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kuikoru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dwoko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ang’ata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mapenjou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tiend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geno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 un-go.”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Petro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44117" y="169465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Wan </a:t>
            </a:r>
            <a:r>
              <a:rPr lang="en-US" sz="2000" b="1" dirty="0" err="1"/>
              <a:t>duto</a:t>
            </a:r>
            <a:r>
              <a:rPr lang="en-US" sz="2000" b="1" dirty="0"/>
              <a:t> wan </a:t>
            </a:r>
            <a:r>
              <a:rPr lang="en-US" sz="2000" b="1" dirty="0" err="1"/>
              <a:t>joyalo</a:t>
            </a:r>
            <a:r>
              <a:rPr lang="en-US" sz="2000" b="1" dirty="0"/>
              <a:t> mag </a:t>
            </a:r>
            <a:r>
              <a:rPr lang="en-US" sz="2000" b="1" dirty="0" err="1"/>
              <a:t>Yesu</a:t>
            </a:r>
            <a:r>
              <a:rPr lang="en-US" sz="2000" b="1" dirty="0"/>
              <a:t> kendo </a:t>
            </a:r>
            <a:r>
              <a:rPr lang="en-US" sz="2000" b="1" dirty="0" err="1"/>
              <a:t>ochikwa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waikre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(1 Petro 3:15). To, ok wan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wang’eyo</a:t>
            </a:r>
            <a:r>
              <a:rPr lang="en-US" sz="2000" b="1" dirty="0"/>
              <a:t> kaka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wayal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biro </a:t>
            </a:r>
            <a:r>
              <a:rPr lang="en-US" sz="2000" b="1" dirty="0" err="1"/>
              <a:t>miwa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 </a:t>
            </a:r>
            <a:r>
              <a:rPr lang="en-US" sz="2000" b="1" dirty="0" err="1"/>
              <a:t>dwarore</a:t>
            </a:r>
            <a:br>
              <a:rPr lang="en-US" sz="2000" b="1" dirty="0"/>
            </a:br>
            <a:r>
              <a:rPr lang="en-US" sz="2000" b="1" dirty="0"/>
              <a:t>(Isaya 50:4).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580910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" y="5956637"/>
            <a:ext cx="5705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Magi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monego</a:t>
            </a:r>
            <a:r>
              <a:rPr lang="en-US" sz="2000" b="1" dirty="0"/>
              <a:t> </a:t>
            </a:r>
            <a:r>
              <a:rPr lang="en-US" sz="2000" b="1" dirty="0" err="1"/>
              <a:t>itim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 </a:t>
            </a:r>
            <a:r>
              <a:rPr lang="en-US" sz="2000" b="1" dirty="0" err="1"/>
              <a:t>iikori</a:t>
            </a:r>
            <a:r>
              <a:rPr lang="en-US" sz="2000" b="1" dirty="0"/>
              <a:t> mar </a:t>
            </a:r>
            <a:r>
              <a:rPr lang="en-US" sz="2000" b="1" dirty="0" err="1"/>
              <a:t>donjo</a:t>
            </a:r>
            <a:r>
              <a:rPr lang="en-US" sz="2000" b="1" dirty="0"/>
              <a:t> e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noProof="0" dirty="0"/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KAKA IDUOGO JOGO MANE OWEYO?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1293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156</cp:revision>
  <dcterms:created xsi:type="dcterms:W3CDTF">2026-05-02T16:09:24Z</dcterms:created>
  <dcterms:modified xsi:type="dcterms:W3CDTF">2026-05-12T07:28:42Z</dcterms:modified>
</cp:coreProperties>
</file>