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5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Seche mag rito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Biro mar Ariyo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Chopo dala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Ang’o ma wadhi timo e piny ma nyaka chieng’?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Tichwa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Lwenje gi mahu mag lwenje</a:t>
          </a:r>
          <a:endParaRPr lang="es-ES" sz="20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0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0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Pinje monjore</a:t>
          </a:r>
          <a:endParaRPr lang="es-ES" sz="20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0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0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Tuoche, kech, kod yiengni mar piny</a:t>
          </a:r>
          <a:endParaRPr lang="es-ES" sz="20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0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0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Jo-Kristo ibiro sandi</a:t>
          </a:r>
          <a:endParaRPr lang="es-ES" sz="20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0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0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Ji mathoth nowe Nyasaye</a:t>
          </a:r>
          <a:endParaRPr lang="es-ES" sz="20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0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0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Jonabi mag miriambo nowuogi</a:t>
          </a:r>
          <a:endParaRPr lang="es-ES" sz="2000" dirty="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0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0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Masiche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madongo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yiengo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Piny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b="1" dirty="0">
              <a:solidFill>
                <a:schemeClr val="tx1"/>
              </a:solidFill>
            </a:rPr>
            <a:t>(</a:t>
          </a:r>
          <a:r>
            <a:rPr lang="en-US" sz="2000" b="1" dirty="0" err="1">
              <a:solidFill>
                <a:schemeClr val="tx1"/>
              </a:solidFill>
            </a:rPr>
            <a:t>Fweny</a:t>
          </a:r>
          <a:r>
            <a:rPr lang="en-US" sz="2000" b="1" dirty="0">
              <a:solidFill>
                <a:schemeClr val="tx1"/>
              </a:solidFill>
            </a:rPr>
            <a:t> 6:12-14)</a:t>
          </a:r>
          <a:endParaRPr lang="es-ES" sz="20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000"/>
        </a:p>
      </dgm:t>
    </dgm:pt>
    <dgm:pt modelId="{9EB8976C-EDD1-4B70-B4A3-F4A264269B20}">
      <dgm:prSet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Ranyisi</a:t>
          </a:r>
          <a:r>
            <a:rPr lang="en-US" sz="2000" b="1" dirty="0">
              <a:solidFill>
                <a:schemeClr val="tx1"/>
              </a:solidFill>
            </a:rPr>
            <a:t> mar </a:t>
          </a:r>
          <a:r>
            <a:rPr lang="en-US" sz="2000" b="1" dirty="0" err="1">
              <a:solidFill>
                <a:schemeClr val="tx1"/>
              </a:solidFill>
            </a:rPr>
            <a:t>Wuod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Dhano</a:t>
          </a:r>
          <a:r>
            <a:rPr lang="en-US" sz="2000" b="1" dirty="0">
              <a:solidFill>
                <a:schemeClr val="tx1"/>
              </a:solidFill>
            </a:rPr>
            <a:t> biro </a:t>
          </a:r>
          <a:r>
            <a:rPr lang="en-US" sz="2000" b="1" dirty="0" err="1">
              <a:solidFill>
                <a:schemeClr val="tx1"/>
              </a:solidFill>
            </a:rPr>
            <a:t>nenore</a:t>
          </a:r>
          <a:r>
            <a:rPr lang="en-US" sz="2000" b="1" dirty="0">
              <a:solidFill>
                <a:schemeClr val="tx1"/>
              </a:solidFill>
            </a:rPr>
            <a:t> (</a:t>
          </a:r>
          <a:r>
            <a:rPr lang="en-US" sz="2000" b="1" dirty="0" err="1">
              <a:solidFill>
                <a:schemeClr val="tx1"/>
              </a:solidFill>
            </a:rPr>
            <a:t>bor</a:t>
          </a:r>
          <a:r>
            <a:rPr lang="en-US" sz="2000" b="1" dirty="0">
              <a:solidFill>
                <a:schemeClr val="tx1"/>
              </a:solidFill>
            </a:rPr>
            <a:t> polo </a:t>
          </a:r>
          <a:r>
            <a:rPr lang="en-US" sz="2000" b="1" dirty="0" err="1">
              <a:solidFill>
                <a:schemeClr val="tx1"/>
              </a:solidFill>
            </a:rPr>
            <a:t>matin</a:t>
          </a:r>
          <a:r>
            <a:rPr lang="en-US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0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en" sz="2000" b="1" dirty="0">
              <a:solidFill>
                <a:schemeClr val="tx1"/>
              </a:solidFill>
            </a:rPr>
            <a:t>Yesu othichore kowuok e boche polo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(Fweny 1:7)</a:t>
          </a:r>
          <a:endParaRPr lang="es-ES" sz="20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000"/>
        </a:p>
      </dgm:t>
    </dgm:pt>
    <dgm:pt modelId="{8A732AEA-AE3C-4407-B97B-D515CC384672}">
      <dgm:prSet custT="1"/>
      <dgm:spPr/>
      <dgm:t>
        <a:bodyPr/>
        <a:lstStyle/>
        <a:p>
          <a:r>
            <a:rPr lang="it-IT" sz="2000" b="1" dirty="0">
              <a:solidFill>
                <a:schemeClr val="tx1"/>
              </a:solidFill>
            </a:rPr>
            <a:t>Duonde chiero joma otho kendo loko joma ngima </a:t>
          </a:r>
          <a:r>
            <a:rPr lang="fi-FI" sz="2000" b="1" dirty="0">
              <a:solidFill>
                <a:schemeClr val="tx1"/>
              </a:solidFill>
            </a:rPr>
            <a:t>(Johana 5:28; 1 ​​Jo-Thesalonika 4:16; 1 Jo-Korintho 15:51-52)</a:t>
          </a:r>
          <a:r>
            <a:rPr lang="en" sz="2000" b="1" dirty="0">
              <a:solidFill>
                <a:schemeClr val="tx1"/>
              </a:solidFill>
            </a:rPr>
            <a:t>  </a:t>
          </a:r>
          <a:endParaRPr lang="es-ES" sz="20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0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Malaike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choko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jogo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mowar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kendo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kelogi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ir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Jo-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Thesalonika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0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 custLinFactNeighborX="10691" custLinFactNeighborY="-28164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 custLinFactNeighborX="11153" custLinFactNeighborY="-1108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Seche mag rito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Biro mar Ariyo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Chopo dala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Ang’o ma wadhi timo e piny ma nyaka chieng’?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Tichwa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82884" y="929"/>
          <a:ext cx="4499498" cy="25854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Lwenje gi mahu mag lwenje</a:t>
          </a:r>
          <a:endParaRPr lang="es-ES" sz="2000" kern="1200" dirty="0"/>
        </a:p>
      </dsp:txBody>
      <dsp:txXfrm rot="10800000">
        <a:off x="347519" y="929"/>
        <a:ext cx="4434863" cy="258541"/>
      </dsp:txXfrm>
    </dsp:sp>
    <dsp:sp modelId="{8EA4DD5C-BFD6-4B90-B055-97F256E27FAC}">
      <dsp:nvSpPr>
        <dsp:cNvPr id="0" name=""/>
        <dsp:cNvSpPr/>
      </dsp:nvSpPr>
      <dsp:spPr>
        <a:xfrm>
          <a:off x="26442" y="929"/>
          <a:ext cx="396065" cy="258541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82884" y="336647"/>
          <a:ext cx="4499498" cy="2585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Pinje monjore</a:t>
          </a:r>
          <a:endParaRPr lang="es-ES" sz="2000" kern="1200" dirty="0"/>
        </a:p>
      </dsp:txBody>
      <dsp:txXfrm rot="10800000">
        <a:off x="347519" y="336647"/>
        <a:ext cx="4434863" cy="258541"/>
      </dsp:txXfrm>
    </dsp:sp>
    <dsp:sp modelId="{93EA3057-D1DD-4342-B844-A8981F1054B4}">
      <dsp:nvSpPr>
        <dsp:cNvPr id="0" name=""/>
        <dsp:cNvSpPr/>
      </dsp:nvSpPr>
      <dsp:spPr>
        <a:xfrm>
          <a:off x="26442" y="336647"/>
          <a:ext cx="396065" cy="258541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82884" y="672365"/>
          <a:ext cx="4499498" cy="25854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Tuoche, kech, kod yiengni mar piny</a:t>
          </a:r>
          <a:endParaRPr lang="es-ES" sz="2000" kern="1200" dirty="0"/>
        </a:p>
      </dsp:txBody>
      <dsp:txXfrm rot="10800000">
        <a:off x="347519" y="672365"/>
        <a:ext cx="4434863" cy="258541"/>
      </dsp:txXfrm>
    </dsp:sp>
    <dsp:sp modelId="{B8A9F581-796F-4156-87BA-E637583C7F45}">
      <dsp:nvSpPr>
        <dsp:cNvPr id="0" name=""/>
        <dsp:cNvSpPr/>
      </dsp:nvSpPr>
      <dsp:spPr>
        <a:xfrm>
          <a:off x="26442" y="672365"/>
          <a:ext cx="396065" cy="258541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82884" y="1008084"/>
          <a:ext cx="4499498" cy="2585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Jo-Kristo ibiro sandi</a:t>
          </a:r>
          <a:endParaRPr lang="es-ES" sz="2000" kern="1200" dirty="0"/>
        </a:p>
      </dsp:txBody>
      <dsp:txXfrm rot="10800000">
        <a:off x="347519" y="1008084"/>
        <a:ext cx="4434863" cy="258541"/>
      </dsp:txXfrm>
    </dsp:sp>
    <dsp:sp modelId="{C1CDAD93-7050-43D8-9BED-E3304F322C16}">
      <dsp:nvSpPr>
        <dsp:cNvPr id="0" name=""/>
        <dsp:cNvSpPr/>
      </dsp:nvSpPr>
      <dsp:spPr>
        <a:xfrm>
          <a:off x="26442" y="1008084"/>
          <a:ext cx="396065" cy="258541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82884" y="1343802"/>
          <a:ext cx="4499498" cy="25854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 mathoth nowe Nyasaye</a:t>
          </a:r>
          <a:endParaRPr lang="es-ES" sz="2000" kern="1200" dirty="0"/>
        </a:p>
      </dsp:txBody>
      <dsp:txXfrm rot="10800000">
        <a:off x="347519" y="1343802"/>
        <a:ext cx="4434863" cy="258541"/>
      </dsp:txXfrm>
    </dsp:sp>
    <dsp:sp modelId="{780D64A5-DB50-41CD-942C-7E1ED8F97A80}">
      <dsp:nvSpPr>
        <dsp:cNvPr id="0" name=""/>
        <dsp:cNvSpPr/>
      </dsp:nvSpPr>
      <dsp:spPr>
        <a:xfrm>
          <a:off x="26442" y="1343802"/>
          <a:ext cx="396065" cy="25854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82884" y="1679521"/>
          <a:ext cx="4499498" cy="258541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01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Jonabi mag miriambo nowuogi</a:t>
          </a:r>
          <a:endParaRPr lang="es-ES" sz="2000" kern="1200" dirty="0"/>
        </a:p>
      </dsp:txBody>
      <dsp:txXfrm rot="10800000">
        <a:off x="347519" y="1679521"/>
        <a:ext cx="4434863" cy="258541"/>
      </dsp:txXfrm>
    </dsp:sp>
    <dsp:sp modelId="{39EA1CAF-5C19-4AA2-BAA3-16390C2FB673}">
      <dsp:nvSpPr>
        <dsp:cNvPr id="0" name=""/>
        <dsp:cNvSpPr/>
      </dsp:nvSpPr>
      <dsp:spPr>
        <a:xfrm>
          <a:off x="26442" y="1679521"/>
          <a:ext cx="396065" cy="258541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Masiche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madongo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yiengo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Piny</a:t>
          </a:r>
          <a:endParaRPr lang="en-US" sz="2000" b="1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 err="1">
              <a:solidFill>
                <a:schemeClr val="tx1"/>
              </a:solidFill>
            </a:rPr>
            <a:t>Fweny</a:t>
          </a:r>
          <a:r>
            <a:rPr lang="en-US" sz="2000" b="1" kern="1200" dirty="0">
              <a:solidFill>
                <a:schemeClr val="tx1"/>
              </a:solidFill>
            </a:rPr>
            <a:t> 6:12-14)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973882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Ranyisi</a:t>
          </a:r>
          <a:r>
            <a:rPr lang="en-US" sz="2000" b="1" kern="1200" dirty="0">
              <a:solidFill>
                <a:schemeClr val="tx1"/>
              </a:solidFill>
            </a:rPr>
            <a:t> mar </a:t>
          </a:r>
          <a:r>
            <a:rPr lang="en-US" sz="2000" b="1" kern="1200" dirty="0" err="1">
              <a:solidFill>
                <a:schemeClr val="tx1"/>
              </a:solidFill>
            </a:rPr>
            <a:t>Wuod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Dhano</a:t>
          </a:r>
          <a:r>
            <a:rPr lang="en-US" sz="2000" b="1" kern="1200" dirty="0">
              <a:solidFill>
                <a:schemeClr val="tx1"/>
              </a:solidFill>
            </a:rPr>
            <a:t> biro </a:t>
          </a:r>
          <a:r>
            <a:rPr lang="en-US" sz="2000" b="1" kern="1200" dirty="0" err="1">
              <a:solidFill>
                <a:schemeClr val="tx1"/>
              </a:solidFill>
            </a:rPr>
            <a:t>nenore</a:t>
          </a:r>
          <a:r>
            <a:rPr lang="en-US" sz="2000" b="1" kern="1200" dirty="0">
              <a:solidFill>
                <a:schemeClr val="tx1"/>
              </a:solidFill>
            </a:rPr>
            <a:t> (</a:t>
          </a:r>
          <a:r>
            <a:rPr lang="en-US" sz="2000" b="1" kern="1200" dirty="0" err="1">
              <a:solidFill>
                <a:schemeClr val="tx1"/>
              </a:solidFill>
            </a:rPr>
            <a:t>bor</a:t>
          </a:r>
          <a:r>
            <a:rPr lang="en-US" sz="2000" b="1" kern="1200" dirty="0">
              <a:solidFill>
                <a:schemeClr val="tx1"/>
              </a:solidFill>
            </a:rPr>
            <a:t> polo </a:t>
          </a:r>
          <a:r>
            <a:rPr lang="en-US" sz="2000" b="1" kern="1200" dirty="0" err="1">
              <a:solidFill>
                <a:schemeClr val="tx1"/>
              </a:solidFill>
            </a:rPr>
            <a:t>matin</a:t>
          </a:r>
          <a:r>
            <a:rPr lang="en-US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973882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Yesu othichore kowuok e boche polo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(Fweny 1:7)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</a:rPr>
            <a:t>Duonde chiero joma otho kendo loko joma ngima </a:t>
          </a:r>
          <a:r>
            <a:rPr lang="fi-FI" sz="2000" b="1" kern="1200" dirty="0">
              <a:solidFill>
                <a:schemeClr val="tx1"/>
              </a:solidFill>
            </a:rPr>
            <a:t>(Johana 5:28; 1 ​​Jo-Thesalonika 4:16; 1 Jo-Korintho 15:51-52)</a:t>
          </a:r>
          <a:r>
            <a:rPr lang="en" sz="2000" b="1" kern="1200" dirty="0">
              <a:solidFill>
                <a:schemeClr val="tx1"/>
              </a:solidFill>
            </a:rPr>
            <a:t> 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264708" y="3940635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Malaike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choko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jogo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mowar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kendo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kelogi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ir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Jo-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Thesalonika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4:17)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53912" y="104765"/>
            <a:ext cx="10884176" cy="406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sz="5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nstantia" panose="02030602050306030303" pitchFamily="18" charset="0"/>
              </a:rPr>
              <a:t>NGIMA MOCHWERE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162EE7-05A4-99A0-7513-997C85C637C2}"/>
              </a:ext>
            </a:extLst>
          </p:cNvPr>
          <p:cNvSpPr txBox="1"/>
          <p:nvPr/>
        </p:nvSpPr>
        <p:spPr>
          <a:xfrm>
            <a:off x="2801010" y="6328128"/>
            <a:ext cx="658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13 mar Jun 27, 2026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77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761838" y="597183"/>
            <a:ext cx="523966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Osiepena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mageno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wan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nyithind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kaka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wabiro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pok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ong’ere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To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wang’eyo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nofwenyre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wanabed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machal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wananene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ochal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Johana 3:2, </a:t>
            </a:r>
            <a:r>
              <a:rPr kumimoji="0" lang="es-ES" sz="20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2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895636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5" y="-71449"/>
            <a:ext cx="5988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ng’eye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’, </a:t>
            </a:r>
            <a:r>
              <a:rPr lang="en-US" sz="2000" b="1" dirty="0" err="1"/>
              <a:t>mano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Jakristo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4" y="3505200"/>
            <a:ext cx="5988802" cy="3231879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5" y="2268050"/>
            <a:ext cx="5988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ochopo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 biro </a:t>
            </a:r>
            <a:r>
              <a:rPr lang="en-US" sz="2000" b="1" dirty="0" err="1">
                <a:solidFill>
                  <a:prstClr val="black"/>
                </a:solidFill>
              </a:rPr>
              <a:t>timore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lang="en-US" sz="2000" b="1" dirty="0">
                <a:solidFill>
                  <a:prstClr val="black"/>
                </a:solidFill>
              </a:rPr>
              <a:t>? Ere kaka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ngimana</a:t>
            </a:r>
            <a:r>
              <a:rPr lang="en-US" sz="2000" b="1" dirty="0">
                <a:solidFill>
                  <a:prstClr val="black"/>
                </a:solidFill>
              </a:rPr>
              <a:t> ma pile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pile?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Wagombo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Wadwaro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waseromogo</a:t>
            </a:r>
            <a:r>
              <a:rPr lang="en-US" sz="2000" b="1" dirty="0">
                <a:solidFill>
                  <a:prstClr val="black"/>
                </a:solidFill>
              </a:rPr>
              <a:t> kendo ma </a:t>
            </a:r>
            <a:r>
              <a:rPr lang="en-US" sz="2000" b="1" dirty="0" err="1">
                <a:solidFill>
                  <a:prstClr val="black"/>
                </a:solidFill>
              </a:rPr>
              <a:t>wasebedo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walosogo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SECHE MAG RITO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malong’o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kinde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chandruok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nobedie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ndalo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giko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Timotheo 3:1)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333375" y="1198908"/>
            <a:ext cx="686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nomiyowa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Birone</a:t>
            </a:r>
            <a:r>
              <a:rPr lang="en-US" sz="2000" b="1" dirty="0"/>
              <a:t> mar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ochopo</a:t>
            </a:r>
            <a:r>
              <a:rPr lang="en-US" sz="2000" b="1" dirty="0"/>
              <a:t>. Gin </a:t>
            </a:r>
            <a:r>
              <a:rPr lang="en-US" sz="2000" b="1" dirty="0" err="1"/>
              <a:t>gik</a:t>
            </a:r>
            <a:r>
              <a:rPr lang="en-US" sz="2000" b="1" dirty="0"/>
              <a:t> ma biro </a:t>
            </a:r>
            <a:r>
              <a:rPr lang="en-US" sz="2000" b="1" dirty="0" err="1"/>
              <a:t>medore</a:t>
            </a:r>
            <a:r>
              <a:rPr lang="en-US" sz="2000" b="1" dirty="0"/>
              <a:t> </a:t>
            </a:r>
            <a:r>
              <a:rPr lang="en-US" sz="2000" b="1" dirty="0" err="1"/>
              <a:t>ameda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sudo</a:t>
            </a:r>
            <a:r>
              <a:rPr lang="en-US" sz="2000" b="1" dirty="0"/>
              <a:t> (Math. 24:6-11):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967962"/>
              </p:ext>
            </p:extLst>
          </p:nvPr>
        </p:nvGraphicFramePr>
        <p:xfrm>
          <a:off x="2351842" y="2244388"/>
          <a:ext cx="4782383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9046" y="1339358"/>
            <a:ext cx="4528129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7200899" y="4002735"/>
            <a:ext cx="4924425" cy="1569660"/>
            <a:chOff x="4962524" y="4118699"/>
            <a:chExt cx="4924425" cy="1569660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962524" y="4118699"/>
              <a:ext cx="49244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Map mar </a:t>
              </a:r>
              <a:r>
                <a:rPr lang="en-US" sz="1600" b="1" dirty="0" err="1"/>
                <a:t>lwenje</a:t>
              </a:r>
              <a:r>
                <a:rPr lang="en-US" sz="1600" b="1" dirty="0"/>
                <a:t> ma </a:t>
              </a:r>
              <a:r>
                <a:rPr lang="en-US" sz="1600" b="1" dirty="0" err="1"/>
                <a:t>dhi</a:t>
              </a:r>
              <a:r>
                <a:rPr lang="en-US" sz="1600" b="1" dirty="0"/>
                <a:t> </a:t>
              </a:r>
              <a:r>
                <a:rPr lang="en-US" sz="1600" b="1" dirty="0" err="1"/>
                <a:t>nyime</a:t>
              </a:r>
              <a:r>
                <a:rPr lang="en" sz="1600" b="1" dirty="0"/>
                <a:t>:</a:t>
              </a:r>
            </a:p>
            <a:p>
              <a:pPr lvl="1"/>
              <a:r>
                <a:rPr lang="en-US" sz="1600" b="1" dirty="0" err="1"/>
                <a:t>Lwenje</a:t>
              </a:r>
              <a:r>
                <a:rPr lang="en-US" sz="1600" b="1" dirty="0"/>
                <a:t> </a:t>
              </a:r>
              <a:r>
                <a:rPr lang="en-US" sz="1600" b="1" dirty="0" err="1"/>
                <a:t>madongo</a:t>
              </a:r>
              <a:r>
                <a:rPr lang="en-US" sz="1600" b="1" dirty="0"/>
                <a:t> (</a:t>
              </a:r>
              <a:r>
                <a:rPr lang="en-US" sz="1600" b="1" dirty="0" err="1"/>
                <a:t>tho</a:t>
              </a:r>
              <a:r>
                <a:rPr lang="en-US" sz="1600" b="1" dirty="0"/>
                <a:t> 10,000 kata </a:t>
              </a:r>
              <a:r>
                <a:rPr lang="en-US" sz="1600" b="1" dirty="0" err="1"/>
                <a:t>mokalo</a:t>
              </a:r>
              <a:r>
                <a:rPr lang="en-US" sz="1600" b="1" dirty="0"/>
                <a:t>)</a:t>
              </a:r>
              <a:endParaRPr lang="en" sz="1600" b="1" dirty="0"/>
            </a:p>
            <a:p>
              <a:pPr lvl="1"/>
              <a:r>
                <a:rPr lang="en-US" sz="1600" b="1" dirty="0" err="1"/>
                <a:t>Lwenje</a:t>
              </a:r>
              <a:r>
                <a:rPr lang="en-US" sz="1600" b="1" dirty="0"/>
                <a:t> </a:t>
              </a:r>
              <a:r>
                <a:rPr lang="en-US" sz="1600" b="1" dirty="0" err="1"/>
                <a:t>matindo</a:t>
              </a:r>
              <a:r>
                <a:rPr lang="en-US" sz="1600" b="1" dirty="0"/>
                <a:t> (</a:t>
              </a:r>
              <a:r>
                <a:rPr lang="en-US" sz="1600" b="1" dirty="0" err="1"/>
                <a:t>tho</a:t>
              </a:r>
              <a:r>
                <a:rPr lang="en-US" sz="1600" b="1" dirty="0"/>
                <a:t> 1,000-9,999)</a:t>
              </a:r>
            </a:p>
            <a:p>
              <a:pPr lvl="1"/>
              <a:r>
                <a:rPr lang="en" sz="1600" b="1" dirty="0"/>
                <a:t>Dhawo (tho 100-999)</a:t>
              </a:r>
            </a:p>
            <a:p>
              <a:pPr lvl="1"/>
              <a:r>
                <a:rPr lang="en" sz="1600" b="1" dirty="0"/>
                <a:t>Gwandruok gi ywaruok (tho 1-99)</a:t>
              </a:r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0174" y="4419004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10174" y="4661553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10174" y="4904102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10174" y="5146652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67485" y="4545589"/>
            <a:ext cx="359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wasik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e “</a:t>
            </a:r>
            <a:r>
              <a:rPr lang="en-US" sz="2000" b="1" dirty="0" err="1"/>
              <a:t>kinde</a:t>
            </a:r>
            <a:r>
              <a:rPr lang="en-US" sz="2000" b="1" dirty="0"/>
              <a:t> mag </a:t>
            </a:r>
            <a:r>
              <a:rPr lang="en-US" sz="2000" b="1" dirty="0" err="1"/>
              <a:t>chandruok</a:t>
            </a:r>
            <a:r>
              <a:rPr lang="en-US" sz="2000" b="1" dirty="0"/>
              <a:t>” (2 </a:t>
            </a:r>
            <a:r>
              <a:rPr lang="en-US" sz="2000" b="1" dirty="0" err="1"/>
              <a:t>Timo</a:t>
            </a:r>
            <a:r>
              <a:rPr lang="en-US" sz="2000" b="1" dirty="0"/>
              <a:t>. 3:1)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kendo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oseweyo</a:t>
            </a:r>
            <a:r>
              <a:rPr lang="en-US" sz="2000" b="1" dirty="0"/>
              <a:t> </a:t>
            </a:r>
            <a:r>
              <a:rPr lang="en-US" sz="2000" b="1" dirty="0" err="1"/>
              <a:t>richowa</a:t>
            </a:r>
            <a:r>
              <a:rPr lang="en-US" sz="2000" b="1" dirty="0"/>
              <a:t> kendo </a:t>
            </a:r>
            <a:r>
              <a:rPr lang="en-US" sz="2000" b="1" dirty="0" err="1"/>
              <a:t>osewarowa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875445" y="5473306"/>
            <a:ext cx="531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Chiewo chuny dwarore. Owinjore walem kaka Asaf: “</a:t>
            </a:r>
            <a:r>
              <a:rPr lang="en-US" sz="2000" b="1" dirty="0"/>
              <a:t>A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duogwa</a:t>
            </a:r>
            <a:r>
              <a:rPr lang="en-US" sz="2000" b="1" dirty="0"/>
              <a:t> </a:t>
            </a:r>
            <a:r>
              <a:rPr lang="en-US" sz="2000" b="1" dirty="0" err="1"/>
              <a:t>iri</a:t>
            </a:r>
            <a:r>
              <a:rPr lang="en-US" sz="2000" b="1" dirty="0"/>
              <a:t>, kendo </a:t>
            </a:r>
            <a:r>
              <a:rPr lang="en-US" sz="2000" b="1" dirty="0" err="1"/>
              <a:t>rienynwa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wayud</a:t>
            </a:r>
            <a:r>
              <a:rPr lang="en-US" sz="2000" b="1" dirty="0"/>
              <a:t> </a:t>
            </a:r>
            <a:r>
              <a:rPr lang="en-US" sz="2000" b="1" dirty="0" err="1"/>
              <a:t>resruok</a:t>
            </a:r>
            <a:r>
              <a:rPr lang="en" sz="2000" b="1" dirty="0"/>
              <a:t>” (Zaburi 80:3).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402" y="2495168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4622" y="4303040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1" y="0"/>
            <a:ext cx="54665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BIRO MAR ARIYO</a:t>
            </a:r>
            <a:endParaRPr lang="en" sz="4000" b="1" dirty="0">
              <a:ln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612253"/>
            <a:ext cx="546652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Enoor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malaikane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tung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tung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tung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ywak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matek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ochok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joge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oseyiero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chakre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tung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kochiel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D673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6732F"/>
                </a:solidFill>
                <a:latin typeface="Comic Sans MS" panose="030F0702030302020204" pitchFamily="66" charset="0"/>
              </a:rPr>
              <a:t>komachielo</a:t>
            </a:r>
            <a:r>
              <a:rPr lang="en" b="1" dirty="0">
                <a:solidFill>
                  <a:srgbClr val="D6732F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(Mathayo 24:31)</a:t>
            </a:r>
            <a:endParaRPr lang="es-ES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Mathayo</a:t>
            </a:r>
            <a:r>
              <a:rPr lang="en-US" sz="2000" b="1" dirty="0"/>
              <a:t> 24:29-31 </a:t>
            </a:r>
            <a:r>
              <a:rPr lang="en-US" sz="2000" b="1" dirty="0" err="1"/>
              <a:t>nyiso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maduong’ni</a:t>
            </a:r>
            <a:r>
              <a:rPr lang="en-US" sz="2000" b="1" dirty="0"/>
              <a:t>,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timore</a:t>
            </a:r>
            <a:r>
              <a:rPr lang="en-US" sz="2000" b="1" dirty="0"/>
              <a:t> ma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opong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097463"/>
              </p:ext>
            </p:extLst>
          </p:nvPr>
        </p:nvGraphicFramePr>
        <p:xfrm>
          <a:off x="5583393" y="218967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232831" y="4655220"/>
            <a:ext cx="5466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kindeno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tung</a:t>
            </a:r>
            <a:r>
              <a:rPr lang="en-US" sz="2000" b="1" dirty="0"/>
              <a:t>’ </a:t>
            </a:r>
            <a:r>
              <a:rPr lang="en-US" sz="2000" b="1" dirty="0" err="1"/>
              <a:t>ywak</a:t>
            </a:r>
            <a:r>
              <a:rPr lang="en-US" sz="2000" b="1" dirty="0"/>
              <a:t> kendo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kara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ohala</a:t>
            </a:r>
            <a:r>
              <a:rPr lang="en-US" sz="2000" b="1" dirty="0"/>
              <a:t>. </a:t>
            </a: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mane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kinda</a:t>
            </a:r>
            <a:r>
              <a:rPr lang="en-US" sz="2000" b="1" dirty="0"/>
              <a:t>,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mane </a:t>
            </a:r>
            <a:r>
              <a:rPr lang="en-US" sz="2000" b="1" dirty="0" err="1"/>
              <a:t>wamiye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,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mane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,  </a:t>
            </a:r>
            <a:r>
              <a:rPr lang="en-US" sz="2000" b="1" dirty="0" err="1"/>
              <a:t>tembe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—biro </a:t>
            </a:r>
            <a:r>
              <a:rPr lang="en-US" sz="2000" b="1" dirty="0" err="1"/>
              <a:t>chopo</a:t>
            </a:r>
            <a:r>
              <a:rPr lang="en-US" sz="2000" b="1" dirty="0"/>
              <a:t> e </a:t>
            </a:r>
            <a:r>
              <a:rPr lang="en-US" sz="2000" b="1" dirty="0" err="1"/>
              <a:t>ng’iendgi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 </a:t>
            </a:r>
            <a:r>
              <a:rPr lang="en-US" sz="2000" b="1" dirty="0" err="1"/>
              <a:t>wanane</a:t>
            </a:r>
            <a:r>
              <a:rPr lang="en-US" sz="2000" b="1" dirty="0"/>
              <a:t> </a:t>
            </a:r>
            <a:r>
              <a:rPr lang="en-US" sz="2000" b="1" dirty="0" err="1"/>
              <a:t>wang’e</a:t>
            </a:r>
            <a:endParaRPr lang="en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3048126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CHOPO DALA</a:t>
            </a:r>
            <a:endParaRPr lang="en" sz="4800" b="1" spc="600" dirty="0">
              <a:ln/>
              <a:solidFill>
                <a:schemeClr val="accent1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088669" y="672042"/>
            <a:ext cx="831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E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dala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Wuora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nitie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udi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mang’eny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da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kamano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dikoro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asenyisou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adhi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alosnu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kar</a:t>
            </a:r>
            <a:r>
              <a:rPr lang="en-US" b="1" dirty="0">
                <a:solidFill>
                  <a:srgbClr val="7E463E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E463E"/>
                </a:solidFill>
                <a:latin typeface="Comic Sans MS" panose="030F0702030302020204" pitchFamily="66" charset="0"/>
              </a:rPr>
              <a:t>dak</a:t>
            </a:r>
            <a:r>
              <a:rPr lang="en" b="1" dirty="0">
                <a:solidFill>
                  <a:srgbClr val="7E463E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E463E"/>
                </a:solidFill>
                <a:latin typeface="Comic Sans MS" panose="030F0702030302020204" pitchFamily="66" charset="0"/>
              </a:rPr>
              <a:t>(John 14:2)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622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polo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oselosonwa</a:t>
            </a:r>
            <a:r>
              <a:rPr lang="en-US" sz="2000" b="1" dirty="0"/>
              <a:t>, </a:t>
            </a:r>
            <a:r>
              <a:rPr lang="en-US" sz="2000" b="1" dirty="0" err="1"/>
              <a:t>dala</a:t>
            </a:r>
            <a:r>
              <a:rPr lang="en-US" sz="2000" b="1" dirty="0"/>
              <a:t> ma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dak</a:t>
            </a:r>
            <a:r>
              <a:rPr lang="en-US" sz="2000" b="1" dirty="0"/>
              <a:t> e </a:t>
            </a:r>
            <a:r>
              <a:rPr lang="en-US" sz="2000" b="1" dirty="0" err="1"/>
              <a:t>iye</a:t>
            </a:r>
            <a:r>
              <a:rPr lang="en-US" sz="2000" b="1" dirty="0"/>
              <a:t>: Jerusalem </a:t>
            </a:r>
            <a:r>
              <a:rPr lang="en-US" sz="2000" b="1" dirty="0" err="1"/>
              <a:t>Manyien</a:t>
            </a:r>
            <a:r>
              <a:rPr lang="en-US" sz="2000" b="1" dirty="0"/>
              <a:t> (Johana 14:2; Hib. 11:10; </a:t>
            </a:r>
            <a:r>
              <a:rPr lang="en-US" sz="2000" b="1" dirty="0" err="1"/>
              <a:t>Fweny</a:t>
            </a:r>
            <a:r>
              <a:rPr lang="en-US" sz="2000" b="1" dirty="0"/>
              <a:t> 21:10).</a:t>
            </a:r>
            <a:endParaRPr lang="en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205" y="1400526"/>
            <a:ext cx="2972647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6530" y="4047089"/>
            <a:ext cx="2866322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685114" y="3768553"/>
            <a:ext cx="6645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okwongo</a:t>
            </a:r>
            <a:r>
              <a:rPr lang="en-US" sz="2000" b="1" dirty="0"/>
              <a:t> ma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e </a:t>
            </a:r>
            <a:r>
              <a:rPr lang="en-US" sz="2000" b="1" dirty="0" err="1"/>
              <a:t>dalawa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wich</a:t>
            </a:r>
            <a:r>
              <a:rPr lang="en-US" sz="2000" b="1" dirty="0"/>
              <a:t> ok </a:t>
            </a:r>
            <a:r>
              <a:rPr lang="en-US" sz="2000" b="1" dirty="0" err="1"/>
              <a:t>wilgo</a:t>
            </a:r>
            <a:r>
              <a:rPr lang="en-US" sz="2000" b="1" dirty="0"/>
              <a:t>: </a:t>
            </a:r>
            <a:r>
              <a:rPr lang="en-US" sz="2000" b="1" dirty="0" err="1"/>
              <a:t>kisera</a:t>
            </a:r>
            <a:r>
              <a:rPr lang="en-US" sz="2000" b="1" dirty="0"/>
              <a:t> mar </a:t>
            </a:r>
            <a:r>
              <a:rPr lang="en-US" sz="2000" b="1" dirty="0" err="1"/>
              <a:t>Nyarombo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19:9).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52224" y="2778990"/>
            <a:ext cx="6358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kaachiel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iye</a:t>
            </a:r>
            <a:r>
              <a:rPr lang="en-US" sz="2000" b="1" dirty="0">
                <a:solidFill>
                  <a:prstClr val="black"/>
                </a:solidFill>
              </a:rPr>
              <a:t> – wan – </a:t>
            </a:r>
            <a:r>
              <a:rPr lang="en-US" sz="2000" b="1" dirty="0" err="1">
                <a:solidFill>
                  <a:prstClr val="black"/>
                </a:solidFill>
              </a:rPr>
              <a:t>iluongo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Miaha</a:t>
            </a:r>
            <a:r>
              <a:rPr lang="en-US" sz="2000" b="1" dirty="0">
                <a:solidFill>
                  <a:prstClr val="black"/>
                </a:solidFill>
              </a:rPr>
              <a:t> chi </a:t>
            </a:r>
            <a:r>
              <a:rPr lang="en-US" sz="2000" b="1" dirty="0" err="1">
                <a:solidFill>
                  <a:prstClr val="black"/>
                </a:solidFill>
              </a:rPr>
              <a:t>Nyarombo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21:2, 9; 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19:7-8).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6" y="4758117"/>
            <a:ext cx="6327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miaha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miaha</a:t>
            </a:r>
            <a:r>
              <a:rPr lang="en-US" sz="2000" b="1" dirty="0">
                <a:solidFill>
                  <a:prstClr val="black"/>
                </a:solidFill>
              </a:rPr>
              <a:t> mare e </a:t>
            </a:r>
            <a:r>
              <a:rPr lang="en-US" sz="2000" b="1" dirty="0" err="1">
                <a:solidFill>
                  <a:prstClr val="black"/>
                </a:solidFill>
              </a:rPr>
              <a:t>pinyni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winjruok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machiegni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sani</a:t>
            </a:r>
            <a:r>
              <a:rPr lang="en-US" sz="2000" b="1" dirty="0">
                <a:solidFill>
                  <a:prstClr val="black"/>
                </a:solidFill>
              </a:rPr>
              <a:t>. Mondo </a:t>
            </a:r>
            <a:r>
              <a:rPr lang="en-US" sz="2000" b="1" dirty="0" err="1">
                <a:solidFill>
                  <a:prstClr val="black"/>
                </a:solidFill>
              </a:rPr>
              <a:t>wang’eye</a:t>
            </a:r>
            <a:r>
              <a:rPr lang="en-US" sz="2000" b="1" dirty="0">
                <a:solidFill>
                  <a:prstClr val="black"/>
                </a:solidFill>
              </a:rPr>
              <a:t>. Mondo </a:t>
            </a:r>
            <a:r>
              <a:rPr lang="en-US" sz="2000" b="1" dirty="0" err="1">
                <a:solidFill>
                  <a:prstClr val="black"/>
                </a:solidFill>
              </a:rPr>
              <a:t>wawuo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pile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pile. Mondo </a:t>
            </a:r>
            <a:r>
              <a:rPr lang="en-US" sz="2000" b="1" dirty="0" err="1">
                <a:solidFill>
                  <a:prstClr val="black"/>
                </a:solidFill>
              </a:rPr>
              <a:t>wagene</a:t>
            </a:r>
            <a:r>
              <a:rPr lang="en-US" sz="2000" b="1" dirty="0">
                <a:solidFill>
                  <a:prstClr val="black"/>
                </a:solidFill>
              </a:rPr>
              <a:t>. Mondo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gombo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ndalo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chieng</a:t>
            </a:r>
            <a:r>
              <a:rPr lang="en-US" sz="2000" b="1" dirty="0">
                <a:solidFill>
                  <a:prstClr val="black"/>
                </a:solidFill>
              </a:rPr>
              <a:t>’.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ANG’O MA WADHI TIMO E PINY MA NYAKA CHIENG’?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Nyarombo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manie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dier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kom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duong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tir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nobed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jakwadhgi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Notelnigi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sokni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mag pi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ngima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noywe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pi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wang’gi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(Fweny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3737113" y="1390362"/>
            <a:ext cx="6061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Gweth maduong’ ma wabiro bedogo e  polo biro bedo neno Yesu kendo goyone erokamano, kuom gima osetimonwa.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7" y="1531761"/>
            <a:ext cx="3453438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2216" y="4481954"/>
            <a:ext cx="3568610" cy="226641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3737113" y="2564953"/>
            <a:ext cx="60368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ok </a:t>
            </a:r>
            <a:r>
              <a:rPr lang="en-US" sz="2000" b="1" dirty="0" err="1"/>
              <a:t>wanadag</a:t>
            </a:r>
            <a:r>
              <a:rPr lang="en-US" sz="2000" b="1" dirty="0"/>
              <a:t> e Polo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n-US" sz="2000" b="1" dirty="0" err="1"/>
              <a:t>Kinde</a:t>
            </a:r>
            <a:r>
              <a:rPr lang="en-US" sz="2000" b="1" dirty="0"/>
              <a:t> biro </a:t>
            </a:r>
            <a:r>
              <a:rPr lang="en-US" sz="2000" b="1" dirty="0" err="1"/>
              <a:t>chopo</a:t>
            </a:r>
            <a:r>
              <a:rPr lang="en-US" sz="2000" b="1" dirty="0"/>
              <a:t> ma </a:t>
            </a:r>
            <a:r>
              <a:rPr lang="en-US" sz="2000" b="1" dirty="0" err="1"/>
              <a:t>wanalor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, 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dalawa</a:t>
            </a:r>
            <a:r>
              <a:rPr lang="en-US" sz="2000" b="1" dirty="0"/>
              <a:t> </a:t>
            </a:r>
            <a:r>
              <a:rPr lang="en-US" sz="2000" b="1" dirty="0" err="1"/>
              <a:t>mogik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21:1-3; </a:t>
            </a:r>
            <a:r>
              <a:rPr lang="en-US" sz="2000" b="1" dirty="0" err="1"/>
              <a:t>Zab</a:t>
            </a:r>
            <a:r>
              <a:rPr lang="en-US" sz="2000" b="1" dirty="0"/>
              <a:t>. 37:9).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 ok bi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kuno</a:t>
            </a:r>
            <a:r>
              <a:rPr lang="en-US" sz="2000" b="1" dirty="0"/>
              <a:t> kendo, </a:t>
            </a:r>
            <a:r>
              <a:rPr lang="en-US" sz="2000" b="1" dirty="0" err="1"/>
              <a:t>Yesu</a:t>
            </a:r>
            <a:r>
              <a:rPr lang="en-US" sz="2000" b="1" dirty="0"/>
              <a:t> pod biro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Jakwadhwa</a:t>
            </a:r>
            <a:r>
              <a:rPr lang="en-US" sz="2000" b="1" dirty="0"/>
              <a:t>, </a:t>
            </a:r>
            <a:r>
              <a:rPr lang="en-US" sz="2000" b="1" dirty="0" err="1"/>
              <a:t>koritowa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ng’uono</a:t>
            </a:r>
            <a:r>
              <a:rPr lang="en-US" sz="2000" b="1" dirty="0"/>
              <a:t> (Isa. 25:8; </a:t>
            </a:r>
            <a:r>
              <a:rPr lang="en-US" sz="2000" b="1" dirty="0" err="1"/>
              <a:t>Fweny</a:t>
            </a:r>
            <a:r>
              <a:rPr lang="en-US" sz="2000" b="1" dirty="0"/>
              <a:t> 7:17).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74939" y="4350258"/>
            <a:ext cx="83250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adier </a:t>
            </a:r>
            <a:r>
              <a:rPr lang="en-US" sz="2000" b="1" dirty="0" err="1"/>
              <a:t>ni</a:t>
            </a:r>
            <a:r>
              <a:rPr lang="en-US" sz="2000" b="1" dirty="0"/>
              <a:t> ok obi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ma </a:t>
            </a:r>
            <a:r>
              <a:rPr lang="en-US" sz="2000" b="1" dirty="0" err="1"/>
              <a:t>itimo</a:t>
            </a:r>
            <a:r>
              <a:rPr lang="en-US" sz="2000" b="1" dirty="0"/>
              <a:t>. Mana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nochweye</a:t>
            </a:r>
            <a:r>
              <a:rPr lang="en-US" sz="2000" b="1" dirty="0"/>
              <a:t>,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 biro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gino</a:t>
            </a:r>
            <a:r>
              <a:rPr lang="en-US" sz="2000" b="1" dirty="0"/>
              <a:t> ma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kuno</a:t>
            </a:r>
            <a:r>
              <a:rPr lang="en-US" sz="2000" b="1" dirty="0"/>
              <a:t>. </a:t>
            </a: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medo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kendo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fwenyo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miwuoro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121174" y="5839947"/>
            <a:ext cx="8065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magwa</a:t>
            </a:r>
            <a:r>
              <a:rPr lang="en-US" sz="2000" b="1" dirty="0">
                <a:solidFill>
                  <a:prstClr val="black"/>
                </a:solidFill>
              </a:rPr>
              <a:t> biro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100% </a:t>
            </a:r>
            <a:r>
              <a:rPr lang="en-US" sz="2000" b="1" dirty="0" err="1">
                <a:solidFill>
                  <a:prstClr val="black"/>
                </a:solidFill>
              </a:rPr>
              <a:t>kochikore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herane</a:t>
            </a:r>
            <a:r>
              <a:rPr lang="en-US" sz="2000" b="1" dirty="0">
                <a:solidFill>
                  <a:prstClr val="black"/>
                </a:solidFill>
              </a:rPr>
              <a:t> biro </a:t>
            </a:r>
            <a:r>
              <a:rPr lang="en-US" sz="2000" b="1" dirty="0" err="1">
                <a:solidFill>
                  <a:prstClr val="black"/>
                </a:solidFill>
              </a:rPr>
              <a:t>pong’o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chunywa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Fweny</a:t>
            </a:r>
            <a:r>
              <a:rPr lang="en-US" sz="2000" b="1" dirty="0">
                <a:solidFill>
                  <a:prstClr val="black"/>
                </a:solidFill>
              </a:rPr>
              <a:t> 14:1).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TICHWA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548241" y="583251"/>
            <a:ext cx="10903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Roho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Miaha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wacho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‘Bi!’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owinjo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owach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‘Bi!’ To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riyo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oloyo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obi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oyud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pi mar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ngima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ochulo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gimoro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(Fweny 22:17)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58994" y="1519948"/>
            <a:ext cx="733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Jerusalem </a:t>
            </a:r>
            <a:r>
              <a:rPr lang="en-US" sz="2000" b="1" dirty="0" err="1"/>
              <a:t>Manyien</a:t>
            </a:r>
            <a:r>
              <a:rPr lang="en-US" sz="2000" b="1" dirty="0"/>
              <a:t>—</a:t>
            </a:r>
            <a:r>
              <a:rPr lang="en-US" sz="2000" b="1" dirty="0" err="1"/>
              <a:t>dalawa</a:t>
            </a:r>
            <a:r>
              <a:rPr lang="en-US" sz="2000" b="1" dirty="0"/>
              <a:t> ma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’—</a:t>
            </a:r>
            <a:r>
              <a:rPr lang="en-US" sz="2000" b="1" dirty="0" err="1"/>
              <a:t>aora</a:t>
            </a:r>
            <a:r>
              <a:rPr lang="en-US" sz="2000" b="1" dirty="0"/>
              <a:t> mar pi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mol</a:t>
            </a:r>
            <a:r>
              <a:rPr lang="en-US" sz="2000" b="1" dirty="0"/>
              <a:t> </a:t>
            </a:r>
            <a:r>
              <a:rPr lang="en-US" sz="2000" b="1" dirty="0" err="1"/>
              <a:t>kaa</a:t>
            </a:r>
            <a:r>
              <a:rPr lang="en-US" sz="2000" b="1" dirty="0"/>
              <a:t> e </a:t>
            </a:r>
            <a:r>
              <a:rPr lang="en-US" sz="2000" b="1" dirty="0" err="1"/>
              <a:t>kom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mar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komiyo</a:t>
            </a:r>
            <a:r>
              <a:rPr lang="en-US" sz="2000" b="1" dirty="0"/>
              <a:t> </a:t>
            </a:r>
            <a:r>
              <a:rPr lang="en-US" sz="2000" b="1" dirty="0" err="1"/>
              <a:t>yath</a:t>
            </a:r>
            <a:r>
              <a:rPr lang="en-US" sz="2000" b="1" dirty="0"/>
              <a:t> mar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chiemo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22:1-2). </a:t>
            </a:r>
            <a:r>
              <a:rPr lang="en-US" sz="2000" b="1" dirty="0" err="1"/>
              <a:t>Ngima</a:t>
            </a:r>
            <a:r>
              <a:rPr lang="en-US" sz="2000" b="1" dirty="0"/>
              <a:t> mar </a:t>
            </a:r>
            <a:r>
              <a:rPr lang="en-US" sz="2000" b="1" dirty="0" err="1"/>
              <a:t>mor</a:t>
            </a:r>
            <a:r>
              <a:rPr lang="en-US" sz="2000" b="1" dirty="0"/>
              <a:t>,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mosiko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4015409"/>
            <a:ext cx="3607490" cy="27139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925958" y="4740048"/>
            <a:ext cx="8266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ting’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gombo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mosiko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ok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waland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dwol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maduong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Ng’ama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oloyo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oyud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pi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ochulo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gimoro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Fweny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22:17).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68826" y="2523519"/>
            <a:ext cx="7332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Chopo</a:t>
            </a:r>
            <a:r>
              <a:rPr lang="en-US" sz="2000" b="1" dirty="0">
                <a:solidFill>
                  <a:prstClr val="black"/>
                </a:solidFill>
              </a:rPr>
              <a:t> ire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chudo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nochulo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nengo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Chieng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warwako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luong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Roho</a:t>
            </a:r>
            <a:r>
              <a:rPr lang="en-US" sz="2000" b="1" dirty="0">
                <a:solidFill>
                  <a:prstClr val="black"/>
                </a:solidFill>
              </a:rPr>
              <a:t> Maler kendo </a:t>
            </a:r>
            <a:r>
              <a:rPr lang="en-US" sz="2000" b="1" dirty="0" err="1">
                <a:solidFill>
                  <a:prstClr val="black"/>
                </a:solidFill>
              </a:rPr>
              <a:t>wang’eyo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kuno</a:t>
            </a:r>
            <a:r>
              <a:rPr lang="en-US" sz="2000" b="1" dirty="0">
                <a:solidFill>
                  <a:prstClr val="black"/>
                </a:solidFill>
              </a:rPr>
              <a:t>, to </a:t>
            </a:r>
            <a:r>
              <a:rPr lang="en-US" sz="2000" b="1" dirty="0" err="1">
                <a:solidFill>
                  <a:prstClr val="black"/>
                </a:solidFill>
              </a:rPr>
              <a:t>jomoko</a:t>
            </a:r>
            <a:r>
              <a:rPr lang="en-US" sz="2000" b="1" dirty="0">
                <a:solidFill>
                  <a:prstClr val="black"/>
                </a:solidFill>
              </a:rPr>
              <a:t> pod ok </a:t>
            </a:r>
            <a:r>
              <a:rPr lang="en-US" sz="2000" b="1" dirty="0" err="1">
                <a:solidFill>
                  <a:prstClr val="black"/>
                </a:solidFill>
              </a:rPr>
              <a:t>ong’eyo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925957" y="6063487"/>
            <a:ext cx="8266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Nyaka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chop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kinde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wanyalo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modhe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kik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waol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Wasik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gombono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Bi,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Ruoth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Yesu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524538" y="1115453"/>
            <a:ext cx="85675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Lweny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maduong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otieki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Richo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joricho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orumo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ler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Gwecho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wang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achiel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winjruok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wuok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chuech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ler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mor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mol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it-IT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e piny duto ma onge giko,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kaa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En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nochueyo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gik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moko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Chakre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“atom” (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gima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tinie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)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piny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maduong’ie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moloyo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gik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moko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duto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ma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nigi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onge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ngima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e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bergi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onge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tipo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moro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mogeng’o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kod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morgi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malong’o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wacho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ni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en</a:t>
            </a:r>
            <a:r>
              <a:rPr lang="en-US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solidFill>
                  <a:srgbClr val="00185C"/>
                </a:solidFill>
                <a:latin typeface="Constantia" panose="02030602050306030303" pitchFamily="18" charset="0"/>
              </a:rPr>
              <a:t>hera</a:t>
            </a:r>
            <a:r>
              <a:rPr lang="en" sz="2800" b="1" dirty="0">
                <a:solidFill>
                  <a:srgbClr val="00185C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7712297" y="5917509"/>
            <a:ext cx="337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00185C"/>
                </a:solidFill>
              </a:rPr>
              <a:t>EGW (The Great Controversy, p. 678)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1140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131</cp:revision>
  <dcterms:created xsi:type="dcterms:W3CDTF">2026-05-12T14:21:33Z</dcterms:created>
  <dcterms:modified xsi:type="dcterms:W3CDTF">2026-05-31T04:39:24Z</dcterms:modified>
</cp:coreProperties>
</file>