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2" r:id="rId4"/>
    <p:sldId id="266" r:id="rId5"/>
    <p:sldId id="267" r:id="rId6"/>
    <p:sldId id="268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247" autoAdjust="0"/>
  </p:normalViewPr>
  <p:slideViewPr>
    <p:cSldViewPr snapToGrid="0">
      <p:cViewPr varScale="1">
        <p:scale>
          <a:sx n="103" d="100"/>
          <a:sy n="103" d="100"/>
        </p:scale>
        <p:origin x="8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Jo-Korintho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rgbClr val="105660"/>
              </a:solidFill>
            </a:rPr>
            <a:t>Chiemo ma ichiwo ni nyiseche manono</a:t>
          </a: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(Rieko kod hera)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Jo-Korintho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1">
                  <a:lumMod val="50000"/>
                </a:schemeClr>
              </a:solidFill>
            </a:rPr>
            <a:t>Paulo jwang’o ratiro mage</a:t>
          </a: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(Ratiro mag lando injili)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Jo-Korintho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5">
                  <a:lumMod val="50000"/>
                </a:schemeClr>
              </a:solidFill>
            </a:rPr>
            <a:t>Siem kuom lamo nyiseche manono</a:t>
          </a: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(Yudo puonj kuom gik mokalo)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Jo-Korintho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6">
                  <a:lumMod val="50000"/>
                </a:schemeClr>
              </a:solidFill>
            </a:rPr>
            <a:t>Kikombe mar Ruoth kod kikombe mar jochiende</a:t>
          </a: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(We lamo nyiseche manono)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Jo-Korintho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3">
                  <a:lumMod val="50000"/>
                </a:schemeClr>
              </a:solidFill>
            </a:rPr>
            <a:t>Timuru gik moko duto mondo omi Nyasaye duong’</a:t>
          </a: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(Gima chik oyiego kendo ma owinjore)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Jo-Korintho 8:4-7a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Joma nigi yie motegno ong’eyo ni nyiseche ma nono ok gin gimoro, </a:t>
          </a:r>
          <a:r>
            <a:rPr lang="en-US" sz="2000" b="1" dirty="0" err="1"/>
            <a:t>nikech</a:t>
          </a:r>
          <a:r>
            <a:rPr lang="en-US" sz="2000" b="1" dirty="0"/>
            <a:t> </a:t>
          </a:r>
          <a:r>
            <a:rPr lang="en-US" sz="2000" b="1" dirty="0" err="1"/>
            <a:t>nitie</a:t>
          </a:r>
          <a:r>
            <a:rPr lang="en-US" sz="2000" b="1" dirty="0"/>
            <a:t> </a:t>
          </a:r>
          <a:r>
            <a:rPr lang="en-US" sz="2000" b="1" dirty="0" err="1"/>
            <a:t>Nyasaye</a:t>
          </a:r>
          <a:r>
            <a:rPr lang="en-US" sz="2000" b="1" dirty="0"/>
            <a:t> </a:t>
          </a:r>
          <a:r>
            <a:rPr lang="en-US" sz="2000" b="1" dirty="0" err="1"/>
            <a:t>achiel</a:t>
          </a:r>
          <a:r>
            <a:rPr lang="en-US" sz="2000" b="1" dirty="0"/>
            <a:t> </a:t>
          </a:r>
          <a:r>
            <a:rPr lang="en-US" sz="2000" b="1" dirty="0" err="1"/>
            <a:t>kende</a:t>
          </a:r>
          <a:r>
            <a:rPr lang="en-US" sz="2000" b="1" dirty="0"/>
            <a:t> ma </a:t>
          </a:r>
          <a:r>
            <a:rPr lang="en-US" sz="2000" b="1" dirty="0" err="1"/>
            <a:t>adiera</a:t>
          </a:r>
          <a:r>
            <a:rPr lang="en" sz="2000" b="1" dirty="0"/>
            <a:t>.</a:t>
          </a:r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Joma yiegi yomyom pok wachi odonjo nigi.</a:t>
          </a:r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Jo-Korintho 8:7b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Joma nigi yie motegno chamo chiemo motimgo misango ni nyiseche manono nikech ging’eyo ni nyiseche manono ok nyal ketho chiemo.</a:t>
          </a:r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Joma yiegi yomyom oyie ni en richo chamo chiemogo.</a:t>
          </a:r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" sz="2000" b="1" dirty="0">
              <a:solidFill>
                <a:schemeClr val="tx1"/>
              </a:solidFill>
            </a:rPr>
            <a:t>Ratiro mar pidhe gi jo kanisa (1 Kor. 9:4)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Ratiro mar wuotho gi jaode wife (1 Kor. 9:5)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n" sz="20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Ratiro mar weyo tich mondo oyud kaka onyalo konyore (1 Kor. 9:6)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" sz="2000" b="1" dirty="0">
              <a:solidFill>
                <a:schemeClr val="tx1"/>
              </a:solidFill>
            </a:rPr>
            <a:t>Paulo ne ojwang’o ratiro mare mar yudo konyruok kowuok  kuom jogo mane oyaloni, kaka joote ma moko ne timo.</a:t>
          </a:r>
          <a:endParaRPr lang="es-ES" sz="200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Jaote mane osekendo ne oyiene mondo owuoth gi jaode ka kanisa kawo ting’ margi. 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Paulo dwaro ni mondo oyud konyruok mare koa kuom tich mondo kik ji par ni odwa yiengore kuom joma oyalonegi, kendo odwaro bedo ranyisi mar tuonruok.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 custLinFactNeighborX="663" custLinFactNeighborY="792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Jaus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ring’o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chiro ne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ring’o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motimgo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misango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nyiseche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manono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kod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ma ok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otimgo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misango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Ja-Kristo ne ok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onego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openj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kama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ring’o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nowuokie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mondo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omi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ji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okawo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en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gima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ok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owinjore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chamo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ring’o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kamano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.</a:t>
          </a:r>
          <a:b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10:25).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Ng’at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 ok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oyie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oluongo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Ja-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chiemo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Ja-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ochiemo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maonge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penjo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thuolo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mar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timo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gimoro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amora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To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ng’at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mane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oluonge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nowacho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ring’ono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otimgo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misango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nyasaye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manono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Kuom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mano, mondo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ochwany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chuny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ng’at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mane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oluongeno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ne ok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owinjore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ocham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ring’ono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.</a:t>
          </a:r>
          <a:b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Jokorintho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10:27-29).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75759" custLinFactNeighborX="50877" custLinFactNeighborY="-7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56971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4952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3623"/>
          <a:ext cx="5886449" cy="340363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Jo-Korintho 8</a:t>
          </a:r>
        </a:p>
      </dsp:txBody>
      <dsp:txXfrm>
        <a:off x="16615" y="50238"/>
        <a:ext cx="5853219" cy="307133"/>
      </dsp:txXfrm>
    </dsp:sp>
    <dsp:sp modelId="{CBDBDD01-3099-41C2-BE30-1FC52A6D2D21}">
      <dsp:nvSpPr>
        <dsp:cNvPr id="0" name=""/>
        <dsp:cNvSpPr/>
      </dsp:nvSpPr>
      <dsp:spPr>
        <a:xfrm>
          <a:off x="0" y="373986"/>
          <a:ext cx="5886449" cy="88803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rgbClr val="105660"/>
              </a:solidFill>
            </a:rPr>
            <a:t>Chiemo ma ichiwo ni nyiseche manono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(Rieko kod hera)</a:t>
          </a:r>
        </a:p>
      </dsp:txBody>
      <dsp:txXfrm>
        <a:off x="0" y="373986"/>
        <a:ext cx="5886449" cy="888030"/>
      </dsp:txXfrm>
    </dsp:sp>
    <dsp:sp modelId="{D23DF7B9-1508-4D64-BF74-796D8F9392E5}">
      <dsp:nvSpPr>
        <dsp:cNvPr id="0" name=""/>
        <dsp:cNvSpPr/>
      </dsp:nvSpPr>
      <dsp:spPr>
        <a:xfrm>
          <a:off x="0" y="1262016"/>
          <a:ext cx="5886449" cy="340363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Jo-Korintho 9</a:t>
          </a:r>
        </a:p>
      </dsp:txBody>
      <dsp:txXfrm>
        <a:off x="16615" y="1278631"/>
        <a:ext cx="5853219" cy="307133"/>
      </dsp:txXfrm>
    </dsp:sp>
    <dsp:sp modelId="{EFC215ED-B80C-46B7-91C7-A6AC412A000D}">
      <dsp:nvSpPr>
        <dsp:cNvPr id="0" name=""/>
        <dsp:cNvSpPr/>
      </dsp:nvSpPr>
      <dsp:spPr>
        <a:xfrm>
          <a:off x="0" y="1602379"/>
          <a:ext cx="5886449" cy="86112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chemeClr val="accent1">
                  <a:lumMod val="50000"/>
                </a:schemeClr>
              </a:solidFill>
            </a:rPr>
            <a:t>Paulo jwang’o ratiro mage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(Ratiro mag lando injili)</a:t>
          </a:r>
        </a:p>
      </dsp:txBody>
      <dsp:txXfrm>
        <a:off x="0" y="1602379"/>
        <a:ext cx="5886449" cy="861120"/>
      </dsp:txXfrm>
    </dsp:sp>
    <dsp:sp modelId="{44612A3A-7010-455E-982D-13892276492C}">
      <dsp:nvSpPr>
        <dsp:cNvPr id="0" name=""/>
        <dsp:cNvSpPr/>
      </dsp:nvSpPr>
      <dsp:spPr>
        <a:xfrm>
          <a:off x="0" y="2463499"/>
          <a:ext cx="5886449" cy="340363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Jo-Korintho 10:1-13</a:t>
          </a:r>
        </a:p>
      </dsp:txBody>
      <dsp:txXfrm>
        <a:off x="16615" y="2480114"/>
        <a:ext cx="5853219" cy="307133"/>
      </dsp:txXfrm>
    </dsp:sp>
    <dsp:sp modelId="{10B49261-2E38-4333-877D-540977F0CE76}">
      <dsp:nvSpPr>
        <dsp:cNvPr id="0" name=""/>
        <dsp:cNvSpPr/>
      </dsp:nvSpPr>
      <dsp:spPr>
        <a:xfrm>
          <a:off x="0" y="2803863"/>
          <a:ext cx="5886449" cy="86112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chemeClr val="accent5">
                  <a:lumMod val="50000"/>
                </a:schemeClr>
              </a:solidFill>
            </a:rPr>
            <a:t>Siem kuom lamo nyiseche manono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(Yudo puonj kuom gik mokalo)</a:t>
          </a:r>
        </a:p>
      </dsp:txBody>
      <dsp:txXfrm>
        <a:off x="0" y="2803863"/>
        <a:ext cx="5886449" cy="861120"/>
      </dsp:txXfrm>
    </dsp:sp>
    <dsp:sp modelId="{E02B32B1-A93B-45CE-A8E9-B011A91A1719}">
      <dsp:nvSpPr>
        <dsp:cNvPr id="0" name=""/>
        <dsp:cNvSpPr/>
      </dsp:nvSpPr>
      <dsp:spPr>
        <a:xfrm>
          <a:off x="0" y="3664983"/>
          <a:ext cx="5886449" cy="340363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Jo-Korintho 10:14-22</a:t>
          </a:r>
        </a:p>
      </dsp:txBody>
      <dsp:txXfrm>
        <a:off x="16615" y="3681598"/>
        <a:ext cx="5853219" cy="307133"/>
      </dsp:txXfrm>
    </dsp:sp>
    <dsp:sp modelId="{F6C34058-B94A-4665-B0D2-FAC45F96C35E}">
      <dsp:nvSpPr>
        <dsp:cNvPr id="0" name=""/>
        <dsp:cNvSpPr/>
      </dsp:nvSpPr>
      <dsp:spPr>
        <a:xfrm>
          <a:off x="0" y="4005346"/>
          <a:ext cx="5886449" cy="88803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chemeClr val="accent6">
                  <a:lumMod val="50000"/>
                </a:schemeClr>
              </a:solidFill>
            </a:rPr>
            <a:t>Kikombe mar Ruoth kod kikombe mar jochiende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(We lamo nyiseche manono)</a:t>
          </a:r>
        </a:p>
      </dsp:txBody>
      <dsp:txXfrm>
        <a:off x="0" y="4005346"/>
        <a:ext cx="5886449" cy="888030"/>
      </dsp:txXfrm>
    </dsp:sp>
    <dsp:sp modelId="{98DC2228-4CA8-4FBD-BE7A-F2BCAB7EE064}">
      <dsp:nvSpPr>
        <dsp:cNvPr id="0" name=""/>
        <dsp:cNvSpPr/>
      </dsp:nvSpPr>
      <dsp:spPr>
        <a:xfrm>
          <a:off x="0" y="4893376"/>
          <a:ext cx="5886449" cy="340363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Jo-Korintho 10:23-33</a:t>
          </a:r>
        </a:p>
      </dsp:txBody>
      <dsp:txXfrm>
        <a:off x="16615" y="4909991"/>
        <a:ext cx="5853219" cy="307133"/>
      </dsp:txXfrm>
    </dsp:sp>
    <dsp:sp modelId="{A64A5609-2709-430E-A009-E012925686C4}">
      <dsp:nvSpPr>
        <dsp:cNvPr id="0" name=""/>
        <dsp:cNvSpPr/>
      </dsp:nvSpPr>
      <dsp:spPr>
        <a:xfrm>
          <a:off x="0" y="5233739"/>
          <a:ext cx="5886449" cy="115713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chemeClr val="accent3">
                  <a:lumMod val="50000"/>
                </a:schemeClr>
              </a:solidFill>
            </a:rPr>
            <a:t>Timuru gik moko duto mondo omi Nyasaye duong’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(Gima chik oyiego kendo ma owinjore)</a:t>
          </a:r>
        </a:p>
      </dsp:txBody>
      <dsp:txXfrm>
        <a:off x="0" y="5233739"/>
        <a:ext cx="5886449" cy="11571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Jo-Korintho 8:4-7a</a:t>
          </a: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Joma nigi yie motegno ong’eyo ni nyiseche ma nono ok gin gimoro, </a:t>
          </a:r>
          <a:r>
            <a:rPr lang="en-US" sz="2000" b="1" kern="1200" dirty="0" err="1"/>
            <a:t>nikech</a:t>
          </a:r>
          <a:r>
            <a:rPr lang="en-US" sz="2000" b="1" kern="1200" dirty="0"/>
            <a:t> </a:t>
          </a:r>
          <a:r>
            <a:rPr lang="en-US" sz="2000" b="1" kern="1200" dirty="0" err="1"/>
            <a:t>nitie</a:t>
          </a:r>
          <a:r>
            <a:rPr lang="en-US" sz="2000" b="1" kern="1200" dirty="0"/>
            <a:t> </a:t>
          </a:r>
          <a:r>
            <a:rPr lang="en-US" sz="2000" b="1" kern="1200" dirty="0" err="1"/>
            <a:t>Nyasaye</a:t>
          </a:r>
          <a:r>
            <a:rPr lang="en-US" sz="2000" b="1" kern="1200" dirty="0"/>
            <a:t> </a:t>
          </a:r>
          <a:r>
            <a:rPr lang="en-US" sz="2000" b="1" kern="1200" dirty="0" err="1"/>
            <a:t>achiel</a:t>
          </a:r>
          <a:r>
            <a:rPr lang="en-US" sz="2000" b="1" kern="1200" dirty="0"/>
            <a:t> </a:t>
          </a:r>
          <a:r>
            <a:rPr lang="en-US" sz="2000" b="1" kern="1200" dirty="0" err="1"/>
            <a:t>kende</a:t>
          </a:r>
          <a:r>
            <a:rPr lang="en-US" sz="2000" b="1" kern="1200" dirty="0"/>
            <a:t> ma </a:t>
          </a:r>
          <a:r>
            <a:rPr lang="en-US" sz="2000" b="1" kern="1200" dirty="0" err="1"/>
            <a:t>adiera</a:t>
          </a:r>
          <a:r>
            <a:rPr lang="en" sz="2000" b="1" kern="1200" dirty="0"/>
            <a:t>.</a:t>
          </a:r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Joma yiegi yomyom pok wachi odonjo nigi.</a:t>
          </a:r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Jo-Korintho 8:7b</a:t>
          </a: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Joma nigi yie motegno chamo chiemo motimgo misango ni nyiseche manono nikech ging’eyo ni nyiseche manono ok nyal ketho chiemo.</a:t>
          </a:r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Joma yiegi yomyom oyie ni en richo chamo chiemogo.</a:t>
          </a:r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" sz="2000" b="1" kern="1200" dirty="0">
              <a:solidFill>
                <a:schemeClr val="tx1"/>
              </a:solidFill>
            </a:rPr>
            <a:t>Ratiro mar pidhe gi jo kanisa (1 Kor. 9:4)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" sz="2000" b="1" kern="1200" dirty="0">
              <a:solidFill>
                <a:schemeClr val="tx1"/>
              </a:solidFill>
            </a:rPr>
            <a:t>Paulo ne ojwang’o ratiro mare mar yudo konyruok kowuok  kuom jogo mane oyaloni, kaka joote ma moko ne timo.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Ratiro mar wuotho gi jaode wife (1 Kor. 9:5)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Jaote mane osekendo ne oyiene mondo owuoth gi jaode ka kanisa kawo ting’ margi. 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n" sz="20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Ratiro mar weyo tich mondo oyud kaka onyalo konyore (1 Kor. 9:6)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Paulo dwaro ni mondo oyud konyruok mare koa kuom tich mondo kik ji par ni odwa yiengore kuom joma oyalonegi, kendo odwaro bedo ranyisi mar tuonruok.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506051" y="0"/>
          <a:ext cx="9323998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Jaus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ring’o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chiro ne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ring’o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motimgo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misango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nyiseche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manono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kod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ma ok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otimgo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misango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Ja-Kristo ne ok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onego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openj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kama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ring’o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nowuokie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mondo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omi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ji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okawo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en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gima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ok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owinjore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chamo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ring’o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kamano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.</a:t>
          </a:r>
          <a:b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10:25).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06051" y="0"/>
        <a:ext cx="9323998" cy="1122287"/>
      </dsp:txXfrm>
    </dsp:sp>
    <dsp:sp modelId="{0E39B0EA-1CF8-4763-B1A5-529D112E96FB}">
      <dsp:nvSpPr>
        <dsp:cNvPr id="0" name=""/>
        <dsp:cNvSpPr/>
      </dsp:nvSpPr>
      <dsp:spPr>
        <a:xfrm>
          <a:off x="4" y="45550"/>
          <a:ext cx="2305158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24197" y="1344094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Ng’at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 ok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oyie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oluongo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Ja-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chiemo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Ja-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ochiemo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maonge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penjo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thuolo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mar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timo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gimoro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amora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To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ng’at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mane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oluonge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nowacho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ring’ono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otimgo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misango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nyasaye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manono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Kuom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mano, mondo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ochwany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chuny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ng’at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mane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oluongeno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ne ok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owinjore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ocham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ring’ono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.</a:t>
          </a:r>
          <a:b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Jokorintho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10:27-29).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97" y="1344094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35579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2836507" y="-93306"/>
            <a:ext cx="5314172" cy="2585323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en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MONDO NYASAYE OYUD DUONG’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8674690" y="6515100"/>
            <a:ext cx="35173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5 for Agast 1, 2026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329565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Omiyo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gimoro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amora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mutimo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bed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uchiemo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kata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umetho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to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timgiuru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mondo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Nyasaye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oyud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duong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’”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87953" y="3168470"/>
            <a:ext cx="35996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Jo-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Korintho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10:31,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Loko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Manyien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3220" y="-69132"/>
            <a:ext cx="60944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Chakre</a:t>
            </a:r>
            <a:r>
              <a:rPr lang="en-US" sz="2000" b="1" dirty="0"/>
              <a:t> 1 </a:t>
            </a:r>
            <a:r>
              <a:rPr lang="en-US" sz="2000" b="1" dirty="0" err="1"/>
              <a:t>Jokorintho</a:t>
            </a:r>
            <a:r>
              <a:rPr lang="en-US" sz="2000" b="1" dirty="0"/>
              <a:t> 7, Paulo </a:t>
            </a:r>
            <a:r>
              <a:rPr lang="en-US" sz="2000" b="1" dirty="0" err="1"/>
              <a:t>chiwore</a:t>
            </a:r>
            <a:r>
              <a:rPr lang="en-US" sz="2000" b="1" dirty="0"/>
              <a:t> </a:t>
            </a:r>
            <a:r>
              <a:rPr lang="en-US" sz="2000" b="1" dirty="0" err="1"/>
              <a:t>mondo</a:t>
            </a:r>
            <a:r>
              <a:rPr lang="en-US" sz="2000" b="1" dirty="0"/>
              <a:t> </a:t>
            </a:r>
            <a:r>
              <a:rPr lang="en-US" sz="2000" b="1" dirty="0" err="1"/>
              <a:t>ochiw</a:t>
            </a:r>
            <a:r>
              <a:rPr lang="en-US" sz="2000" b="1" dirty="0"/>
              <a:t> </a:t>
            </a:r>
            <a:r>
              <a:rPr lang="en-US" sz="2000" b="1" dirty="0" err="1"/>
              <a:t>dwoko</a:t>
            </a:r>
            <a:r>
              <a:rPr lang="en-US" sz="2000" b="1" dirty="0"/>
              <a:t> ne </a:t>
            </a:r>
            <a:r>
              <a:rPr lang="en-US" sz="2000" b="1" dirty="0" err="1"/>
              <a:t>penjo</a:t>
            </a:r>
            <a:r>
              <a:rPr lang="en-US" sz="2000" b="1" dirty="0"/>
              <a:t> mane jo-</a:t>
            </a:r>
            <a:r>
              <a:rPr lang="en-US" sz="2000" b="1" dirty="0" err="1"/>
              <a:t>Korintho</a:t>
            </a:r>
            <a:r>
              <a:rPr lang="en-US" sz="2000" b="1" dirty="0"/>
              <a:t> </a:t>
            </a:r>
            <a:r>
              <a:rPr lang="en-US" sz="2000" b="1" dirty="0" err="1"/>
              <a:t>openjo</a:t>
            </a:r>
            <a:r>
              <a:rPr lang="en-US" sz="2000" b="1" dirty="0"/>
              <a:t> </a:t>
            </a:r>
            <a:r>
              <a:rPr lang="en-US" sz="2000" b="1" dirty="0" err="1"/>
              <a:t>kokalo</a:t>
            </a:r>
            <a:r>
              <a:rPr lang="en-US" sz="2000" b="1" dirty="0"/>
              <a:t> e </a:t>
            </a:r>
            <a:r>
              <a:rPr lang="en-US" sz="2000" b="1" dirty="0" err="1"/>
              <a:t>yor</a:t>
            </a:r>
            <a:r>
              <a:rPr lang="en-US" sz="2000" b="1" dirty="0"/>
              <a:t> </a:t>
            </a:r>
            <a:r>
              <a:rPr lang="en-US" sz="2000" b="1" dirty="0" err="1"/>
              <a:t>barua</a:t>
            </a:r>
            <a:r>
              <a:rPr lang="en-US" sz="2000" b="1" dirty="0"/>
              <a:t> (1 Kor. 7:1a).</a:t>
            </a:r>
            <a:endParaRPr lang="es-ES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8613895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2320" y="4537495"/>
            <a:ext cx="5086454" cy="2471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5" y="3429000"/>
            <a:ext cx="609288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Kaachiel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paroni</a:t>
            </a:r>
            <a:r>
              <a:rPr lang="en-US" sz="2000" b="1" dirty="0">
                <a:solidFill>
                  <a:prstClr val="black"/>
                </a:solidFill>
              </a:rPr>
              <a:t>, Paulo </a:t>
            </a:r>
            <a:r>
              <a:rPr lang="en-US" sz="2000" b="1" dirty="0" err="1">
                <a:solidFill>
                  <a:prstClr val="black"/>
                </a:solidFill>
              </a:rPr>
              <a:t>jiwo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dwarore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duto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itimo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kanisa</a:t>
            </a:r>
            <a:r>
              <a:rPr lang="en-US" sz="2000" b="1" dirty="0">
                <a:solidFill>
                  <a:prstClr val="black"/>
                </a:solidFill>
              </a:rPr>
              <a:t>, kata e </a:t>
            </a:r>
            <a:r>
              <a:rPr lang="en-US" sz="2000" b="1" dirty="0" err="1">
                <a:solidFill>
                  <a:prstClr val="black"/>
                </a:solidFill>
              </a:rPr>
              <a:t>ngima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ng’ato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owuon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otimgi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omi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duong</a:t>
            </a:r>
            <a:r>
              <a:rPr lang="en-US" sz="2000" b="1" dirty="0">
                <a:solidFill>
                  <a:prstClr val="black"/>
                </a:solidFill>
              </a:rPr>
              <a:t>’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0" y="2431294"/>
            <a:ext cx="60944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Kata </a:t>
            </a:r>
            <a:r>
              <a:rPr lang="en-US" sz="2000" b="1" dirty="0" err="1">
                <a:solidFill>
                  <a:prstClr val="black"/>
                </a:solidFill>
              </a:rPr>
              <a:t>kamano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otemo</a:t>
            </a:r>
            <a:r>
              <a:rPr lang="en-US" sz="2000" b="1" dirty="0">
                <a:solidFill>
                  <a:prstClr val="black"/>
                </a:solidFill>
              </a:rPr>
              <a:t> keto </a:t>
            </a:r>
            <a:r>
              <a:rPr lang="en-US" sz="2000" b="1" dirty="0" err="1">
                <a:solidFill>
                  <a:prstClr val="black"/>
                </a:solidFill>
              </a:rPr>
              <a:t>gimoro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moriwo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duto</a:t>
            </a:r>
            <a:r>
              <a:rPr lang="en-US" sz="2000" b="1" dirty="0">
                <a:solidFill>
                  <a:prstClr val="black"/>
                </a:solidFill>
              </a:rPr>
              <a:t>: </a:t>
            </a:r>
            <a:r>
              <a:rPr lang="en-US" sz="2000" b="1" dirty="0" err="1">
                <a:solidFill>
                  <a:prstClr val="black"/>
                </a:solidFill>
              </a:rPr>
              <a:t>hera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luor</a:t>
            </a:r>
            <a:r>
              <a:rPr lang="en-US" sz="2000" b="1" dirty="0">
                <a:solidFill>
                  <a:prstClr val="black"/>
                </a:solidFill>
              </a:rPr>
              <a:t>, ma </a:t>
            </a:r>
            <a:r>
              <a:rPr lang="en-US" sz="2000" b="1" dirty="0" err="1">
                <a:solidFill>
                  <a:prstClr val="black"/>
                </a:solidFill>
              </a:rPr>
              <a:t>owinjore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oter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kanisa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obed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achiel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0112" y="968421"/>
            <a:ext cx="609444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gino</a:t>
            </a:r>
            <a:r>
              <a:rPr lang="en-US" sz="2000" b="1" dirty="0">
                <a:solidFill>
                  <a:prstClr val="black"/>
                </a:solidFill>
              </a:rPr>
              <a:t>, kata </a:t>
            </a:r>
            <a:r>
              <a:rPr lang="en-US" sz="2000" b="1" dirty="0" err="1">
                <a:solidFill>
                  <a:prstClr val="black"/>
                </a:solidFill>
              </a:rPr>
              <a:t>obedo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maduong</a:t>
            </a:r>
            <a:r>
              <a:rPr lang="en-US" sz="2000" b="1" dirty="0">
                <a:solidFill>
                  <a:prstClr val="black"/>
                </a:solidFill>
              </a:rPr>
              <a:t>’ ma </a:t>
            </a:r>
            <a:r>
              <a:rPr lang="en-US" sz="2000" b="1" dirty="0" err="1">
                <a:solidFill>
                  <a:prstClr val="black"/>
                </a:solidFill>
              </a:rPr>
              <a:t>sura</a:t>
            </a:r>
            <a:r>
              <a:rPr lang="en-US" sz="2000" b="1" dirty="0">
                <a:solidFill>
                  <a:prstClr val="black"/>
                </a:solidFill>
              </a:rPr>
              <a:t> 8 </a:t>
            </a:r>
            <a:r>
              <a:rPr lang="en-US" sz="2000" b="1" dirty="0" err="1">
                <a:solidFill>
                  <a:prstClr val="black"/>
                </a:solidFill>
              </a:rPr>
              <a:t>nyaka</a:t>
            </a:r>
            <a:r>
              <a:rPr lang="en-US" sz="2000" b="1" dirty="0">
                <a:solidFill>
                  <a:prstClr val="black"/>
                </a:solidFill>
              </a:rPr>
              <a:t> 10 </a:t>
            </a:r>
            <a:r>
              <a:rPr lang="en-US" sz="2000" b="1" dirty="0" err="1">
                <a:solidFill>
                  <a:prstClr val="black"/>
                </a:solidFill>
              </a:rPr>
              <a:t>wuoye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nyiseche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manono</a:t>
            </a:r>
            <a:r>
              <a:rPr lang="en-US" sz="2000" b="1" dirty="0">
                <a:solidFill>
                  <a:prstClr val="black"/>
                </a:solidFill>
              </a:rPr>
              <a:t>, Paulo </a:t>
            </a:r>
            <a:r>
              <a:rPr lang="en-US" sz="2000" b="1" dirty="0" err="1">
                <a:solidFill>
                  <a:prstClr val="black"/>
                </a:solidFill>
              </a:rPr>
              <a:t>orwake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weche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moko</a:t>
            </a:r>
            <a:r>
              <a:rPr lang="en-US" sz="2000" b="1" dirty="0">
                <a:solidFill>
                  <a:prstClr val="black"/>
                </a:solidFill>
              </a:rPr>
              <a:t> ma ok </a:t>
            </a:r>
            <a:r>
              <a:rPr lang="en-US" sz="2000" b="1" dirty="0" err="1">
                <a:solidFill>
                  <a:prstClr val="black"/>
                </a:solidFill>
              </a:rPr>
              <a:t>nenre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gin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tudruok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richo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makendeni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accent3"/>
                </a:solidFill>
              </a:rPr>
              <a:t>RIEKO KOD HERA</a:t>
            </a:r>
          </a:p>
          <a:p>
            <a:pPr algn="ctr"/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 Jo-Korintho 8 (Chiemo ma ichiwo ni nyiseche manono)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53951" y="1166098"/>
            <a:ext cx="724249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“To rieko ma kamano kelo sunga, to hera to ema miyo ji dongo”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Jo-Korintho 8:1b)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-4764" y="176751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dirty="0"/>
              <a:t>Paulo “opogo” kanisa e kidinje ariyo: joma nigi “yie motegno” kod joma “yiegi yomyom”.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673159"/>
            <a:ext cx="67627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To </a:t>
            </a:r>
            <a:r>
              <a:rPr lang="en-US" sz="2000" b="1" dirty="0" err="1"/>
              <a:t>joma</a:t>
            </a:r>
            <a:r>
              <a:rPr lang="en-US" sz="2000" b="1" dirty="0"/>
              <a:t>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yie</a:t>
            </a:r>
            <a:r>
              <a:rPr lang="en-US" sz="2000" b="1" dirty="0"/>
              <a:t> </a:t>
            </a:r>
            <a:r>
              <a:rPr lang="en-US" sz="2000" b="1" dirty="0" err="1"/>
              <a:t>motegno</a:t>
            </a:r>
            <a:r>
              <a:rPr lang="en-US" sz="2000" b="1" dirty="0"/>
              <a:t>, </a:t>
            </a:r>
            <a:r>
              <a:rPr lang="en-US" sz="2000" b="1" dirty="0" err="1"/>
              <a:t>kokalo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rieko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ranyisi</a:t>
            </a:r>
            <a:r>
              <a:rPr lang="en-US" sz="2000" b="1" dirty="0"/>
              <a:t> </a:t>
            </a:r>
            <a:r>
              <a:rPr lang="en-US" sz="2000" b="1" dirty="0" err="1"/>
              <a:t>margi</a:t>
            </a:r>
            <a:r>
              <a:rPr lang="en-US" sz="2000" b="1" dirty="0"/>
              <a:t>, </a:t>
            </a:r>
            <a:r>
              <a:rPr lang="en-US" sz="2000" b="1" dirty="0" err="1"/>
              <a:t>nyalo</a:t>
            </a:r>
            <a:r>
              <a:rPr lang="en-US" sz="2000" b="1" dirty="0"/>
              <a:t> </a:t>
            </a:r>
            <a:r>
              <a:rPr lang="en-US" sz="2000" b="1" dirty="0" err="1"/>
              <a:t>bedo</a:t>
            </a:r>
            <a:r>
              <a:rPr lang="en-US" sz="2000" b="1" dirty="0"/>
              <a:t> </a:t>
            </a:r>
            <a:r>
              <a:rPr lang="en-US" sz="2000" b="1" dirty="0" err="1"/>
              <a:t>rachwany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joma</a:t>
            </a:r>
            <a:r>
              <a:rPr lang="en-US" sz="2000" b="1" dirty="0"/>
              <a:t> </a:t>
            </a:r>
            <a:r>
              <a:rPr lang="en-US" sz="2000" b="1" dirty="0" err="1"/>
              <a:t>yiegi</a:t>
            </a:r>
            <a:r>
              <a:rPr lang="en-US" sz="2000" b="1" dirty="0"/>
              <a:t> </a:t>
            </a:r>
            <a:r>
              <a:rPr lang="en-US" sz="2000" b="1" dirty="0" err="1"/>
              <a:t>yomyom</a:t>
            </a:r>
            <a:r>
              <a:rPr lang="en-US" sz="2000" b="1" dirty="0"/>
              <a:t> (1 Kor. 8:10).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3315872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688822"/>
            <a:ext cx="6762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Jo-</a:t>
            </a:r>
            <a:r>
              <a:rPr lang="en-US" sz="2000" b="1" dirty="0" err="1">
                <a:solidFill>
                  <a:prstClr val="black"/>
                </a:solidFill>
              </a:rPr>
              <a:t>Kristo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onego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oket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motelo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rieko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rieko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rachwany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owadgi</a:t>
            </a:r>
            <a:r>
              <a:rPr lang="en-US" sz="2000" b="1" dirty="0">
                <a:solidFill>
                  <a:prstClr val="black"/>
                </a:solidFill>
              </a:rPr>
              <a:t> ma “</a:t>
            </a:r>
            <a:r>
              <a:rPr lang="en-US" sz="2000" b="1" dirty="0" err="1">
                <a:solidFill>
                  <a:prstClr val="black"/>
                </a:solidFill>
              </a:rPr>
              <a:t>yiene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yomyom</a:t>
            </a:r>
            <a:r>
              <a:rPr lang="en-US" sz="2000" b="1" dirty="0">
                <a:solidFill>
                  <a:prstClr val="black"/>
                </a:solidFill>
              </a:rPr>
              <a:t> ” (to </a:t>
            </a:r>
            <a:r>
              <a:rPr lang="en-US" sz="2000" b="1" dirty="0" err="1">
                <a:solidFill>
                  <a:prstClr val="black"/>
                </a:solidFill>
              </a:rPr>
              <a:t>dongo</a:t>
            </a:r>
            <a:r>
              <a:rPr lang="en-US" sz="2000" b="1" dirty="0">
                <a:solidFill>
                  <a:prstClr val="black"/>
                </a:solidFill>
              </a:rPr>
              <a:t>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-45228"/>
            <a:ext cx="81247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RATIRO MAG LANDO INJILI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Jo-Korintho 9 (Paulo jwang’o ratiro mage)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479566" y="187801"/>
            <a:ext cx="3557300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Kamano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bende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e kaka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Ruoth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osegolo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chik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ni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mondo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joma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lando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Injili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oyud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pokgi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kuom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lndo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Injili</a:t>
            </a:r>
            <a:r>
              <a:rPr lang="en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(1 Jo-Korintho 9:14</a:t>
            </a:r>
            <a:r>
              <a:rPr lang="en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924414"/>
            <a:ext cx="8415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Paulo nojwang’o ratiro mage moko ma ok tin ni adek nikech hera mane oherogo joma yiegi yomyom: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8721907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90447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Kata </a:t>
            </a:r>
            <a:r>
              <a:rPr lang="en-US" sz="2000" b="1" dirty="0" err="1"/>
              <a:t>obedo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Yesu</a:t>
            </a:r>
            <a:r>
              <a:rPr lang="en-US" sz="2000" b="1" dirty="0"/>
              <a:t> </a:t>
            </a:r>
            <a:r>
              <a:rPr lang="en-US" sz="2000" b="1" dirty="0" err="1"/>
              <a:t>nonyiso</a:t>
            </a:r>
            <a:r>
              <a:rPr lang="en-US" sz="2000" b="1" dirty="0"/>
              <a:t> </a:t>
            </a:r>
            <a:r>
              <a:rPr lang="en-US" sz="2000" b="1" dirty="0" err="1"/>
              <a:t>maler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jogo</a:t>
            </a:r>
            <a:r>
              <a:rPr lang="en-US" sz="2000" b="1" dirty="0"/>
              <a:t> ma </a:t>
            </a:r>
            <a:r>
              <a:rPr lang="en-US" sz="2000" b="1" dirty="0" err="1"/>
              <a:t>lando</a:t>
            </a:r>
            <a:r>
              <a:rPr lang="en-US" sz="2000" b="1" dirty="0"/>
              <a:t> </a:t>
            </a:r>
            <a:r>
              <a:rPr lang="en-US" sz="2000" b="1" dirty="0" err="1"/>
              <a:t>injili</a:t>
            </a:r>
            <a:r>
              <a:rPr lang="en-US" sz="2000" b="1" dirty="0"/>
              <a:t> </a:t>
            </a:r>
            <a:r>
              <a:rPr lang="en-US" sz="2000" b="1" dirty="0" err="1"/>
              <a:t>onego</a:t>
            </a:r>
            <a:r>
              <a:rPr lang="en-US" sz="2000" b="1" dirty="0"/>
              <a:t> </a:t>
            </a:r>
            <a:r>
              <a:rPr lang="en-US" sz="2000" b="1" dirty="0" err="1"/>
              <a:t>oyud</a:t>
            </a:r>
            <a:r>
              <a:rPr lang="en-US" sz="2000" b="1" dirty="0"/>
              <a:t> </a:t>
            </a:r>
            <a:r>
              <a:rPr lang="en-US" sz="2000" b="1" dirty="0" err="1"/>
              <a:t>pokgi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lando</a:t>
            </a:r>
            <a:r>
              <a:rPr lang="en-US" sz="2000" b="1" dirty="0"/>
              <a:t> </a:t>
            </a:r>
            <a:r>
              <a:rPr lang="en-US" sz="2000" b="1" dirty="0" err="1"/>
              <a:t>injili</a:t>
            </a:r>
            <a:r>
              <a:rPr lang="en-US" sz="2000" b="1" dirty="0"/>
              <a:t>, Paulo </a:t>
            </a:r>
            <a:r>
              <a:rPr lang="en-US" sz="2000" b="1" dirty="0" err="1"/>
              <a:t>kod</a:t>
            </a:r>
            <a:r>
              <a:rPr lang="en-US" sz="2000" b="1" dirty="0"/>
              <a:t> Barnaba ne </a:t>
            </a:r>
            <a:r>
              <a:rPr lang="en-US" sz="2000" b="1" dirty="0" err="1"/>
              <a:t>oweyo</a:t>
            </a:r>
            <a:r>
              <a:rPr lang="en-US" sz="2000" b="1" dirty="0"/>
              <a:t> </a:t>
            </a:r>
            <a:r>
              <a:rPr lang="en-US" sz="2000" b="1" dirty="0" err="1"/>
              <a:t>konyruok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wachno</a:t>
            </a:r>
            <a:r>
              <a:rPr lang="en-US" sz="2000" b="1" dirty="0"/>
              <a:t> </a:t>
            </a:r>
            <a:r>
              <a:rPr lang="en-US" sz="2000" b="1" dirty="0" err="1"/>
              <a:t>giwegi</a:t>
            </a:r>
            <a:r>
              <a:rPr lang="en-US" sz="2000" b="1" dirty="0"/>
              <a:t> </a:t>
            </a:r>
            <a:r>
              <a:rPr lang="en-US" sz="2000" b="1" dirty="0" err="1"/>
              <a:t>mondo</a:t>
            </a:r>
            <a:r>
              <a:rPr lang="en-US" sz="2000" b="1" dirty="0"/>
              <a:t> </a:t>
            </a:r>
            <a:r>
              <a:rPr lang="en-US" sz="2000" b="1" dirty="0" err="1"/>
              <a:t>kik</a:t>
            </a:r>
            <a:r>
              <a:rPr lang="en-US" sz="2000" b="1" dirty="0"/>
              <a:t> </a:t>
            </a:r>
            <a:r>
              <a:rPr lang="en-US" sz="2000" b="1" dirty="0" err="1"/>
              <a:t>gichwany</a:t>
            </a:r>
            <a:r>
              <a:rPr lang="en-US" sz="2000" b="1" dirty="0"/>
              <a:t> </a:t>
            </a:r>
            <a:r>
              <a:rPr lang="en-US" sz="2000" b="1" dirty="0" err="1"/>
              <a:t>joma</a:t>
            </a:r>
            <a:r>
              <a:rPr lang="en-US" sz="2000" b="1" dirty="0"/>
              <a:t> </a:t>
            </a:r>
            <a:r>
              <a:rPr lang="en-US" sz="2000" b="1" dirty="0" err="1"/>
              <a:t>oyie</a:t>
            </a:r>
            <a:r>
              <a:rPr lang="en-US" sz="2000" b="1" dirty="0"/>
              <a:t> (1 Kor. 9:12-14; Luka 10:7).</a:t>
            </a:r>
            <a:endParaRPr lang="en" sz="2000" b="1" dirty="0"/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-85725"/>
            <a:ext cx="8789234" cy="1077218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YUDO PUONJ KUOM GIK MOKALO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Jo-Korintho 10:1-13 (Siem kuom lamo nyiseche manono)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2990242" y="932159"/>
            <a:ext cx="9058149" cy="92333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Kik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ulam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nyiseche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manono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kaka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moko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kuomgi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nolamo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kaka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wasomo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e Muma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 ‘Jo-Israel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nobet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piny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mondo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ocham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kendo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omadh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gik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motimgo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misango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bang’e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ne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gia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malo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mondo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gitug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tugo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maricho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’ </a:t>
            </a:r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Jo-Korintho 10:7)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5608" y="2143038"/>
            <a:ext cx="65780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Gima</a:t>
            </a:r>
            <a:r>
              <a:rPr lang="en-US" sz="2000" b="1" dirty="0"/>
              <a:t> ne </a:t>
            </a:r>
            <a:r>
              <a:rPr lang="en-US" sz="2000" b="1" dirty="0" err="1"/>
              <a:t>otimore</a:t>
            </a:r>
            <a:r>
              <a:rPr lang="en-US" sz="2000" b="1" dirty="0"/>
              <a:t> e </a:t>
            </a:r>
            <a:r>
              <a:rPr lang="en-US" sz="2000" b="1" dirty="0" err="1"/>
              <a:t>Wuok</a:t>
            </a:r>
            <a:r>
              <a:rPr lang="en-US" sz="2000" b="1" dirty="0"/>
              <a:t>,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owinj</a:t>
            </a:r>
            <a:r>
              <a:rPr lang="en-US" sz="2000" b="1" dirty="0"/>
              <a:t> </a:t>
            </a:r>
            <a:r>
              <a:rPr lang="en-US" sz="2000" b="1" dirty="0" err="1"/>
              <a:t>tiende</a:t>
            </a:r>
            <a:r>
              <a:rPr lang="en-US" sz="2000" b="1" dirty="0"/>
              <a:t> e </a:t>
            </a:r>
            <a:r>
              <a:rPr lang="en-US" sz="2000" b="1" dirty="0" err="1"/>
              <a:t>yor</a:t>
            </a:r>
            <a:r>
              <a:rPr lang="en-US" sz="2000" b="1" dirty="0"/>
              <a:t> </a:t>
            </a:r>
            <a:r>
              <a:rPr lang="en-US" sz="2000" b="1" dirty="0" err="1"/>
              <a:t>roho</a:t>
            </a:r>
            <a:r>
              <a:rPr lang="en-US" sz="2000" b="1" dirty="0"/>
              <a:t>,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chal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gik</a:t>
            </a:r>
            <a:r>
              <a:rPr lang="en-US" sz="2000" b="1" dirty="0"/>
              <a:t> </a:t>
            </a:r>
            <a:r>
              <a:rPr lang="en-US" sz="2000" b="1" dirty="0" err="1"/>
              <a:t>matimorenwa</a:t>
            </a:r>
            <a:r>
              <a:rPr lang="en-US" sz="2000" b="1" dirty="0"/>
              <a:t>. </a:t>
            </a:r>
            <a:r>
              <a:rPr lang="en-US" sz="2000" b="1" dirty="0" err="1"/>
              <a:t>Ng’ado</a:t>
            </a:r>
            <a:r>
              <a:rPr lang="en-US" sz="2000" b="1" dirty="0"/>
              <a:t> </a:t>
            </a:r>
            <a:r>
              <a:rPr lang="en-US" sz="2000" b="1" dirty="0" err="1"/>
              <a:t>nam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kaka </a:t>
            </a:r>
            <a:r>
              <a:rPr lang="en-US" sz="2000" b="1" dirty="0" err="1"/>
              <a:t>singruok</a:t>
            </a:r>
            <a:r>
              <a:rPr lang="en-US" sz="2000" b="1" dirty="0"/>
              <a:t> </a:t>
            </a:r>
            <a:r>
              <a:rPr lang="en-US" sz="2000" b="1" dirty="0" err="1"/>
              <a:t>marwa</a:t>
            </a:r>
            <a:r>
              <a:rPr lang="en-US" sz="2000" b="1" dirty="0"/>
              <a:t> mar </a:t>
            </a:r>
            <a:r>
              <a:rPr lang="en-US" sz="2000" b="1" dirty="0" err="1"/>
              <a:t>batiso</a:t>
            </a:r>
            <a:r>
              <a:rPr lang="en-US" sz="2000" b="1" dirty="0"/>
              <a:t> (1 Kor. 10:1-2).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7878" y="1876947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0759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0759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65401" y="4101022"/>
            <a:ext cx="57266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Bed </a:t>
            </a:r>
            <a:r>
              <a:rPr lang="en-US" sz="2000" b="1" dirty="0" err="1"/>
              <a:t>motang</a:t>
            </a:r>
            <a:r>
              <a:rPr lang="en-US" sz="2000" b="1" dirty="0"/>
              <a:t>’! Kata </a:t>
            </a:r>
            <a:r>
              <a:rPr lang="en-US" sz="2000" b="1" dirty="0" err="1"/>
              <a:t>obedo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Jo-Israel ne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ng’eyo</a:t>
            </a:r>
            <a:r>
              <a:rPr lang="en-US" sz="2000" b="1" dirty="0"/>
              <a:t>, </a:t>
            </a:r>
            <a:r>
              <a:rPr lang="en-US" sz="2000" b="1" dirty="0" err="1"/>
              <a:t>mano</a:t>
            </a:r>
            <a:r>
              <a:rPr lang="en-US" sz="2000" b="1" dirty="0"/>
              <a:t> ne ok </a:t>
            </a:r>
            <a:r>
              <a:rPr lang="en-US" sz="2000" b="1" dirty="0" err="1"/>
              <a:t>omonogi</a:t>
            </a:r>
            <a:r>
              <a:rPr lang="en-US" sz="2000" b="1" dirty="0"/>
              <a:t> </a:t>
            </a:r>
            <a:r>
              <a:rPr lang="en-US" sz="2000" b="1" dirty="0" err="1"/>
              <a:t>odonjo</a:t>
            </a:r>
            <a:r>
              <a:rPr lang="en-US" sz="2000" b="1" dirty="0"/>
              <a:t> e </a:t>
            </a:r>
            <a:r>
              <a:rPr lang="en-US" sz="2000" b="1" dirty="0" err="1"/>
              <a:t>richo</a:t>
            </a:r>
            <a:r>
              <a:rPr lang="en-US" sz="2000" b="1" dirty="0"/>
              <a:t> </a:t>
            </a:r>
            <a:r>
              <a:rPr lang="en-US" sz="2000" b="1" dirty="0" err="1"/>
              <a:t>madongo</a:t>
            </a:r>
            <a:r>
              <a:rPr lang="en-US" sz="2000" b="1" dirty="0"/>
              <a:t>, </a:t>
            </a:r>
            <a:r>
              <a:rPr lang="en-US" sz="2000" b="1" dirty="0" err="1"/>
              <a:t>moriwo</a:t>
            </a:r>
            <a:r>
              <a:rPr lang="en-US" sz="2000" b="1" dirty="0"/>
              <a:t> </a:t>
            </a:r>
            <a:r>
              <a:rPr lang="en-US" sz="2000" b="1" dirty="0" err="1"/>
              <a:t>lamo</a:t>
            </a:r>
            <a:r>
              <a:rPr lang="en-US" sz="2000" b="1" dirty="0"/>
              <a:t> </a:t>
            </a:r>
            <a:r>
              <a:rPr lang="en-US" sz="2000" b="1" dirty="0" err="1"/>
              <a:t>nyiseche</a:t>
            </a:r>
            <a:r>
              <a:rPr lang="en-US" sz="2000" b="1" dirty="0"/>
              <a:t> </a:t>
            </a:r>
            <a:r>
              <a:rPr lang="en-US" sz="2000" b="1" dirty="0" err="1"/>
              <a:t>manono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terruok</a:t>
            </a:r>
            <a:r>
              <a:rPr lang="en-US" sz="2000" b="1" dirty="0"/>
              <a:t>. </a:t>
            </a:r>
            <a:r>
              <a:rPr lang="en-US" sz="2000" b="1" dirty="0" err="1"/>
              <a:t>Kik</a:t>
            </a:r>
            <a:r>
              <a:rPr lang="en-US" sz="2000" b="1" dirty="0"/>
              <a:t> </a:t>
            </a:r>
            <a:r>
              <a:rPr lang="en-US" sz="2000" b="1" dirty="0" err="1"/>
              <a:t>wawe</a:t>
            </a:r>
            <a:r>
              <a:rPr lang="en-US" sz="2000" b="1" dirty="0"/>
              <a:t> </a:t>
            </a:r>
            <a:r>
              <a:rPr lang="en-US" sz="2000" b="1" dirty="0" err="1"/>
              <a:t>gik</a:t>
            </a:r>
            <a:r>
              <a:rPr lang="en-US" sz="2000" b="1" dirty="0"/>
              <a:t> ma </a:t>
            </a:r>
            <a:r>
              <a:rPr lang="en-US" sz="2000" b="1" dirty="0" err="1"/>
              <a:t>kamago</a:t>
            </a:r>
            <a:r>
              <a:rPr lang="en-US" sz="2000" b="1" dirty="0"/>
              <a:t> </a:t>
            </a:r>
            <a:r>
              <a:rPr lang="en-US" sz="2000" b="1" dirty="0" err="1"/>
              <a:t>timrenwa</a:t>
            </a:r>
            <a:r>
              <a:rPr lang="en-US" sz="2000" b="1" dirty="0"/>
              <a:t>!                                                                                          (1 </a:t>
            </a:r>
            <a:r>
              <a:rPr lang="en-US" sz="2000" b="1" dirty="0" err="1"/>
              <a:t>Jokorintho</a:t>
            </a:r>
            <a:r>
              <a:rPr lang="en-US" sz="2000" b="1" dirty="0"/>
              <a:t> 10:5-10).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0" y="3321136"/>
            <a:ext cx="65780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Chiemo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gichamo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math mane </a:t>
            </a:r>
            <a:r>
              <a:rPr lang="en-US" sz="2000" b="1" dirty="0" err="1">
                <a:solidFill>
                  <a:prstClr val="black"/>
                </a:solidFill>
              </a:rPr>
              <a:t>gimadho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thim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Sap </a:t>
            </a:r>
            <a:r>
              <a:rPr lang="en-US" sz="2000" b="1" dirty="0" err="1">
                <a:solidFill>
                  <a:prstClr val="black"/>
                </a:solidFill>
              </a:rPr>
              <a:t>Ruoth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kama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wachame</a:t>
            </a:r>
            <a:r>
              <a:rPr lang="en-US" sz="2000" b="1" dirty="0">
                <a:solidFill>
                  <a:prstClr val="black"/>
                </a:solidFill>
              </a:rPr>
              <a:t> kendo </a:t>
            </a:r>
            <a:r>
              <a:rPr lang="en-US" sz="2000" b="1" dirty="0" err="1">
                <a:solidFill>
                  <a:prstClr val="black"/>
                </a:solidFill>
              </a:rPr>
              <a:t>madhe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ringre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remb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Yesu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yor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chuny</a:t>
            </a:r>
            <a:r>
              <a:rPr lang="en-US" sz="2000" b="1" dirty="0">
                <a:solidFill>
                  <a:prstClr val="black"/>
                </a:solidFill>
              </a:rPr>
              <a:t> (1 Kor. 10:3-4).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50777" y="5569675"/>
            <a:ext cx="574122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Omiyo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jaote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tieko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ng’ad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rieko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motegno</a:t>
            </a:r>
            <a:r>
              <a:rPr lang="en-US" sz="2000" b="1" dirty="0">
                <a:solidFill>
                  <a:prstClr val="black"/>
                </a:solidFill>
              </a:rPr>
              <a:t>: </a:t>
            </a:r>
            <a:r>
              <a:rPr lang="en-US" sz="2000" b="1" dirty="0" err="1">
                <a:solidFill>
                  <a:prstClr val="black"/>
                </a:solidFill>
              </a:rPr>
              <a:t>chung</a:t>
            </a:r>
            <a:r>
              <a:rPr lang="en-US" sz="2000" b="1" dirty="0">
                <a:solidFill>
                  <a:prstClr val="black"/>
                </a:solidFill>
              </a:rPr>
              <a:t>’ </a:t>
            </a:r>
            <a:r>
              <a:rPr lang="en-US" sz="2000" b="1" dirty="0" err="1">
                <a:solidFill>
                  <a:prstClr val="black"/>
                </a:solidFill>
              </a:rPr>
              <a:t>motegno</a:t>
            </a:r>
            <a:r>
              <a:rPr lang="en-US" sz="2000" b="1" dirty="0">
                <a:solidFill>
                  <a:prstClr val="black"/>
                </a:solidFill>
              </a:rPr>
              <a:t>, bed </a:t>
            </a:r>
            <a:r>
              <a:rPr lang="en-US" sz="2000" b="1" dirty="0" err="1">
                <a:solidFill>
                  <a:prstClr val="black"/>
                </a:solidFill>
              </a:rPr>
              <a:t>motegno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kik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ipodhi</a:t>
            </a:r>
            <a:r>
              <a:rPr lang="en-US" sz="2000" b="1" dirty="0">
                <a:solidFill>
                  <a:prstClr val="black"/>
                </a:solidFill>
              </a:rPr>
              <a:t>” “</a:t>
            </a:r>
            <a:r>
              <a:rPr lang="en-US" sz="2000" b="1" dirty="0" err="1">
                <a:solidFill>
                  <a:prstClr val="black"/>
                </a:solidFill>
              </a:rPr>
              <a:t>Omiyo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iparo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ichung</a:t>
            </a:r>
            <a:r>
              <a:rPr lang="en-US" sz="2000" b="1" dirty="0">
                <a:solidFill>
                  <a:prstClr val="black"/>
                </a:solidFill>
              </a:rPr>
              <a:t>’ </a:t>
            </a:r>
            <a:r>
              <a:rPr lang="en-US" sz="2000" b="1" dirty="0" err="1">
                <a:solidFill>
                  <a:prstClr val="black"/>
                </a:solidFill>
              </a:rPr>
              <a:t>motegno</a:t>
            </a:r>
            <a:r>
              <a:rPr lang="en-US" sz="2000" b="1" dirty="0">
                <a:solidFill>
                  <a:prstClr val="black"/>
                </a:solidFill>
              </a:rPr>
              <a:t>, tang’ </a:t>
            </a:r>
            <a:r>
              <a:rPr lang="en-US" sz="2000" b="1" dirty="0" err="1">
                <a:solidFill>
                  <a:prstClr val="black"/>
                </a:solidFill>
              </a:rPr>
              <a:t>kik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ipodhi</a:t>
            </a:r>
            <a:r>
              <a:rPr lang="en-US" sz="2000" b="1" dirty="0">
                <a:solidFill>
                  <a:prstClr val="black"/>
                </a:solidFill>
              </a:rPr>
              <a:t> (1 Kor. 10:12).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WE LAMO NYISECHE MANONO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Jo-Korintho 10:14-22 (Kikombe mar Ruoth kod kikombe mar jochiende))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477249" y="1126015"/>
            <a:ext cx="9237501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Kuom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mano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owetena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ma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ahero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kik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ulam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nyiseche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manono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Jo-Korintho 10:14)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02798" y="1670566"/>
            <a:ext cx="73012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 ringo’ mane ochiw ni nyiseche manono Ja-Kristo nyalo chamo ma onge luoro, ang’o momiyo Paulo chal ka gima wacho ni kik chame e 1 J-Korintho 10:20?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wachamo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Sap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Ruoth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wabedo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achiel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e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ringre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Kristo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(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kanisa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), to,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wachiemo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e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nyasi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mag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lamo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nyiseche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manono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watimo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nyasi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jochiende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(1 Kor. 10:16-20).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47179" y="2923450"/>
            <a:ext cx="73012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Chamo ring’ono e ot opogore gi chame e nyasi mag joma lamo nyiseche manono. Riwruok e nyasi ma kamano nyiso ni ng’ama oyie  okwedo yie mare kendo odonjo e lamo nyiseche manono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88318"/>
            <a:ext cx="71034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Ok wanyal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madho kikombe mar Ruoth, ka wapako Yesu, kendo e kindeno,wachak wamadh kikombe ma pako jochiende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(1 Kor. 10:21).</a:t>
            </a: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GIK MA CHIK OYIEGO KENDO MA OWINJORE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Jo-Korintho 10:23-33 (Timuru gik moko duto mondo omi Nyasaye duong’)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2" y="1117921"/>
            <a:ext cx="1203483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To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adwoko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penjono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uchiemo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kata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umetho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kata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utimo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gimoro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amora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to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timuru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kamano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mana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mondo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omi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Nyasaye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duong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'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Jo-Korintho 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863858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dirty="0"/>
              <a:t>“Wan thuolo mar timo gimoro amora, to gik moko duto ok konywa” (1 Jo-Korintho 10:23).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7473708"/>
              </p:ext>
            </p:extLst>
          </p:nvPr>
        </p:nvGraphicFramePr>
        <p:xfrm>
          <a:off x="180975" y="2276545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469363" y="5134451"/>
            <a:ext cx="77115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Gik moko ariyo madongo ma yudore e puonjgi: miyo Nyasaye duong’ e gik moko duto (1 Kor. 10:31); kod dwaro gima ber ni jomamoko(1 Kor. 10:24, 32).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469363" y="6150114"/>
            <a:ext cx="77226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Tiende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, hero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moloyo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duto</a:t>
            </a:r>
            <a:r>
              <a:rPr lang="en-US" sz="2000" b="1" dirty="0">
                <a:solidFill>
                  <a:prstClr val="black"/>
                </a:solidFill>
              </a:rPr>
              <a:t> kendo hero </a:t>
            </a:r>
            <a:r>
              <a:rPr lang="en-US" sz="2000" b="1" dirty="0" err="1">
                <a:solidFill>
                  <a:prstClr val="black"/>
                </a:solidFill>
              </a:rPr>
              <a:t>owadu</a:t>
            </a:r>
            <a:r>
              <a:rPr lang="en-US" sz="2000" b="1" dirty="0">
                <a:solidFill>
                  <a:prstClr val="black"/>
                </a:solidFill>
              </a:rPr>
              <a:t> kaka in </a:t>
            </a:r>
            <a:r>
              <a:rPr lang="en-US" sz="2000" b="1" dirty="0" err="1">
                <a:solidFill>
                  <a:prstClr val="black"/>
                </a:solidFill>
              </a:rPr>
              <a:t>iwuon</a:t>
            </a:r>
            <a:r>
              <a:rPr lang="en-US" sz="2000" b="1" dirty="0">
                <a:solidFill>
                  <a:prstClr val="black"/>
                </a:solidFill>
              </a:rPr>
              <a:t> (mana kaka </a:t>
            </a:r>
            <a:r>
              <a:rPr lang="en-US" sz="2000" b="1" dirty="0" err="1">
                <a:solidFill>
                  <a:prstClr val="black"/>
                </a:solidFill>
              </a:rPr>
              <a:t>Yesu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nopenjo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wuoyi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jamomoko</a:t>
            </a:r>
            <a:r>
              <a:rPr lang="en-US" sz="2000" b="1" dirty="0">
                <a:solidFill>
                  <a:prstClr val="black"/>
                </a:solidFill>
              </a:rPr>
              <a:t>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5541" y="1181741"/>
            <a:ext cx="9839326" cy="460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</a:t>
            </a:r>
            <a:r>
              <a:rPr lang="en-US" sz="2400" b="1" dirty="0" err="1">
                <a:latin typeface="Constantia" panose="02030602050306030303" pitchFamily="18" charset="0"/>
              </a:rPr>
              <a:t>Jaote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nohombo</a:t>
            </a:r>
            <a:r>
              <a:rPr lang="en-US" sz="2400" b="1" dirty="0">
                <a:latin typeface="Constantia" panose="02030602050306030303" pitchFamily="18" charset="0"/>
              </a:rPr>
              <a:t>  Jo-</a:t>
            </a:r>
            <a:r>
              <a:rPr lang="en-US" sz="2400" b="1" dirty="0" err="1">
                <a:latin typeface="Constantia" panose="02030602050306030303" pitchFamily="18" charset="0"/>
              </a:rPr>
              <a:t>Korintho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niya</a:t>
            </a:r>
            <a:r>
              <a:rPr lang="en-US" sz="2400" b="1" dirty="0">
                <a:latin typeface="Constantia" panose="02030602050306030303" pitchFamily="18" charset="0"/>
              </a:rPr>
              <a:t>, “</a:t>
            </a:r>
            <a:r>
              <a:rPr lang="en-US" sz="2400" b="1" dirty="0" err="1">
                <a:latin typeface="Constantia" panose="02030602050306030303" pitchFamily="18" charset="0"/>
              </a:rPr>
              <a:t>Ng’at</a:t>
            </a:r>
            <a:r>
              <a:rPr lang="en-US" sz="2400" b="1" dirty="0"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latin typeface="Constantia" panose="02030602050306030303" pitchFamily="18" charset="0"/>
              </a:rPr>
              <a:t>paro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ochung</a:t>
            </a:r>
            <a:r>
              <a:rPr lang="en-US" sz="2400" b="1" dirty="0">
                <a:latin typeface="Constantia" panose="02030602050306030303" pitchFamily="18" charset="0"/>
              </a:rPr>
              <a:t>’ </a:t>
            </a:r>
            <a:r>
              <a:rPr lang="en-US" sz="2400" b="1" dirty="0" err="1">
                <a:latin typeface="Constantia" panose="02030602050306030303" pitchFamily="18" charset="0"/>
              </a:rPr>
              <a:t>motegno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mondo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otang</a:t>
            </a:r>
            <a:r>
              <a:rPr lang="en-US" sz="2400" b="1" dirty="0">
                <a:latin typeface="Constantia" panose="02030602050306030303" pitchFamily="18" charset="0"/>
              </a:rPr>
              <a:t>’ </a:t>
            </a:r>
            <a:r>
              <a:rPr lang="en-US" sz="2400" b="1" dirty="0" err="1">
                <a:latin typeface="Constantia" panose="02030602050306030303" pitchFamily="18" charset="0"/>
              </a:rPr>
              <a:t>kik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opodhi</a:t>
            </a:r>
            <a:r>
              <a:rPr lang="en-US" sz="2400" b="1" dirty="0">
                <a:latin typeface="Constantia" panose="02030602050306030303" pitchFamily="18" charset="0"/>
              </a:rPr>
              <a:t>.” </a:t>
            </a:r>
            <a:r>
              <a:rPr lang="en-US" sz="2400" b="1" dirty="0" err="1">
                <a:latin typeface="Constantia" panose="02030602050306030303" pitchFamily="18" charset="0"/>
              </a:rPr>
              <a:t>Kapo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gibedo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sunga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kod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geno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kuomgi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giwegi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giweyo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rito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kod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lamo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gibiro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donjo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richo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maduong</a:t>
            </a:r>
            <a:r>
              <a:rPr lang="en-US" sz="2400" b="1" dirty="0">
                <a:latin typeface="Constantia" panose="02030602050306030303" pitchFamily="18" charset="0"/>
              </a:rPr>
              <a:t>’, </a:t>
            </a:r>
            <a:r>
              <a:rPr lang="en-US" sz="2400" b="1" dirty="0" err="1">
                <a:latin typeface="Constantia" panose="02030602050306030303" pitchFamily="18" charset="0"/>
              </a:rPr>
              <a:t>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gikelo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mirimb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Nyasaye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kuomgi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giwegi</a:t>
            </a:r>
            <a:r>
              <a:rPr lang="en-US" sz="2400" b="1" dirty="0">
                <a:latin typeface="Constantia" panose="02030602050306030303" pitchFamily="18" charset="0"/>
              </a:rPr>
              <a:t>. [...]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Paulo </a:t>
            </a:r>
            <a:r>
              <a:rPr lang="en-US" sz="2400" b="1" dirty="0" err="1">
                <a:latin typeface="Constantia" panose="02030602050306030303" pitchFamily="18" charset="0"/>
              </a:rPr>
              <a:t>nojiwo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jowetene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mondo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gipenjre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giwegi</a:t>
            </a:r>
            <a:r>
              <a:rPr lang="en-US" sz="2400" b="1" dirty="0">
                <a:latin typeface="Constantia" panose="02030602050306030303" pitchFamily="18" charset="0"/>
              </a:rPr>
              <a:t> kaka </a:t>
            </a:r>
            <a:r>
              <a:rPr lang="en-US" sz="2400" b="1" dirty="0" err="1">
                <a:latin typeface="Constantia" panose="02030602050306030303" pitchFamily="18" charset="0"/>
              </a:rPr>
              <a:t>wechegi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kod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timbegi</a:t>
            </a:r>
            <a:r>
              <a:rPr lang="en-US" sz="2400" b="1" dirty="0">
                <a:latin typeface="Constantia" panose="02030602050306030303" pitchFamily="18" charset="0"/>
              </a:rPr>
              <a:t> ne </a:t>
            </a:r>
            <a:r>
              <a:rPr lang="en-US" sz="2400" b="1" dirty="0" err="1">
                <a:latin typeface="Constantia" panose="02030602050306030303" pitchFamily="18" charset="0"/>
              </a:rPr>
              <a:t>dhi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bedo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kuom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jomoko</a:t>
            </a:r>
            <a:r>
              <a:rPr lang="en-US" sz="2400" b="1" dirty="0">
                <a:latin typeface="Constantia" panose="02030602050306030303" pitchFamily="18" charset="0"/>
              </a:rPr>
              <a:t> kendo </a:t>
            </a:r>
            <a:r>
              <a:rPr lang="en-US" sz="2400" b="1" dirty="0" err="1">
                <a:latin typeface="Constantia" panose="02030602050306030303" pitchFamily="18" charset="0"/>
              </a:rPr>
              <a:t>ka</a:t>
            </a:r>
            <a:r>
              <a:rPr lang="en-US" sz="2400" b="1" dirty="0">
                <a:latin typeface="Constantia" panose="02030602050306030303" pitchFamily="18" charset="0"/>
              </a:rPr>
              <a:t> ok </a:t>
            </a:r>
            <a:r>
              <a:rPr lang="en-US" sz="2400" b="1" dirty="0" err="1">
                <a:latin typeface="Constantia" panose="02030602050306030303" pitchFamily="18" charset="0"/>
              </a:rPr>
              <a:t>gitimo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gimoro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amora</a:t>
            </a:r>
            <a:r>
              <a:rPr lang="en-US" sz="2400" b="1" dirty="0">
                <a:latin typeface="Constantia" panose="02030602050306030303" pitchFamily="18" charset="0"/>
              </a:rPr>
              <a:t>, kata </a:t>
            </a:r>
            <a:r>
              <a:rPr lang="en-US" sz="2400" b="1" dirty="0" err="1">
                <a:latin typeface="Constantia" panose="02030602050306030303" pitchFamily="18" charset="0"/>
              </a:rPr>
              <a:t>obedo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onge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ketho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kuom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gino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owuon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mano</a:t>
            </a:r>
            <a:r>
              <a:rPr lang="en-US" sz="2400" b="1" dirty="0">
                <a:latin typeface="Constantia" panose="02030602050306030303" pitchFamily="18" charset="0"/>
              </a:rPr>
              <a:t> ne </a:t>
            </a:r>
            <a:r>
              <a:rPr lang="en-US" sz="2400" b="1" dirty="0" err="1">
                <a:latin typeface="Constantia" panose="02030602050306030303" pitchFamily="18" charset="0"/>
              </a:rPr>
              <a:t>nyalo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nenore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giyie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lamo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nyiseche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manono</a:t>
            </a:r>
            <a:r>
              <a:rPr lang="en-US" sz="2400" b="1" dirty="0">
                <a:latin typeface="Constantia" panose="02030602050306030303" pitchFamily="18" charset="0"/>
              </a:rPr>
              <a:t> kata </a:t>
            </a:r>
            <a:r>
              <a:rPr lang="en-US" sz="2400" b="1" dirty="0" err="1">
                <a:latin typeface="Constantia" panose="02030602050306030303" pitchFamily="18" charset="0"/>
              </a:rPr>
              <a:t>nyalo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chwanyo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joma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yiegi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yomyom</a:t>
            </a:r>
            <a:r>
              <a:rPr lang="en-US" sz="2400" b="1" dirty="0">
                <a:latin typeface="Constantia" panose="02030602050306030303" pitchFamily="18" charset="0"/>
              </a:rPr>
              <a:t>. "</a:t>
            </a:r>
            <a:r>
              <a:rPr lang="en-US" sz="2400" b="1" dirty="0" err="1">
                <a:latin typeface="Constantia" panose="02030602050306030303" pitchFamily="18" charset="0"/>
              </a:rPr>
              <a:t>Omiyo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uchiemo</a:t>
            </a:r>
            <a:r>
              <a:rPr lang="en-US" sz="2400" b="1" dirty="0">
                <a:latin typeface="Constantia" panose="02030602050306030303" pitchFamily="18" charset="0"/>
              </a:rPr>
              <a:t> kata </a:t>
            </a:r>
            <a:r>
              <a:rPr lang="en-US" sz="2400" b="1" dirty="0" err="1">
                <a:latin typeface="Constantia" panose="02030602050306030303" pitchFamily="18" charset="0"/>
              </a:rPr>
              <a:t>umetho</a:t>
            </a:r>
            <a:r>
              <a:rPr lang="en-US" sz="2400" b="1" dirty="0">
                <a:latin typeface="Constantia" panose="02030602050306030303" pitchFamily="18" charset="0"/>
              </a:rPr>
              <a:t> kata </a:t>
            </a:r>
            <a:r>
              <a:rPr lang="en-US" sz="2400" b="1" dirty="0" err="1">
                <a:latin typeface="Constantia" panose="02030602050306030303" pitchFamily="18" charset="0"/>
              </a:rPr>
              <a:t>utimo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gimoro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amora</a:t>
            </a:r>
            <a:r>
              <a:rPr lang="en-US" sz="2400" b="1" dirty="0">
                <a:latin typeface="Constantia" panose="02030602050306030303" pitchFamily="18" charset="0"/>
              </a:rPr>
              <a:t>, to </a:t>
            </a:r>
            <a:r>
              <a:rPr lang="en-US" sz="2400" b="1" dirty="0" err="1">
                <a:latin typeface="Constantia" panose="02030602050306030303" pitchFamily="18" charset="0"/>
              </a:rPr>
              <a:t>timuru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kamano</a:t>
            </a:r>
            <a:r>
              <a:rPr lang="en-US" sz="2400" b="1" dirty="0">
                <a:latin typeface="Constantia" panose="02030602050306030303" pitchFamily="18" charset="0"/>
              </a:rPr>
              <a:t> mana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mondo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omi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Nyasaye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duong</a:t>
            </a:r>
            <a:r>
              <a:rPr lang="en-US" sz="2400" b="1" dirty="0">
                <a:latin typeface="Constantia" panose="02030602050306030303" pitchFamily="18" charset="0"/>
              </a:rPr>
              <a:t>’. </a:t>
            </a:r>
            <a:r>
              <a:rPr lang="en-US" sz="2400" b="1" dirty="0" err="1">
                <a:latin typeface="Constantia" panose="02030602050306030303" pitchFamily="18" charset="0"/>
              </a:rPr>
              <a:t>Kik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ubed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joma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kelo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chwanyruok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jo-</a:t>
            </a:r>
            <a:r>
              <a:rPr lang="en-US" sz="2400" b="1" dirty="0" err="1">
                <a:latin typeface="Constantia" panose="02030602050306030303" pitchFamily="18" charset="0"/>
              </a:rPr>
              <a:t>Yahudi</a:t>
            </a:r>
            <a:r>
              <a:rPr lang="en-US" sz="2400" b="1" dirty="0">
                <a:latin typeface="Constantia" panose="02030602050306030303" pitchFamily="18" charset="0"/>
              </a:rPr>
              <a:t>, kata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joma</a:t>
            </a:r>
            <a:r>
              <a:rPr lang="en-US" sz="2400" b="1" dirty="0">
                <a:latin typeface="Constantia" panose="02030602050306030303" pitchFamily="18" charset="0"/>
              </a:rPr>
              <a:t> ok jo-</a:t>
            </a:r>
            <a:r>
              <a:rPr lang="en-US" sz="2400" b="1" dirty="0" err="1">
                <a:latin typeface="Constantia" panose="02030602050306030303" pitchFamily="18" charset="0"/>
              </a:rPr>
              <a:t>Yahudi</a:t>
            </a:r>
            <a:r>
              <a:rPr lang="en-US" sz="2400" b="1" dirty="0">
                <a:latin typeface="Constantia" panose="02030602050306030303" pitchFamily="18" charset="0"/>
              </a:rPr>
              <a:t>, kata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kanyakla</a:t>
            </a:r>
            <a:r>
              <a:rPr lang="en-US" sz="2400" b="1" dirty="0">
                <a:latin typeface="Constantia" panose="02030602050306030303" pitchFamily="18" charset="0"/>
              </a:rPr>
              <a:t> mar </a:t>
            </a:r>
            <a:r>
              <a:rPr lang="en-US" sz="2400" b="1" dirty="0" err="1">
                <a:latin typeface="Constantia" panose="02030602050306030303" pitchFamily="18" charset="0"/>
              </a:rPr>
              <a:t>joma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oyie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kuom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Nyasaye</a:t>
            </a:r>
            <a:r>
              <a:rPr lang="en-US" sz="2400" b="1" dirty="0">
                <a:latin typeface="Constantia" panose="02030602050306030303" pitchFamily="18" charset="0"/>
              </a:rPr>
              <a:t>"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287425" y="5661095"/>
            <a:ext cx="3660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p. 316)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</TotalTime>
  <Words>1359</Words>
  <Application>Microsoft Office PowerPoint</Application>
  <PresentationFormat>Panorámica</PresentationFormat>
  <Paragraphs>72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Constantia</vt:lpstr>
      <vt:lpstr>Arial</vt:lpstr>
      <vt:lpstr>Aptos Display</vt:lpstr>
      <vt:lpstr>Comic Sans MS</vt:lpstr>
      <vt:lpstr>Wingdings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133</cp:revision>
  <dcterms:created xsi:type="dcterms:W3CDTF">2026-07-04T15:24:19Z</dcterms:created>
  <dcterms:modified xsi:type="dcterms:W3CDTF">2026-07-20T18:31:14Z</dcterms:modified>
</cp:coreProperties>
</file>