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69" r:id="rId3"/>
    <p:sldId id="281" r:id="rId4"/>
    <p:sldId id="270" r:id="rId5"/>
    <p:sldId id="271" r:id="rId6"/>
    <p:sldId id="260" r:id="rId7"/>
    <p:sldId id="274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Chier mar Yesu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 chier ne otimore adiera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Gik mane otimore nikech chier mar Yesu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ang’o ka Kristo ne ok ochier kuom joma otho?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Ang’o ma nyiso ni chier nitie adier?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Chierwa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Wabiro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ringruok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mane?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Wabiro chier karang’o?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Ilande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Irwake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Ibet kuome motegno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Iyudo resruok kuome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35656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Kristo notho nikech richowa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Kristo noyiki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nochier chieng’ mar adek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 custLinFactNeighborX="2244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Petro gi joote 12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Jopuonjre moloyo 500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Jakobo gi joote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Paulo “nyathi monywol apoya”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42337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Jo-Korintho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/>
            <a:t>1 Jo-Korintho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 err="1"/>
            <a:t>Ber</a:t>
          </a:r>
          <a:r>
            <a:rPr lang="en-US" sz="2000" b="1" dirty="0"/>
            <a:t> </a:t>
          </a:r>
          <a:r>
            <a:rPr lang="en-US" sz="2000" b="1" dirty="0" err="1"/>
            <a:t>mondo</a:t>
          </a:r>
          <a:r>
            <a:rPr lang="en-US" sz="2000" b="1" dirty="0"/>
            <a:t> </a:t>
          </a:r>
          <a:r>
            <a:rPr lang="en-US" sz="2000" b="1" dirty="0" err="1"/>
            <a:t>waland</a:t>
          </a:r>
          <a:r>
            <a:rPr lang="en-US" sz="2000" b="1" dirty="0"/>
            <a:t> </a:t>
          </a:r>
          <a:r>
            <a:rPr lang="en-US" sz="2000" b="1" dirty="0" err="1"/>
            <a:t>injili</a:t>
          </a:r>
          <a:r>
            <a:rPr lang="en-US" sz="2000" b="1" dirty="0"/>
            <a:t>, kata </a:t>
          </a:r>
          <a:r>
            <a:rPr lang="en-US" sz="2000" b="1" dirty="0" err="1"/>
            <a:t>ka</a:t>
          </a:r>
          <a:r>
            <a:rPr lang="en-US" sz="2000" b="1" dirty="0"/>
            <a:t> </a:t>
          </a:r>
          <a:r>
            <a:rPr lang="en-US" sz="2000" b="1" dirty="0" err="1"/>
            <a:t>oting’o</a:t>
          </a:r>
          <a:r>
            <a:rPr lang="en-US" sz="2000" b="1" dirty="0"/>
            <a:t> </a:t>
          </a:r>
          <a:r>
            <a:rPr lang="en-US" sz="2000" b="1" dirty="0" err="1"/>
            <a:t>chadruok</a:t>
          </a:r>
          <a:r>
            <a:rPr lang="en-US" sz="2000" b="1" dirty="0"/>
            <a:t> kata </a:t>
          </a:r>
          <a:r>
            <a:rPr lang="en-US" sz="2000" b="1" dirty="0" err="1"/>
            <a:t>masira</a:t>
          </a:r>
          <a:r>
            <a:rPr lang="en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it-IT" sz="2000" b="1" dirty="0"/>
            <a:t>En gima ber dak e ngima ma oluwore gi puonj mag Biblos</a:t>
          </a:r>
          <a:r>
            <a:rPr lang="en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63155" custLinFactNeighborY="-2002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69379" custLinFactNeighborY="1469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ScaleY="29667" custLinFactNeighborX="-57988" custLinFactNeighborY="-2692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62062" custLinFactNeighborY="-3804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 cham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Kodhi ichwoyo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Ringruok mar ring’o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Cor.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Cham ikayo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Ringre dhano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Ringre le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Ringre rech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Ringre winyo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Ringruok mar polo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Duong’ mar wang’chieng’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Duong’ mar due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Duong’ mar sulue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Moro ka moro nigi duong’ne (rieny)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Nyasaye miyo cham ka cham kido moneno ni long’one.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33647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33647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33647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33647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/>
            <a:t>Ringruok ma sani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Tow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/>
            <a:t>Ringruok mochier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Ok tow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Oonge gi duong’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gi duong’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Onyap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gi teko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mar pinyni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mar polo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Chier mar Yesu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 chier ne otimore adiera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Gik mane otimore nikech chier mar Yesu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ang’o ka Kristo ne ok ochier kuom joma otho?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Ang’o ma nyiso ni chier nitie adier?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Chierwa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Wabiro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ringruok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mane?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Wabiro chier karang’o?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300" y="0"/>
          <a:ext cx="149763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Ilande</a:t>
          </a:r>
        </a:p>
      </dsp:txBody>
      <dsp:txXfrm>
        <a:off x="23984" y="17684"/>
        <a:ext cx="1462264" cy="568398"/>
      </dsp:txXfrm>
    </dsp:sp>
    <dsp:sp modelId="{AF37FF43-353A-4927-B701-7D3665336D78}">
      <dsp:nvSpPr>
        <dsp:cNvPr id="0" name=""/>
        <dsp:cNvSpPr/>
      </dsp:nvSpPr>
      <dsp:spPr>
        <a:xfrm>
          <a:off x="1653696" y="116176"/>
          <a:ext cx="317498" cy="3714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53696" y="190458"/>
        <a:ext cx="222249" cy="222848"/>
      </dsp:txXfrm>
    </dsp:sp>
    <dsp:sp modelId="{EAD085D7-2CFB-403A-908B-420116A5AECF}">
      <dsp:nvSpPr>
        <dsp:cNvPr id="0" name=""/>
        <dsp:cNvSpPr/>
      </dsp:nvSpPr>
      <dsp:spPr>
        <a:xfrm>
          <a:off x="2102985" y="0"/>
          <a:ext cx="149763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Irwake</a:t>
          </a:r>
        </a:p>
      </dsp:txBody>
      <dsp:txXfrm>
        <a:off x="2120669" y="17684"/>
        <a:ext cx="1462264" cy="568398"/>
      </dsp:txXfrm>
    </dsp:sp>
    <dsp:sp modelId="{C5E937D9-F6F8-4C40-A5FD-52900AF2D166}">
      <dsp:nvSpPr>
        <dsp:cNvPr id="0" name=""/>
        <dsp:cNvSpPr/>
      </dsp:nvSpPr>
      <dsp:spPr>
        <a:xfrm>
          <a:off x="3750382" y="116176"/>
          <a:ext cx="317498" cy="3714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750382" y="190458"/>
        <a:ext cx="222249" cy="222848"/>
      </dsp:txXfrm>
    </dsp:sp>
    <dsp:sp modelId="{513371BA-BC18-4303-A20F-DD0852FD91EA}">
      <dsp:nvSpPr>
        <dsp:cNvPr id="0" name=""/>
        <dsp:cNvSpPr/>
      </dsp:nvSpPr>
      <dsp:spPr>
        <a:xfrm>
          <a:off x="4199671" y="0"/>
          <a:ext cx="189777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Ibet kuome motegno</a:t>
          </a:r>
        </a:p>
      </dsp:txBody>
      <dsp:txXfrm>
        <a:off x="4217355" y="17684"/>
        <a:ext cx="1862402" cy="568398"/>
      </dsp:txXfrm>
    </dsp:sp>
    <dsp:sp modelId="{304BD7EC-1449-4DA1-963A-84B74052439F}">
      <dsp:nvSpPr>
        <dsp:cNvPr id="0" name=""/>
        <dsp:cNvSpPr/>
      </dsp:nvSpPr>
      <dsp:spPr>
        <a:xfrm>
          <a:off x="6247205" y="116176"/>
          <a:ext cx="317498" cy="3714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247205" y="190458"/>
        <a:ext cx="222249" cy="222848"/>
      </dsp:txXfrm>
    </dsp:sp>
    <dsp:sp modelId="{F9596D62-913C-41FA-ADE4-FD54834BAACF}">
      <dsp:nvSpPr>
        <dsp:cNvPr id="0" name=""/>
        <dsp:cNvSpPr/>
      </dsp:nvSpPr>
      <dsp:spPr>
        <a:xfrm>
          <a:off x="6696495" y="0"/>
          <a:ext cx="203162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Iyudo resruok kuome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714179" y="17684"/>
        <a:ext cx="1996260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188560" y="0"/>
          <a:ext cx="275457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Kristo notho nikech richowa</a:t>
          </a:r>
        </a:p>
      </dsp:txBody>
      <dsp:txXfrm>
        <a:off x="206244" y="17684"/>
        <a:ext cx="2719211" cy="568398"/>
      </dsp:txXfrm>
    </dsp:sp>
    <dsp:sp modelId="{AF37FF43-353A-4927-B701-7D3665336D78}">
      <dsp:nvSpPr>
        <dsp:cNvPr id="0" name=""/>
        <dsp:cNvSpPr/>
      </dsp:nvSpPr>
      <dsp:spPr>
        <a:xfrm>
          <a:off x="3101440" y="48785"/>
          <a:ext cx="335596" cy="5061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101440" y="150024"/>
        <a:ext cx="234917" cy="303717"/>
      </dsp:txXfrm>
    </dsp:sp>
    <dsp:sp modelId="{EAD085D7-2CFB-403A-908B-420116A5AECF}">
      <dsp:nvSpPr>
        <dsp:cNvPr id="0" name=""/>
        <dsp:cNvSpPr/>
      </dsp:nvSpPr>
      <dsp:spPr>
        <a:xfrm>
          <a:off x="3576341" y="0"/>
          <a:ext cx="204110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Kristo noyiki</a:t>
          </a:r>
        </a:p>
      </dsp:txBody>
      <dsp:txXfrm>
        <a:off x="3594025" y="17684"/>
        <a:ext cx="2005741" cy="568398"/>
      </dsp:txXfrm>
    </dsp:sp>
    <dsp:sp modelId="{C5E937D9-F6F8-4C40-A5FD-52900AF2D166}">
      <dsp:nvSpPr>
        <dsp:cNvPr id="0" name=""/>
        <dsp:cNvSpPr/>
      </dsp:nvSpPr>
      <dsp:spPr>
        <a:xfrm>
          <a:off x="5821562" y="48785"/>
          <a:ext cx="432715" cy="5061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821562" y="150024"/>
        <a:ext cx="302901" cy="303717"/>
      </dsp:txXfrm>
    </dsp:sp>
    <dsp:sp modelId="{513371BA-BC18-4303-A20F-DD0852FD91EA}">
      <dsp:nvSpPr>
        <dsp:cNvPr id="0" name=""/>
        <dsp:cNvSpPr/>
      </dsp:nvSpPr>
      <dsp:spPr>
        <a:xfrm>
          <a:off x="6433895" y="0"/>
          <a:ext cx="2287124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nochier chieng’ mar adek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51579" y="17684"/>
        <a:ext cx="2251756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4898" y="0"/>
          <a:ext cx="151753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Petro gi joote 12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582" y="17684"/>
        <a:ext cx="1482162" cy="568398"/>
      </dsp:txXfrm>
    </dsp:sp>
    <dsp:sp modelId="{AF37FF43-353A-4927-B701-7D3665336D78}">
      <dsp:nvSpPr>
        <dsp:cNvPr id="0" name=""/>
        <dsp:cNvSpPr/>
      </dsp:nvSpPr>
      <dsp:spPr>
        <a:xfrm>
          <a:off x="1674181" y="113709"/>
          <a:ext cx="321716" cy="376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674181" y="188978"/>
        <a:ext cx="225201" cy="225809"/>
      </dsp:txXfrm>
    </dsp:sp>
    <dsp:sp modelId="{EAD085D7-2CFB-403A-908B-420116A5AECF}">
      <dsp:nvSpPr>
        <dsp:cNvPr id="0" name=""/>
        <dsp:cNvSpPr/>
      </dsp:nvSpPr>
      <dsp:spPr>
        <a:xfrm>
          <a:off x="2129440" y="0"/>
          <a:ext cx="151753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Jopuonjre moloyo 500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147124" y="17684"/>
        <a:ext cx="1482162" cy="568398"/>
      </dsp:txXfrm>
    </dsp:sp>
    <dsp:sp modelId="{C5E937D9-F6F8-4C40-A5FD-52900AF2D166}">
      <dsp:nvSpPr>
        <dsp:cNvPr id="0" name=""/>
        <dsp:cNvSpPr/>
      </dsp:nvSpPr>
      <dsp:spPr>
        <a:xfrm>
          <a:off x="3798724" y="113709"/>
          <a:ext cx="321716" cy="376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798724" y="188978"/>
        <a:ext cx="225201" cy="225809"/>
      </dsp:txXfrm>
    </dsp:sp>
    <dsp:sp modelId="{513371BA-BC18-4303-A20F-DD0852FD91EA}">
      <dsp:nvSpPr>
        <dsp:cNvPr id="0" name=""/>
        <dsp:cNvSpPr/>
      </dsp:nvSpPr>
      <dsp:spPr>
        <a:xfrm>
          <a:off x="4253983" y="0"/>
          <a:ext cx="170043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Jakobo gi joote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271667" y="17684"/>
        <a:ext cx="1665070" cy="568398"/>
      </dsp:txXfrm>
    </dsp:sp>
    <dsp:sp modelId="{304BD7EC-1449-4DA1-963A-84B74052439F}">
      <dsp:nvSpPr>
        <dsp:cNvPr id="0" name=""/>
        <dsp:cNvSpPr/>
      </dsp:nvSpPr>
      <dsp:spPr>
        <a:xfrm>
          <a:off x="6106174" y="113709"/>
          <a:ext cx="321716" cy="3763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106174" y="188978"/>
        <a:ext cx="225201" cy="225809"/>
      </dsp:txXfrm>
    </dsp:sp>
    <dsp:sp modelId="{F9596D62-913C-41FA-ADE4-FD54834BAACF}">
      <dsp:nvSpPr>
        <dsp:cNvPr id="0" name=""/>
        <dsp:cNvSpPr/>
      </dsp:nvSpPr>
      <dsp:spPr>
        <a:xfrm>
          <a:off x="6561433" y="0"/>
          <a:ext cx="216000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Paulo “nyathi monywol apoya”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579117" y="17684"/>
        <a:ext cx="212463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83038" y="163720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74654" y="0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153321" y="1547564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Jo-Korintho 15:30-32</a:t>
          </a:r>
          <a:endParaRPr lang="es-ES" sz="1400" kern="1200" dirty="0"/>
        </a:p>
      </dsp:txBody>
      <dsp:txXfrm>
        <a:off x="153321" y="1547564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503759" y="330829"/>
          <a:ext cx="2659139" cy="48402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Ber</a:t>
          </a:r>
          <a:r>
            <a:rPr lang="en-US" sz="2000" b="1" kern="1200" dirty="0"/>
            <a:t> </a:t>
          </a:r>
          <a:r>
            <a:rPr lang="en-US" sz="2000" b="1" kern="1200" dirty="0" err="1"/>
            <a:t>mondo</a:t>
          </a:r>
          <a:r>
            <a:rPr lang="en-US" sz="2000" b="1" kern="1200" dirty="0"/>
            <a:t> </a:t>
          </a:r>
          <a:r>
            <a:rPr lang="en-US" sz="2000" b="1" kern="1200" dirty="0" err="1"/>
            <a:t>waland</a:t>
          </a:r>
          <a:r>
            <a:rPr lang="en-US" sz="2000" b="1" kern="1200" dirty="0"/>
            <a:t> </a:t>
          </a:r>
          <a:r>
            <a:rPr lang="en-US" sz="2000" b="1" kern="1200" dirty="0" err="1"/>
            <a:t>injili</a:t>
          </a:r>
          <a:r>
            <a:rPr lang="en-US" sz="2000" b="1" kern="1200" dirty="0"/>
            <a:t>, kata </a:t>
          </a:r>
          <a:r>
            <a:rPr lang="en-US" sz="2000" b="1" kern="1200" dirty="0" err="1"/>
            <a:t>ka</a:t>
          </a:r>
          <a:r>
            <a:rPr lang="en-US" sz="2000" b="1" kern="1200" dirty="0"/>
            <a:t> </a:t>
          </a:r>
          <a:r>
            <a:rPr lang="en-US" sz="2000" b="1" kern="1200" dirty="0" err="1"/>
            <a:t>oting’o</a:t>
          </a:r>
          <a:r>
            <a:rPr lang="en-US" sz="2000" b="1" kern="1200" dirty="0"/>
            <a:t> </a:t>
          </a:r>
          <a:r>
            <a:rPr lang="en-US" sz="2000" b="1" kern="1200" dirty="0" err="1"/>
            <a:t>chadruok</a:t>
          </a:r>
          <a:r>
            <a:rPr lang="en-US" sz="2000" b="1" kern="1200" dirty="0"/>
            <a:t> kata </a:t>
          </a:r>
          <a:r>
            <a:rPr lang="en-US" sz="2000" b="1" kern="1200" dirty="0" err="1"/>
            <a:t>masira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2503759" y="330829"/>
        <a:ext cx="2659139" cy="484024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/>
            <a:t>1 Jo-Korintho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En gima ber dak e ngima ma oluwore gi puonj mag Biblos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 cham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Kodhi ichwoyo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Cham ikayo</a:t>
          </a: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Nyasaye miyo cham ka cham kido moneno ni long’one.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Ringruok mar ring’o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Cor.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Ringre dhano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Ringre le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Ringre rech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Ringre winyo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Ringruok mar polo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763996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Duong’ mar wang’chieng’</a:t>
          </a:r>
          <a:endParaRPr lang="es-ES" sz="2000" b="1" kern="1200" dirty="0"/>
        </a:p>
      </dsp:txBody>
      <dsp:txXfrm>
        <a:off x="8899169" y="1057914"/>
        <a:ext cx="1715674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763996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Duong’ mar due</a:t>
          </a:r>
          <a:endParaRPr lang="es-ES" sz="2000" b="1" kern="1200" dirty="0"/>
        </a:p>
      </dsp:txBody>
      <dsp:txXfrm>
        <a:off x="8899169" y="2089080"/>
        <a:ext cx="1715674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763996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Duong’ mar sulue</a:t>
          </a:r>
        </a:p>
      </dsp:txBody>
      <dsp:txXfrm>
        <a:off x="8899169" y="3120246"/>
        <a:ext cx="1715674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763996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Moro ka moro nigi duong’ne (rieny)</a:t>
          </a:r>
        </a:p>
      </dsp:txBody>
      <dsp:txXfrm>
        <a:off x="8899169" y="4151412"/>
        <a:ext cx="1715674" cy="7766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/>
            <a:t>Ringruok ma sani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Tow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Oonge gi duong’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Onyap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mar pinyni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/>
            <a:t>Ringruok mochier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Ok tow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gi duong’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gi teko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En mar polo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openxmlformats.org/officeDocument/2006/relationships/image" Target="../media/image38.jpeg"/><Relationship Id="rId4" Type="http://schemas.openxmlformats.org/officeDocument/2006/relationships/diagramData" Target="../diagrams/data7.xml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11" Type="http://schemas.microsoft.com/office/2007/relationships/hdphoto" Target="../media/hdphoto2.wdp"/><Relationship Id="rId5" Type="http://schemas.openxmlformats.org/officeDocument/2006/relationships/diagramData" Target="../diagrams/data5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34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8.jpeg"/><Relationship Id="rId17" Type="http://schemas.openxmlformats.org/officeDocument/2006/relationships/image" Target="../media/image33.jpeg"/><Relationship Id="rId2" Type="http://schemas.openxmlformats.org/officeDocument/2006/relationships/image" Target="../media/image23.jpeg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7.jpeg"/><Relationship Id="rId5" Type="http://schemas.openxmlformats.org/officeDocument/2006/relationships/diagramQuickStyle" Target="../diagrams/quickStyle6.xml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TEKO MAR CHIER MAR KRISTO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8 mar Agast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82270"/>
            <a:ext cx="5045399" cy="58144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" sz="2000" b="1" kern="1200" dirty="0">
                <a:solidFill>
                  <a:schemeClr val="tx1"/>
                </a:solidFill>
              </a:rPr>
              <a:t>Pogruok mane ma nie kind ringruok ma sani gi mano mochier? (1 Kor.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72841" y="5156583"/>
            <a:ext cx="66761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Adam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ringruok</a:t>
            </a:r>
            <a:r>
              <a:rPr lang="en-US" sz="2000" b="1" dirty="0"/>
              <a:t> mar </a:t>
            </a:r>
            <a:r>
              <a:rPr lang="en-US" sz="2000" b="1" dirty="0" err="1"/>
              <a:t>piny</a:t>
            </a:r>
            <a:r>
              <a:rPr lang="en-US" sz="2000" b="1" dirty="0"/>
              <a:t>, to Adam mar </a:t>
            </a:r>
            <a:r>
              <a:rPr lang="en-US" sz="2000" b="1" dirty="0" err="1"/>
              <a:t>ariyo</a:t>
            </a:r>
            <a:r>
              <a:rPr lang="en-US" sz="2000" b="1" dirty="0"/>
              <a:t> [</a:t>
            </a:r>
            <a:r>
              <a:rPr lang="en-US" sz="2000" b="1" dirty="0" err="1"/>
              <a:t>Yesu</a:t>
            </a:r>
            <a:r>
              <a:rPr lang="en-US" sz="2000" b="1" dirty="0"/>
              <a:t>] ne </a:t>
            </a:r>
            <a:r>
              <a:rPr lang="en-US" sz="2000" b="1" dirty="0" err="1"/>
              <a:t>nigi</a:t>
            </a:r>
            <a:r>
              <a:rPr lang="en-US" sz="2000" b="1" dirty="0"/>
              <a:t> mar polo. E </a:t>
            </a:r>
            <a:r>
              <a:rPr lang="en-US" sz="2000" b="1" dirty="0" err="1"/>
              <a:t>chier</a:t>
            </a:r>
            <a:r>
              <a:rPr lang="en-US" sz="2000" b="1" dirty="0"/>
              <a:t>, </a:t>
            </a:r>
            <a:r>
              <a:rPr lang="en-US" sz="2000" b="1" dirty="0" err="1"/>
              <a:t>ringrewa</a:t>
            </a:r>
            <a:r>
              <a:rPr lang="en-US" sz="2000" b="1" dirty="0"/>
              <a:t> </a:t>
            </a:r>
            <a:r>
              <a:rPr lang="en-US" sz="2000" b="1" dirty="0" err="1"/>
              <a:t>ibiro</a:t>
            </a:r>
            <a:r>
              <a:rPr lang="en-US" sz="2000" b="1" dirty="0"/>
              <a:t> </a:t>
            </a:r>
            <a:r>
              <a:rPr lang="en-US" sz="2000" b="1" dirty="0" err="1"/>
              <a:t>loki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kaka </a:t>
            </a:r>
            <a:r>
              <a:rPr lang="en-US" sz="2000" b="1" dirty="0" err="1"/>
              <a:t>ringre</a:t>
            </a:r>
            <a:r>
              <a:rPr lang="en-US" sz="2000" b="1" dirty="0"/>
              <a:t> </a:t>
            </a:r>
            <a:r>
              <a:rPr lang="en-US" sz="2000" b="1" dirty="0" err="1"/>
              <a:t>Kristo</a:t>
            </a:r>
            <a:r>
              <a:rPr lang="en-US" sz="2000" b="1" dirty="0"/>
              <a:t>, ma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ringruok</a:t>
            </a:r>
            <a:r>
              <a:rPr lang="en-US" sz="2000" b="1" dirty="0"/>
              <a:t> ma ok </a:t>
            </a:r>
            <a:r>
              <a:rPr lang="en-US" sz="2000" b="1" dirty="0" err="1"/>
              <a:t>nyal</a:t>
            </a:r>
            <a:r>
              <a:rPr lang="en-US" sz="2000" b="1" dirty="0"/>
              <a:t> tow,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duong</a:t>
            </a:r>
            <a:r>
              <a:rPr lang="en-US" sz="2000" b="1" dirty="0"/>
              <a:t>’,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teko</a:t>
            </a:r>
            <a:r>
              <a:rPr lang="en-US" sz="2000" b="1" dirty="0"/>
              <a:t>,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roho</a:t>
            </a:r>
            <a:r>
              <a:rPr lang="en-US" sz="2000" b="1" dirty="0"/>
              <a:t>, ma </a:t>
            </a:r>
            <a:r>
              <a:rPr lang="en-US" sz="2000" b="1" dirty="0" err="1"/>
              <a:t>en</a:t>
            </a:r>
            <a:r>
              <a:rPr lang="en-US" sz="2000" b="1" dirty="0"/>
              <a:t> mar polo (1 Kor. 15:45-49)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1013999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-49303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3600" b="1" dirty="0">
                <a:ln/>
                <a:solidFill>
                  <a:schemeClr val="accent4">
                    <a:lumMod val="75000"/>
                  </a:schemeClr>
                </a:solidFill>
              </a:rPr>
              <a:t>WABIRO CHIER GI RINGRUOK MANE?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655256" y="475753"/>
            <a:ext cx="10881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Mano e kaka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chier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otho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chalo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Ringruok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miyiko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en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tow, to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ichiere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ok tow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WABIRO CHIER KARANG’O?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winjuru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awachnue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wach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mopondo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Ok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wanatho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waduto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nolokwa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                    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Kapok </a:t>
            </a:r>
            <a:r>
              <a:rPr lang="en-US" sz="2000" b="1" dirty="0" err="1"/>
              <a:t>onyiso</a:t>
            </a:r>
            <a:r>
              <a:rPr lang="en-US" sz="2000" b="1" dirty="0"/>
              <a:t> </a:t>
            </a:r>
            <a:r>
              <a:rPr lang="en-US" sz="2000" b="1" dirty="0" err="1"/>
              <a:t>kinde</a:t>
            </a:r>
            <a:r>
              <a:rPr lang="en-US" sz="2000" b="1" dirty="0"/>
              <a:t> mar </a:t>
            </a:r>
            <a:r>
              <a:rPr lang="en-US" sz="2000" b="1" dirty="0" err="1"/>
              <a:t>chier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biro </a:t>
            </a:r>
            <a:r>
              <a:rPr lang="en-US" sz="2000" b="1" dirty="0" err="1"/>
              <a:t>timore</a:t>
            </a:r>
            <a:r>
              <a:rPr lang="en-US" sz="2000" b="1" dirty="0"/>
              <a:t> ne </a:t>
            </a:r>
            <a:r>
              <a:rPr lang="en-US" sz="2000" b="1" dirty="0" err="1"/>
              <a:t>ringrewa</a:t>
            </a:r>
            <a:r>
              <a:rPr lang="en-US" sz="2000" b="1" dirty="0"/>
              <a:t> e </a:t>
            </a:r>
            <a:r>
              <a:rPr lang="en-US" sz="2000" b="1" dirty="0" err="1"/>
              <a:t>kindeno</a:t>
            </a:r>
            <a:r>
              <a:rPr lang="en-US" sz="2000" b="1" dirty="0"/>
              <a:t>, Paulo </a:t>
            </a:r>
            <a:r>
              <a:rPr lang="en-US" sz="2000" b="1" dirty="0" err="1"/>
              <a:t>wacho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“</a:t>
            </a:r>
            <a:r>
              <a:rPr lang="en-US" sz="2000" b="1" dirty="0" err="1"/>
              <a:t>ring’o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remo</a:t>
            </a:r>
            <a:r>
              <a:rPr lang="en-US" sz="2000" b="1" dirty="0"/>
              <a:t> ok </a:t>
            </a:r>
            <a:r>
              <a:rPr lang="en-US" sz="2000" b="1" dirty="0" err="1"/>
              <a:t>nyal</a:t>
            </a:r>
            <a:r>
              <a:rPr lang="en-US" sz="2000" b="1" dirty="0"/>
              <a:t> </a:t>
            </a:r>
            <a:r>
              <a:rPr lang="en-US" sz="2000" b="1" dirty="0" err="1"/>
              <a:t>chamo</a:t>
            </a:r>
            <a:r>
              <a:rPr lang="en-US" sz="2000" b="1" dirty="0"/>
              <a:t> </a:t>
            </a:r>
            <a:r>
              <a:rPr lang="en-US" sz="2000" b="1" dirty="0" err="1"/>
              <a:t>gikeni</a:t>
            </a:r>
            <a:r>
              <a:rPr lang="en-US" sz="2000" b="1" dirty="0"/>
              <a:t> mar </a:t>
            </a:r>
            <a:r>
              <a:rPr lang="en-US" sz="2000" b="1" dirty="0" err="1"/>
              <a:t>pinyruodh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” (1 Kor. 15:50). Be </a:t>
            </a:r>
            <a:r>
              <a:rPr lang="en-US" sz="2000" b="1" dirty="0" err="1"/>
              <a:t>mano</a:t>
            </a:r>
            <a:r>
              <a:rPr lang="en-US" sz="2000" b="1" dirty="0"/>
              <a:t>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ok </a:t>
            </a:r>
            <a:r>
              <a:rPr lang="en-US" sz="2000" b="1" dirty="0" err="1"/>
              <a:t>wanabed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ringruok</a:t>
            </a:r>
            <a:r>
              <a:rPr lang="en-US" sz="2000" b="1" dirty="0"/>
              <a:t> bang’ </a:t>
            </a:r>
            <a:r>
              <a:rPr lang="en-US" sz="2000" b="1" dirty="0" err="1"/>
              <a:t>chier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724923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Biro mar </a:t>
            </a:r>
            <a:r>
              <a:rPr lang="en-US" sz="2000" b="1" dirty="0" err="1"/>
              <a:t>Ariyo</a:t>
            </a:r>
            <a:r>
              <a:rPr lang="en-US" sz="2000" b="1" dirty="0"/>
              <a:t>, </a:t>
            </a:r>
            <a:r>
              <a:rPr lang="en-US" sz="2000" b="1" dirty="0" err="1"/>
              <a:t>ringruok</a:t>
            </a:r>
            <a:r>
              <a:rPr lang="en-US" sz="2000" b="1" dirty="0"/>
              <a:t> ma tow </a:t>
            </a:r>
            <a:r>
              <a:rPr lang="en-US" sz="2000" b="1" dirty="0" err="1"/>
              <a:t>ibi</a:t>
            </a:r>
            <a:r>
              <a:rPr lang="en-US" sz="2000" b="1" dirty="0"/>
              <a:t> </a:t>
            </a:r>
            <a:r>
              <a:rPr lang="en-US" sz="2000" b="1" dirty="0" err="1"/>
              <a:t>loki</a:t>
            </a:r>
            <a:r>
              <a:rPr lang="en-US" sz="2000" b="1" dirty="0"/>
              <a:t> </a:t>
            </a:r>
            <a:r>
              <a:rPr lang="en-US" sz="2000" b="1" dirty="0" err="1"/>
              <a:t>bedo</a:t>
            </a:r>
            <a:r>
              <a:rPr lang="en-US" sz="2000" b="1" dirty="0"/>
              <a:t> ma ok tow, mana kaka </a:t>
            </a:r>
            <a:r>
              <a:rPr lang="en-US" sz="2000" b="1" dirty="0" err="1"/>
              <a:t>ringruok</a:t>
            </a:r>
            <a:r>
              <a:rPr lang="en-US" sz="2000" b="1" dirty="0"/>
              <a:t> ma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nochiergo</a:t>
            </a:r>
            <a:r>
              <a:rPr lang="en-US" sz="2000" b="1" dirty="0"/>
              <a:t> (1 Kor. 15:51-55; Luka 24:36-40).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Wach</a:t>
            </a:r>
            <a:r>
              <a:rPr lang="en-US" sz="2000" b="1" dirty="0">
                <a:solidFill>
                  <a:prstClr val="black"/>
                </a:solidFill>
              </a:rPr>
              <a:t> mar “</a:t>
            </a:r>
            <a:r>
              <a:rPr lang="en-US" sz="2000" b="1" dirty="0" err="1">
                <a:solidFill>
                  <a:prstClr val="black"/>
                </a:solidFill>
              </a:rPr>
              <a:t>ring’o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remo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itiyogo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wach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chal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dhano</a:t>
            </a:r>
            <a:r>
              <a:rPr lang="en-US" sz="2000" b="1" dirty="0">
                <a:solidFill>
                  <a:prstClr val="black"/>
                </a:solidFill>
              </a:rPr>
              <a:t>” (Math. 16:17; Gal. 1:16; Jo-</a:t>
            </a:r>
            <a:r>
              <a:rPr lang="en-US" sz="2000" b="1" dirty="0" err="1">
                <a:solidFill>
                  <a:prstClr val="black"/>
                </a:solidFill>
              </a:rPr>
              <a:t>Ef</a:t>
            </a:r>
            <a:r>
              <a:rPr lang="en-US" sz="2000" b="1" dirty="0">
                <a:solidFill>
                  <a:prstClr val="black"/>
                </a:solidFill>
              </a:rPr>
              <a:t>. 6:12; Hib. 2:14). Paulo keto </a:t>
            </a:r>
            <a:r>
              <a:rPr lang="en-US" sz="2000" b="1" dirty="0" err="1">
                <a:solidFill>
                  <a:prstClr val="black"/>
                </a:solidFill>
              </a:rPr>
              <a:t>ranyisi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kae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jodak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Piny</a:t>
            </a:r>
            <a:r>
              <a:rPr lang="en-US" sz="2000" b="1" dirty="0">
                <a:solidFill>
                  <a:prstClr val="black"/>
                </a:solidFill>
              </a:rPr>
              <a:t> = tow; </a:t>
            </a:r>
            <a:r>
              <a:rPr lang="en-US" sz="2000" b="1" dirty="0" err="1">
                <a:solidFill>
                  <a:prstClr val="black"/>
                </a:solidFill>
              </a:rPr>
              <a:t>jodak</a:t>
            </a:r>
            <a:r>
              <a:rPr lang="en-US" sz="2000" b="1" dirty="0">
                <a:solidFill>
                  <a:prstClr val="black"/>
                </a:solidFill>
              </a:rPr>
              <a:t> mag Polo = ok tow. </a:t>
            </a:r>
            <a:r>
              <a:rPr lang="en-US" sz="2000" b="1" dirty="0" err="1">
                <a:solidFill>
                  <a:prstClr val="black"/>
                </a:solidFill>
              </a:rPr>
              <a:t>Kae</a:t>
            </a:r>
            <a:r>
              <a:rPr lang="en-US" sz="2000" b="1" dirty="0">
                <a:solidFill>
                  <a:prstClr val="black"/>
                </a:solidFill>
              </a:rPr>
              <a:t> wan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ringruok</a:t>
            </a:r>
            <a:r>
              <a:rPr lang="en-US" sz="2000" b="1" dirty="0">
                <a:solidFill>
                  <a:prstClr val="black"/>
                </a:solidFill>
              </a:rPr>
              <a:t> ma tow,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mano</a:t>
            </a:r>
            <a:r>
              <a:rPr lang="en-US" sz="2000" b="1" dirty="0">
                <a:solidFill>
                  <a:prstClr val="black"/>
                </a:solidFill>
              </a:rPr>
              <a:t>, ok </a:t>
            </a:r>
            <a:r>
              <a:rPr lang="en-US" sz="2000" b="1" dirty="0" err="1">
                <a:solidFill>
                  <a:prstClr val="black"/>
                </a:solidFill>
              </a:rPr>
              <a:t>wanyal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tere</a:t>
            </a:r>
            <a:r>
              <a:rPr lang="en-US" sz="2000" b="1" dirty="0">
                <a:solidFill>
                  <a:prstClr val="black"/>
                </a:solidFill>
              </a:rPr>
              <a:t> e Polo.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666760"/>
            <a:ext cx="67758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nindo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, biro </a:t>
            </a:r>
            <a:r>
              <a:rPr lang="en-US" sz="2000" b="1" dirty="0" err="1">
                <a:solidFill>
                  <a:prstClr val="black"/>
                </a:solidFill>
              </a:rPr>
              <a:t>winjore</a:t>
            </a:r>
            <a:r>
              <a:rPr lang="en-US" sz="2000" b="1" dirty="0">
                <a:solidFill>
                  <a:prstClr val="black"/>
                </a:solidFill>
              </a:rPr>
              <a:t> mana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ayula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wang</a:t>
            </a:r>
            <a:r>
              <a:rPr lang="en-US" sz="2000" b="1" dirty="0">
                <a:solidFill>
                  <a:prstClr val="black"/>
                </a:solidFill>
              </a:rPr>
              <a:t>’. </a:t>
            </a:r>
            <a:r>
              <a:rPr lang="en-US" sz="2000" b="1" dirty="0" err="1">
                <a:solidFill>
                  <a:prstClr val="black"/>
                </a:solidFill>
              </a:rPr>
              <a:t>Sekond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mokalo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giwinjo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ng’ich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tho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gineno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biro (1 Kor.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99132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 err="1">
                <a:latin typeface="Constantia" panose="02030602050306030303" pitchFamily="18" charset="0"/>
              </a:rPr>
              <a:t>Chier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ranyisi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chier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mogik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jogo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nindo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kuome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Ringruok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mochier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Jawar</a:t>
            </a:r>
            <a:r>
              <a:rPr lang="en-US" sz="2400" b="1" dirty="0">
                <a:latin typeface="Constantia" panose="02030602050306030303" pitchFamily="18" charset="0"/>
              </a:rPr>
              <a:t>, kaka ne </a:t>
            </a:r>
            <a:r>
              <a:rPr lang="en-US" sz="2400" b="1" dirty="0" err="1">
                <a:latin typeface="Constantia" panose="02030602050306030303" pitchFamily="18" charset="0"/>
              </a:rPr>
              <a:t>otimo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moko</a:t>
            </a:r>
            <a:r>
              <a:rPr lang="en-US" sz="2400" b="1" dirty="0">
                <a:latin typeface="Constantia" panose="02030602050306030303" pitchFamily="18" charset="0"/>
              </a:rPr>
              <a:t>, kaka ne </a:t>
            </a:r>
            <a:r>
              <a:rPr lang="en-US" sz="2400" b="1" dirty="0" err="1">
                <a:latin typeface="Constantia" panose="02030602050306030303" pitchFamily="18" charset="0"/>
              </a:rPr>
              <a:t>owuoyo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gigo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latin typeface="Constantia" panose="02030602050306030303" pitchFamily="18" charset="0"/>
              </a:rPr>
              <a:t> ne gin </a:t>
            </a:r>
            <a:r>
              <a:rPr lang="en-US" sz="2400" b="1" dirty="0" err="1">
                <a:latin typeface="Constantia" panose="02030602050306030303" pitchFamily="18" charset="0"/>
              </a:rPr>
              <a:t>gik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jolupne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nong’eyo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maber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yo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kamano</a:t>
            </a:r>
            <a:r>
              <a:rPr lang="en-US" sz="2400" b="1" dirty="0">
                <a:latin typeface="Constantia" panose="02030602050306030303" pitchFamily="18" charset="0"/>
              </a:rPr>
              <a:t>, e kaka </a:t>
            </a:r>
            <a:r>
              <a:rPr lang="en-US" sz="2400" b="1" dirty="0" err="1">
                <a:latin typeface="Constantia" panose="02030602050306030303" pitchFamily="18" charset="0"/>
              </a:rPr>
              <a:t>jogo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osenindo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latin typeface="Constantia" panose="02030602050306030303" pitchFamily="18" charset="0"/>
              </a:rPr>
              <a:t> biro </a:t>
            </a:r>
            <a:r>
              <a:rPr lang="en-US" sz="2400" b="1" dirty="0" err="1">
                <a:latin typeface="Constantia" panose="02030602050306030303" pitchFamily="18" charset="0"/>
              </a:rPr>
              <a:t>chier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Wabiro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ng’eyo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osiepewa</a:t>
            </a:r>
            <a:r>
              <a:rPr lang="en-US" sz="2400" b="1" dirty="0">
                <a:latin typeface="Constantia" panose="02030602050306030303" pitchFamily="18" charset="0"/>
              </a:rPr>
              <a:t> mana kaka </a:t>
            </a:r>
            <a:r>
              <a:rPr lang="en-US" sz="2400" b="1" dirty="0" err="1">
                <a:latin typeface="Constantia" panose="02030602050306030303" pitchFamily="18" charset="0"/>
              </a:rPr>
              <a:t>jopuonjre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ong’eyo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latin typeface="Constantia" panose="02030602050306030303" pitchFamily="18" charset="0"/>
              </a:rPr>
              <a:t>. Kata </a:t>
            </a:r>
            <a:r>
              <a:rPr lang="en-US" sz="2400" b="1" dirty="0" err="1">
                <a:latin typeface="Constantia" panose="02030602050306030303" pitchFamily="18" charset="0"/>
              </a:rPr>
              <a:t>nyalo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ne gin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ng’ol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tuoche</a:t>
            </a:r>
            <a:r>
              <a:rPr lang="en-US" sz="2400" b="1" dirty="0">
                <a:latin typeface="Constantia" panose="02030602050306030303" pitchFamily="18" charset="0"/>
              </a:rPr>
              <a:t>, kata </a:t>
            </a:r>
            <a:r>
              <a:rPr lang="en-US" sz="2400" b="1" dirty="0" err="1">
                <a:latin typeface="Constantia" panose="02030602050306030303" pitchFamily="18" charset="0"/>
              </a:rPr>
              <a:t>nyosruok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moro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ngimani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tho</a:t>
            </a:r>
            <a:r>
              <a:rPr lang="en-US" sz="2400" b="1" dirty="0">
                <a:latin typeface="Constantia" panose="02030602050306030303" pitchFamily="18" charset="0"/>
              </a:rPr>
              <a:t>, to e </a:t>
            </a:r>
            <a:r>
              <a:rPr lang="en-US" sz="2400" b="1" dirty="0" err="1">
                <a:latin typeface="Constantia" panose="02030602050306030303" pitchFamily="18" charset="0"/>
              </a:rPr>
              <a:t>ringregi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mochier</a:t>
            </a:r>
            <a:r>
              <a:rPr lang="en-US" sz="2400" b="1" dirty="0">
                <a:latin typeface="Constantia" panose="02030602050306030303" pitchFamily="18" charset="0"/>
              </a:rPr>
              <a:t> kendo ma </a:t>
            </a:r>
            <a:r>
              <a:rPr lang="en-US" sz="2400" b="1" dirty="0" err="1">
                <a:latin typeface="Constantia" panose="02030602050306030303" pitchFamily="18" charset="0"/>
              </a:rPr>
              <a:t>nigi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duong</a:t>
            </a:r>
            <a:r>
              <a:rPr lang="en-US" sz="2400" b="1" dirty="0">
                <a:latin typeface="Constantia" panose="02030602050306030303" pitchFamily="18" charset="0"/>
              </a:rPr>
              <a:t>’, </a:t>
            </a:r>
            <a:r>
              <a:rPr lang="en-US" sz="2400" b="1" dirty="0" err="1">
                <a:latin typeface="Constantia" panose="02030602050306030303" pitchFamily="18" charset="0"/>
              </a:rPr>
              <a:t>kido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ng’ato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ng’ato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ibiro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rito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maber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chuth</a:t>
            </a:r>
            <a:r>
              <a:rPr lang="en-US" sz="2400" b="1" dirty="0">
                <a:latin typeface="Constantia" panose="02030602050306030303" pitchFamily="18" charset="0"/>
              </a:rPr>
              <a:t>, kendo </a:t>
            </a:r>
            <a:r>
              <a:rPr lang="en-US" sz="2400" b="1" dirty="0" err="1">
                <a:latin typeface="Constantia" panose="02030602050306030303" pitchFamily="18" charset="0"/>
              </a:rPr>
              <a:t>wabiro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yango</a:t>
            </a:r>
            <a:r>
              <a:rPr lang="en-US" sz="2400" b="1" dirty="0">
                <a:latin typeface="Constantia" panose="02030602050306030303" pitchFamily="18" charset="0"/>
              </a:rPr>
              <a:t>, e </a:t>
            </a:r>
            <a:r>
              <a:rPr lang="en-US" sz="2400" b="1" dirty="0" err="1">
                <a:latin typeface="Constantia" panose="02030602050306030303" pitchFamily="18" charset="0"/>
              </a:rPr>
              <a:t>wang</a:t>
            </a:r>
            <a:r>
              <a:rPr lang="en-US" sz="2400" b="1" dirty="0">
                <a:latin typeface="Constantia" panose="02030602050306030303" pitchFamily="18" charset="0"/>
              </a:rPr>
              <a:t>’ ma </a:t>
            </a:r>
            <a:r>
              <a:rPr lang="en-US" sz="2400" b="1" dirty="0" err="1">
                <a:latin typeface="Constantia" panose="02030602050306030303" pitchFamily="18" charset="0"/>
              </a:rPr>
              <a:t>rieny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mawuok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wang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Yesu</a:t>
            </a:r>
            <a:r>
              <a:rPr lang="en-US" sz="2400" b="1" dirty="0">
                <a:latin typeface="Constantia" panose="02030602050306030303" pitchFamily="18" charset="0"/>
              </a:rPr>
              <a:t>, kit </a:t>
            </a:r>
            <a:r>
              <a:rPr lang="en-US" sz="2400" b="1" dirty="0" err="1">
                <a:latin typeface="Constantia" panose="02030602050306030303" pitchFamily="18" charset="0"/>
              </a:rPr>
              <a:t>chwech</a:t>
            </a:r>
            <a:r>
              <a:rPr lang="en-US" sz="2400" b="1" dirty="0">
                <a:latin typeface="Constantia" panose="02030602050306030303" pitchFamily="18" charset="0"/>
              </a:rPr>
              <a:t> mag </a:t>
            </a:r>
            <a:r>
              <a:rPr lang="en-US" sz="2400" b="1" dirty="0" err="1">
                <a:latin typeface="Constantia" panose="02030602050306030303" pitchFamily="18" charset="0"/>
              </a:rPr>
              <a:t>jogo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mawahero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ochier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mwalando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onge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tiende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kendo un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bende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gima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uyie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onge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tiende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ne 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ochier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adier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maru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kayiem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kendo pod un mana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richou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Jo-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287155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-14959"/>
            <a:ext cx="10015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Kaluwore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riekni</a:t>
            </a:r>
            <a:r>
              <a:rPr lang="en-US" sz="2000" b="1" dirty="0"/>
              <a:t> mag jo-</a:t>
            </a:r>
            <a:r>
              <a:rPr lang="en-US" sz="2000" b="1" dirty="0" err="1"/>
              <a:t>Grik</a:t>
            </a:r>
            <a:r>
              <a:rPr lang="en-US" sz="2000" b="1" dirty="0"/>
              <a:t>—ma </a:t>
            </a:r>
            <a:r>
              <a:rPr lang="en-US" sz="2000" b="1" dirty="0" err="1"/>
              <a:t>oyiengore</a:t>
            </a:r>
            <a:r>
              <a:rPr lang="en-US" sz="2000" b="1" dirty="0"/>
              <a:t> e </a:t>
            </a:r>
            <a:r>
              <a:rPr lang="en-US" sz="2000" b="1" dirty="0" err="1"/>
              <a:t>puonj</a:t>
            </a:r>
            <a:r>
              <a:rPr lang="en-US" sz="2000" b="1" dirty="0"/>
              <a:t> mag Plato—</a:t>
            </a:r>
            <a:r>
              <a:rPr lang="en-US" sz="2000" b="1" dirty="0" err="1"/>
              <a:t>ringruok</a:t>
            </a:r>
            <a:r>
              <a:rPr lang="en-US" sz="2000" b="1" dirty="0"/>
              <a:t>, ma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rach</a:t>
            </a:r>
            <a:r>
              <a:rPr lang="en-US" sz="2000" b="1" dirty="0"/>
              <a:t> </a:t>
            </a:r>
            <a:r>
              <a:rPr lang="en-US" sz="2000" b="1" dirty="0" err="1"/>
              <a:t>ahinya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mana od </a:t>
            </a:r>
            <a:r>
              <a:rPr lang="en-US" sz="2000" b="1" dirty="0" err="1"/>
              <a:t>tuech</a:t>
            </a:r>
            <a:r>
              <a:rPr lang="en-US" sz="2000" b="1" dirty="0"/>
              <a:t> mar </a:t>
            </a:r>
            <a:r>
              <a:rPr lang="en-US" sz="2000" b="1" dirty="0" err="1"/>
              <a:t>chuny</a:t>
            </a:r>
            <a:r>
              <a:rPr lang="en-US" sz="2000" b="1" dirty="0"/>
              <a:t> ma ok </a:t>
            </a:r>
            <a:r>
              <a:rPr lang="en-US" sz="2000" b="1" dirty="0" err="1"/>
              <a:t>tho</a:t>
            </a:r>
            <a:r>
              <a:rPr lang="en-US" sz="2000" b="1" dirty="0"/>
              <a:t>.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luwore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paro ma </a:t>
            </a:r>
            <a:r>
              <a:rPr lang="en-US" sz="2000" b="1" dirty="0" err="1"/>
              <a:t>kamano</a:t>
            </a:r>
            <a:r>
              <a:rPr lang="en-US" sz="2000" b="1" dirty="0"/>
              <a:t>, be </a:t>
            </a:r>
            <a:r>
              <a:rPr lang="en-US" sz="2000" b="1" dirty="0" err="1"/>
              <a:t>chier</a:t>
            </a:r>
            <a:r>
              <a:rPr lang="en-US" sz="2000" b="1" dirty="0"/>
              <a:t> mar </a:t>
            </a:r>
            <a:r>
              <a:rPr lang="en-US" sz="2000" b="1" dirty="0" err="1"/>
              <a:t>ringruok</a:t>
            </a:r>
            <a:r>
              <a:rPr lang="en-US" sz="2000" b="1" dirty="0"/>
              <a:t>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tiende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jo-</a:t>
            </a:r>
            <a:r>
              <a:rPr lang="en-US" sz="2000" b="1" dirty="0" err="1"/>
              <a:t>Grik</a:t>
            </a:r>
            <a:r>
              <a:rPr lang="en-US" sz="2000" b="1" dirty="0"/>
              <a:t> kata jo-Rumi?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mano</a:t>
            </a:r>
            <a:r>
              <a:rPr lang="en-US" sz="2000" b="1" dirty="0"/>
              <a:t>, </a:t>
            </a:r>
            <a:r>
              <a:rPr lang="en-US" sz="2000" b="1" dirty="0" err="1"/>
              <a:t>riwruok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e </a:t>
            </a:r>
            <a:r>
              <a:rPr lang="en-US" sz="2000" b="1" dirty="0" err="1"/>
              <a:t>kanisa</a:t>
            </a:r>
            <a:r>
              <a:rPr lang="en-US" sz="2000" b="1" dirty="0"/>
              <a:t> mar </a:t>
            </a:r>
            <a:r>
              <a:rPr lang="en-US" sz="2000" b="1" dirty="0" err="1"/>
              <a:t>Korintho</a:t>
            </a:r>
            <a:r>
              <a:rPr lang="en-US" sz="2000" b="1" dirty="0"/>
              <a:t> ne ok </a:t>
            </a:r>
            <a:r>
              <a:rPr lang="en-US" sz="2000" b="1" dirty="0" err="1"/>
              <a:t>oyie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chier</a:t>
            </a:r>
            <a:r>
              <a:rPr lang="en-US" sz="2000" b="1" dirty="0"/>
              <a:t> </a:t>
            </a:r>
            <a:r>
              <a:rPr lang="en-US" sz="2000" b="1" dirty="0" err="1"/>
              <a:t>nitie</a:t>
            </a:r>
            <a:r>
              <a:rPr lang="en-US" sz="2000" b="1" dirty="0"/>
              <a:t>. Paulo </a:t>
            </a:r>
            <a:r>
              <a:rPr lang="en-US" sz="2000" b="1" dirty="0" err="1"/>
              <a:t>wuoyo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wachno</a:t>
            </a:r>
            <a:r>
              <a:rPr lang="en-US" sz="2000" b="1" dirty="0"/>
              <a:t> e </a:t>
            </a:r>
            <a:r>
              <a:rPr lang="en-US" sz="2000" b="1" dirty="0" err="1"/>
              <a:t>sura</a:t>
            </a:r>
            <a:r>
              <a:rPr lang="en-US" sz="2000" b="1" dirty="0"/>
              <a:t> </a:t>
            </a:r>
            <a:r>
              <a:rPr lang="en-US" sz="2000" b="1" dirty="0" err="1"/>
              <a:t>apar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abich</a:t>
            </a:r>
            <a:r>
              <a:rPr lang="en-US" sz="2000" b="1" dirty="0"/>
              <a:t> mar </a:t>
            </a:r>
            <a:r>
              <a:rPr lang="en-US" sz="2000" b="1" dirty="0" err="1"/>
              <a:t>barua</a:t>
            </a:r>
            <a:r>
              <a:rPr lang="en-US" sz="2000" b="1" dirty="0"/>
              <a:t> </a:t>
            </a:r>
            <a:r>
              <a:rPr lang="en-US" sz="2000" b="1" dirty="0" err="1"/>
              <a:t>mokwongo</a:t>
            </a:r>
            <a:r>
              <a:rPr lang="en-US" sz="2000" b="1" dirty="0"/>
              <a:t> mane </a:t>
            </a:r>
            <a:r>
              <a:rPr lang="en-US" sz="2000" b="1" dirty="0" err="1"/>
              <a:t>ondiko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jo-</a:t>
            </a:r>
            <a:r>
              <a:rPr lang="en-US" sz="2000" b="1" dirty="0" err="1"/>
              <a:t>Korintho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Ma ok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matin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Chier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tudruok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maduong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ahinya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warruok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chier</a:t>
            </a:r>
            <a:r>
              <a:rPr lang="en-US" sz="2000" b="1" dirty="0">
                <a:solidFill>
                  <a:prstClr val="black"/>
                </a:solidFill>
              </a:rPr>
              <a:t>... ere </a:t>
            </a:r>
            <a:r>
              <a:rPr lang="en-US" sz="2000" b="1" dirty="0" err="1">
                <a:solidFill>
                  <a:prstClr val="black"/>
                </a:solidFill>
              </a:rPr>
              <a:t>tiende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injili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23429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CHIER MAR YESU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BE CHIER NE OTIMORE ADIERA?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maduong’ie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akelonu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kendo ma an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nokelna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notho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richowa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kaka Muma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wacho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Noyike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kendo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nochier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otho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’ mar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adek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kaka Muma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wacho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0511" y="1514887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Kapok </a:t>
            </a:r>
            <a:r>
              <a:rPr lang="en-US" sz="2000" b="1" dirty="0" err="1"/>
              <a:t>owuoyo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kiawa</a:t>
            </a:r>
            <a:r>
              <a:rPr lang="en-US" sz="2000" b="1" dirty="0"/>
              <a:t> ma jo-</a:t>
            </a:r>
            <a:r>
              <a:rPr lang="en-US" sz="2000" b="1" dirty="0" err="1"/>
              <a:t>Korintho</a:t>
            </a:r>
            <a:r>
              <a:rPr lang="en-US" sz="2000" b="1" dirty="0"/>
              <a:t> ne </a:t>
            </a:r>
            <a:r>
              <a:rPr lang="en-US" sz="2000" b="1" dirty="0" err="1"/>
              <a:t>nigo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chier</a:t>
            </a:r>
            <a:r>
              <a:rPr lang="en-US" sz="2000" b="1" dirty="0"/>
              <a:t>, Paulo </a:t>
            </a:r>
            <a:r>
              <a:rPr lang="en-US" sz="2000" b="1" dirty="0" err="1"/>
              <a:t>paronegi</a:t>
            </a:r>
            <a:r>
              <a:rPr lang="en-US" sz="2000" b="1" dirty="0"/>
              <a:t> kaka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tiyo</a:t>
            </a:r>
            <a:r>
              <a:rPr lang="en-US" sz="2000" b="1" dirty="0"/>
              <a:t> (1 Kor. 15:1-2):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8418689"/>
              </p:ext>
            </p:extLst>
          </p:nvPr>
        </p:nvGraphicFramePr>
        <p:xfrm>
          <a:off x="228599" y="2360385"/>
          <a:ext cx="8734424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To injii ma ilando en ang’o? (1 Kor. 15:3-4)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243089"/>
              </p:ext>
            </p:extLst>
          </p:nvPr>
        </p:nvGraphicFramePr>
        <p:xfrm>
          <a:off x="228598" y="3450231"/>
          <a:ext cx="8726338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Ere kaka wang’eyo ni chier ne otimore adier? Ng’a gini mane oneno Yesu mochier? (1 Kor.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46212"/>
              </p:ext>
            </p:extLst>
          </p:nvPr>
        </p:nvGraphicFramePr>
        <p:xfrm>
          <a:off x="228597" y="4847853"/>
          <a:ext cx="8726339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maler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ma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timo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luwore</a:t>
            </a:r>
            <a:r>
              <a:rPr lang="en-US" sz="2000" b="1" dirty="0"/>
              <a:t> “kaka </a:t>
            </a:r>
            <a:r>
              <a:rPr lang="en-US" sz="2000" b="1" dirty="0" err="1"/>
              <a:t>ondiki</a:t>
            </a:r>
            <a:r>
              <a:rPr lang="en-US" sz="2000" b="1" dirty="0"/>
              <a:t> e Muma.” Mano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chenro</a:t>
            </a:r>
            <a:r>
              <a:rPr lang="en-US" sz="2000" b="1" dirty="0"/>
              <a:t> mane </a:t>
            </a:r>
            <a:r>
              <a:rPr lang="en-US" sz="2000" b="1" dirty="0" err="1"/>
              <a:t>oseket</a:t>
            </a:r>
            <a:r>
              <a:rPr lang="en-US" sz="2000" b="1" dirty="0"/>
              <a:t> chon ma </a:t>
            </a:r>
            <a:r>
              <a:rPr lang="en-US" sz="2000" b="1" dirty="0" err="1"/>
              <a:t>chier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 </a:t>
            </a:r>
            <a:r>
              <a:rPr lang="en-US" sz="2000" b="1" dirty="0" err="1"/>
              <a:t>ahinya</a:t>
            </a:r>
            <a:r>
              <a:rPr lang="en-US" sz="2000" b="1" dirty="0"/>
              <a:t>.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kiawa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</a:t>
            </a:r>
            <a:r>
              <a:rPr lang="en-US" sz="2000" b="1" dirty="0" err="1"/>
              <a:t>amora</a:t>
            </a:r>
            <a:r>
              <a:rPr lang="en-US" sz="2000" b="1" dirty="0"/>
              <a:t> e </a:t>
            </a:r>
            <a:r>
              <a:rPr lang="en-US" sz="2000" b="1" dirty="0" err="1"/>
              <a:t>wachni</a:t>
            </a:r>
            <a:r>
              <a:rPr lang="en-US" sz="2000" b="1" dirty="0"/>
              <a:t>? We </a:t>
            </a:r>
            <a:r>
              <a:rPr lang="en-US" sz="2000" b="1" dirty="0" err="1"/>
              <a:t>gidhi</a:t>
            </a:r>
            <a:r>
              <a:rPr lang="en-US" sz="2000" b="1" dirty="0"/>
              <a:t> </a:t>
            </a:r>
            <a:r>
              <a:rPr lang="en-US" sz="2000" b="1" dirty="0" err="1"/>
              <a:t>gipenj</a:t>
            </a:r>
            <a:r>
              <a:rPr lang="en-US" sz="2000" b="1" dirty="0"/>
              <a:t> </a:t>
            </a:r>
            <a:r>
              <a:rPr lang="en-US" sz="2000" b="1" dirty="0" err="1"/>
              <a:t>joneno</a:t>
            </a:r>
            <a:r>
              <a:rPr lang="en-US" sz="2000" b="1" dirty="0"/>
              <a:t> mane pod </a:t>
            </a:r>
            <a:r>
              <a:rPr lang="en-US" sz="2000" b="1" dirty="0" err="1"/>
              <a:t>ngima</a:t>
            </a:r>
            <a:r>
              <a:rPr lang="en-US" sz="2000" b="1" dirty="0"/>
              <a:t> e </a:t>
            </a:r>
            <a:r>
              <a:rPr lang="en-US" sz="2000" b="1" dirty="0" err="1"/>
              <a:t>kindeno</a:t>
            </a:r>
            <a:r>
              <a:rPr lang="en-US" sz="2000" b="1"/>
              <a:t>!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391853" y="655144"/>
            <a:ext cx="6001825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GIK MANE OTIMORE NIKECH CHIER MAR YESU</a:t>
            </a:r>
            <a:endParaRPr lang="en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ANG’O MA NYISO NI CHIER NITIE ADIER?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adier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ochier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otho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nokwongo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chier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gir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singo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otho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biro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chier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mokwongo</a:t>
            </a:r>
            <a:r>
              <a:rPr lang="en-US" sz="2000" b="1" dirty="0"/>
              <a:t> ma </a:t>
            </a:r>
            <a:r>
              <a:rPr lang="en-US" sz="2000" b="1" dirty="0" err="1"/>
              <a:t>chier</a:t>
            </a:r>
            <a:r>
              <a:rPr lang="en-US" sz="2000" b="1" dirty="0"/>
              <a:t> mar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nitie</a:t>
            </a:r>
            <a:r>
              <a:rPr lang="en-US" sz="2000" b="1" dirty="0"/>
              <a:t> adier,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jogo</a:t>
            </a:r>
            <a:r>
              <a:rPr lang="en-US" sz="2000" b="1" dirty="0"/>
              <a:t> </a:t>
            </a:r>
            <a:r>
              <a:rPr lang="en-US" sz="2000" b="1" dirty="0" err="1"/>
              <a:t>kuomwa</a:t>
            </a:r>
            <a:r>
              <a:rPr lang="en-US" sz="2000" b="1" dirty="0"/>
              <a:t> </a:t>
            </a:r>
            <a:r>
              <a:rPr lang="en-US" sz="2000" b="1" dirty="0" err="1"/>
              <a:t>moseyie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chenro</a:t>
            </a:r>
            <a:r>
              <a:rPr lang="en-US" sz="2000" b="1" dirty="0"/>
              <a:t> mar </a:t>
            </a:r>
            <a:r>
              <a:rPr lang="en-US" sz="2000" b="1" dirty="0" err="1"/>
              <a:t>warruok</a:t>
            </a:r>
            <a:r>
              <a:rPr lang="en-US" sz="2000" b="1" dirty="0"/>
              <a:t> – </a:t>
            </a:r>
            <a:r>
              <a:rPr lang="en-US" sz="2000" b="1" dirty="0" err="1"/>
              <a:t>chakre</a:t>
            </a:r>
            <a:r>
              <a:rPr lang="en-US" sz="2000" b="1" dirty="0"/>
              <a:t> Adam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giko</a:t>
            </a:r>
            <a:r>
              <a:rPr lang="en-US" sz="2000" b="1" dirty="0"/>
              <a:t> </a:t>
            </a:r>
            <a:r>
              <a:rPr lang="en-US" sz="2000" b="1" dirty="0" err="1"/>
              <a:t>piny</a:t>
            </a:r>
            <a:r>
              <a:rPr lang="en-US" sz="2000" b="1" dirty="0"/>
              <a:t> –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watho</a:t>
            </a:r>
            <a:r>
              <a:rPr lang="en-US" sz="2000" b="1" dirty="0"/>
              <a:t>, </a:t>
            </a:r>
            <a:r>
              <a:rPr lang="en-US" sz="2000" b="1" dirty="0" err="1"/>
              <a:t>wabiro</a:t>
            </a:r>
            <a:r>
              <a:rPr lang="en-US" sz="2000" b="1" dirty="0"/>
              <a:t> </a:t>
            </a:r>
            <a:r>
              <a:rPr lang="en-US" sz="2000" b="1" dirty="0" err="1"/>
              <a:t>dak</a:t>
            </a:r>
            <a:r>
              <a:rPr lang="en-US" sz="2000" b="1" dirty="0"/>
              <a:t> kendo (1 Kor. 15:20-23).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040191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8" y="2455040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Ang’o</a:t>
            </a:r>
            <a:r>
              <a:rPr lang="en-US" sz="2000" b="1" dirty="0"/>
              <a:t> ma biro </a:t>
            </a:r>
            <a:r>
              <a:rPr lang="en-US" sz="2000" b="1" dirty="0" err="1"/>
              <a:t>timore</a:t>
            </a:r>
            <a:r>
              <a:rPr lang="en-US" sz="2000" b="1" dirty="0"/>
              <a:t> bang’ </a:t>
            </a:r>
            <a:r>
              <a:rPr lang="en-US" sz="2000" b="1" dirty="0" err="1"/>
              <a:t>chier</a:t>
            </a:r>
            <a:r>
              <a:rPr lang="en-US" sz="2000" b="1" dirty="0"/>
              <a:t> </a:t>
            </a:r>
            <a:r>
              <a:rPr lang="en-US" sz="2000" b="1" dirty="0" err="1"/>
              <a:t>marwa</a:t>
            </a:r>
            <a:r>
              <a:rPr lang="en-US" sz="2000" b="1" dirty="0"/>
              <a:t>? Bang’ </a:t>
            </a:r>
            <a:r>
              <a:rPr lang="en-US" sz="2000" b="1" dirty="0" err="1"/>
              <a:t>loyo</a:t>
            </a:r>
            <a:r>
              <a:rPr lang="en-US" sz="2000" b="1" dirty="0"/>
              <a:t> </a:t>
            </a:r>
            <a:r>
              <a:rPr lang="en-US" sz="2000" b="1" dirty="0" err="1"/>
              <a:t>tho</a:t>
            </a:r>
            <a:r>
              <a:rPr lang="en-US" sz="2000" b="1" dirty="0"/>
              <a:t>, biro </a:t>
            </a:r>
            <a:r>
              <a:rPr lang="en-US" sz="2000" b="1" dirty="0" err="1"/>
              <a:t>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Yesu</a:t>
            </a:r>
            <a:r>
              <a:rPr lang="en-US" sz="2000" b="1" dirty="0"/>
              <a:t> </a:t>
            </a:r>
            <a:r>
              <a:rPr lang="en-US" sz="2000" b="1" dirty="0" err="1"/>
              <a:t>oseloyo</a:t>
            </a:r>
            <a:r>
              <a:rPr lang="en-US" sz="2000" b="1" dirty="0"/>
              <a:t> </a:t>
            </a:r>
            <a:r>
              <a:rPr lang="en-US" sz="2000" b="1" dirty="0" err="1"/>
              <a:t>wasike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(1 Kor. 15:25-26). </a:t>
            </a:r>
            <a:r>
              <a:rPr lang="en-US" sz="2000" b="1" dirty="0" err="1"/>
              <a:t>Bang’e</a:t>
            </a:r>
            <a:r>
              <a:rPr lang="en-US" sz="2000" b="1" dirty="0"/>
              <a:t>, </a:t>
            </a:r>
            <a:r>
              <a:rPr lang="en-US" sz="2000" b="1" dirty="0" err="1"/>
              <a:t>Yesu</a:t>
            </a:r>
            <a:r>
              <a:rPr lang="en-US" sz="2000" b="1" dirty="0"/>
              <a:t> biro keto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e </a:t>
            </a:r>
            <a:r>
              <a:rPr lang="en-US" sz="2000" b="1" dirty="0" err="1"/>
              <a:t>bwo</a:t>
            </a:r>
            <a:r>
              <a:rPr lang="en-US" sz="2000" b="1" dirty="0"/>
              <a:t> </a:t>
            </a:r>
            <a:r>
              <a:rPr lang="en-US" sz="2000" b="1" dirty="0" err="1"/>
              <a:t>Wuoro</a:t>
            </a:r>
            <a:r>
              <a:rPr lang="en-US" sz="2000" b="1" dirty="0"/>
              <a:t>, </a:t>
            </a:r>
            <a:r>
              <a:rPr lang="en-US" sz="2000" b="1" dirty="0" err="1"/>
              <a:t>mondo</a:t>
            </a:r>
            <a:r>
              <a:rPr lang="en-US" sz="2000" b="1" dirty="0"/>
              <a:t> “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loch </a:t>
            </a:r>
            <a:r>
              <a:rPr lang="en-US" sz="2000" b="1" dirty="0" err="1"/>
              <a:t>kuoiro</a:t>
            </a:r>
            <a:r>
              <a:rPr lang="en-US" sz="2000" b="1" dirty="0"/>
              <a:t> m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” (1 Kor.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083647" y="4127608"/>
            <a:ext cx="63479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Kaachiel gi gik ma pod biro timore, Paulo miyowa gik morko ariyo matimore e ngimawa ndalo ka ndalo: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164672" y="1524011"/>
            <a:ext cx="6140486" cy="11887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CHIERWA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WABIRO CHIER GI RINGRUOK MANE?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Mano e kaka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chier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otho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chalo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Ringruok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miyiko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lowo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tow, to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ichiere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ok tow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891214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Gik mopor gi ringruok mochier: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6298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76298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76298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5806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1259</Words>
  <Application>Microsoft Office PowerPoint</Application>
  <PresentationFormat>Panorámica</PresentationFormat>
  <Paragraphs>83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Aptos</vt:lpstr>
      <vt:lpstr>Constantia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161</cp:revision>
  <dcterms:created xsi:type="dcterms:W3CDTF">2026-07-19T13:36:46Z</dcterms:created>
  <dcterms:modified xsi:type="dcterms:W3CDTF">2026-07-30T06:04:56Z</dcterms:modified>
</cp:coreProperties>
</file>