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Hoch mar Nyasaye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Ogonyowa e luoro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Oparonwa kinde mane Nyasaye okonyowae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Omiyo wabedo gi chir e chandruok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Omiyo wabedo motegno e weche mag chuny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Ojiwowa mondo wakua ni jomoko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Wahoyo ng’ato ka ng’ato kaka Nyasaye nohoyowa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ScaleY="145838" custLinFactNeighborX="26489" custLinFactNeighborY="-2353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48499" custLinFactNeighborY="178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Korintho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n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/>
            <a:t>Efeso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Korintho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Korintho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123275" y="937"/>
          <a:ext cx="4225436" cy="611074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Hoch mar Nyasaye</a:t>
          </a:r>
          <a:endParaRPr lang="es-ES" sz="3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1173" y="18835"/>
        <a:ext cx="4189640" cy="575278"/>
      </dsp:txXfrm>
    </dsp:sp>
    <dsp:sp modelId="{702B2A40-EF80-4F27-BB52-24C74085D3DA}">
      <dsp:nvSpPr>
        <dsp:cNvPr id="0" name=""/>
        <dsp:cNvSpPr/>
      </dsp:nvSpPr>
      <dsp:spPr>
        <a:xfrm>
          <a:off x="0" y="722005"/>
          <a:ext cx="611074" cy="611074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889221" y="722005"/>
          <a:ext cx="3582765" cy="61107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Ogonyowa e luoro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9057" y="751841"/>
        <a:ext cx="3523093" cy="551402"/>
      </dsp:txXfrm>
    </dsp:sp>
    <dsp:sp modelId="{7DA5F745-1C74-4E02-BD4F-1919BAD9203F}">
      <dsp:nvSpPr>
        <dsp:cNvPr id="0" name=""/>
        <dsp:cNvSpPr/>
      </dsp:nvSpPr>
      <dsp:spPr>
        <a:xfrm>
          <a:off x="0" y="1546460"/>
          <a:ext cx="611074" cy="611074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847971" y="1392029"/>
          <a:ext cx="3582765" cy="891178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Oparonwa kinde mane Nyasaye okonyowae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91483" y="1435541"/>
        <a:ext cx="3495741" cy="804154"/>
      </dsp:txXfrm>
    </dsp:sp>
    <dsp:sp modelId="{BF34FDA3-FEDE-4654-B83A-BB6765AA32CA}">
      <dsp:nvSpPr>
        <dsp:cNvPr id="0" name=""/>
        <dsp:cNvSpPr/>
      </dsp:nvSpPr>
      <dsp:spPr>
        <a:xfrm>
          <a:off x="0" y="2370915"/>
          <a:ext cx="611074" cy="611074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889221" y="2381798"/>
          <a:ext cx="3582765" cy="61107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Omiyo wabedo gi chir e chandruok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919057" y="2411634"/>
        <a:ext cx="3523093" cy="551402"/>
      </dsp:txXfrm>
    </dsp:sp>
    <dsp:sp modelId="{EEC8F494-8BFB-4FF6-9CAA-4EE35282B786}">
      <dsp:nvSpPr>
        <dsp:cNvPr id="0" name=""/>
        <dsp:cNvSpPr/>
      </dsp:nvSpPr>
      <dsp:spPr>
        <a:xfrm>
          <a:off x="0" y="3055318"/>
          <a:ext cx="611074" cy="611074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889221" y="3055318"/>
          <a:ext cx="3582765" cy="61107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Omiyo wabedo motegno e weche mag chuny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919057" y="3085154"/>
        <a:ext cx="3523093" cy="551402"/>
      </dsp:txXfrm>
    </dsp:sp>
    <dsp:sp modelId="{F0178A28-587B-4566-9F4C-42ACCB71AADD}">
      <dsp:nvSpPr>
        <dsp:cNvPr id="0" name=""/>
        <dsp:cNvSpPr/>
      </dsp:nvSpPr>
      <dsp:spPr>
        <a:xfrm>
          <a:off x="0" y="3739721"/>
          <a:ext cx="611074" cy="611074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889221" y="3739721"/>
          <a:ext cx="3582765" cy="61107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Ojiwowa mondo wakua ni jomoko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919057" y="3769557"/>
        <a:ext cx="3523093" cy="551402"/>
      </dsp:txXfrm>
    </dsp:sp>
    <dsp:sp modelId="{4870131D-BA17-429B-A251-A4FABFD6260C}">
      <dsp:nvSpPr>
        <dsp:cNvPr id="0" name=""/>
        <dsp:cNvSpPr/>
      </dsp:nvSpPr>
      <dsp:spPr>
        <a:xfrm>
          <a:off x="0" y="4424124"/>
          <a:ext cx="611074" cy="611074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889221" y="4424124"/>
          <a:ext cx="3582765" cy="61107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Wahoyo ng’ato ka ng’ato kaka Nyasaye nohoyowa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9057" y="4453960"/>
        <a:ext cx="3523093" cy="5514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</a:t>
          </a: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Makedonia</a:t>
          </a: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Korintho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Efeso</a:t>
          </a:r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Korintho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Makedonia</a:t>
          </a: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Korintho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2315A-FF1A-4AF9-99AA-094F5AE0BA83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832C5-7BB5-429D-AC29-2D2106566BE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72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832C5-7BB5-429D-AC29-2D2106566BE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032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2832C5-7BB5-429D-AC29-2D2106566BE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021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6.jpeg"/><Relationship Id="rId7" Type="http://schemas.microsoft.com/office/2007/relationships/hdphoto" Target="../media/hdphoto6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086225" cy="1292662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en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TICH MA ITIMO GI HERA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8551260" y="6419850"/>
            <a:ext cx="36407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9 mar Agast 29, 2026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“Ne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andikonu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chunya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okuyo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kendo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chandore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ahinya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kendo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pi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wang’a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chuer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mang’eny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to ok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mondo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amiu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chuny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lit, to mana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mondo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ung’e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hera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maduong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’ ma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aherougo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Jo-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Korintho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2:4)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6467175" y="4184175"/>
            <a:ext cx="59185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Hoch mar Nyasaye e chandruok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Ler kod adiera e tich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Tiyo gi rieko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Weyo ni ng’ato kethone kendo duoge ir Nyasaye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Tik mang’ue ng’ar mar Kristo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-78863"/>
            <a:ext cx="66198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wadhi</a:t>
            </a:r>
            <a:r>
              <a:rPr lang="en-US" sz="2000" b="1" dirty="0"/>
              <a:t> </a:t>
            </a:r>
            <a:r>
              <a:rPr lang="en-US" sz="2000" b="1" dirty="0" err="1"/>
              <a:t>nyime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puonjruok</a:t>
            </a:r>
            <a:r>
              <a:rPr lang="en-US" sz="2000" b="1" dirty="0"/>
              <a:t> e </a:t>
            </a:r>
            <a:r>
              <a:rPr lang="en-US" sz="2000" b="1" dirty="0" err="1"/>
              <a:t>barua</a:t>
            </a:r>
            <a:r>
              <a:rPr lang="en-US" sz="2000" b="1" dirty="0"/>
              <a:t> mar </a:t>
            </a:r>
            <a:r>
              <a:rPr lang="en-US" sz="2000" b="1" dirty="0" err="1"/>
              <a:t>ariyo</a:t>
            </a:r>
            <a:r>
              <a:rPr lang="en-US" sz="2000" b="1" dirty="0"/>
              <a:t> ma Paulo ne </a:t>
            </a:r>
            <a:r>
              <a:rPr lang="en-US" sz="2000" b="1" dirty="0" err="1"/>
              <a:t>ondiko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jo-</a:t>
            </a:r>
            <a:r>
              <a:rPr lang="en-US" sz="2000" b="1" dirty="0" err="1"/>
              <a:t>Korintho</a:t>
            </a:r>
            <a:r>
              <a:rPr lang="en-US" sz="2000" b="1" dirty="0"/>
              <a:t>, </a:t>
            </a:r>
            <a:r>
              <a:rPr lang="en-US" sz="2000" b="1" dirty="0" err="1"/>
              <a:t>waneno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jaoteno</a:t>
            </a:r>
            <a:r>
              <a:rPr lang="en-US" sz="2000" b="1" dirty="0"/>
              <a:t> ne </a:t>
            </a:r>
            <a:r>
              <a:rPr lang="en-US" sz="2000" b="1" dirty="0" err="1"/>
              <a:t>nigi</a:t>
            </a:r>
            <a:r>
              <a:rPr lang="en-US" sz="2000" b="1" dirty="0"/>
              <a:t> </a:t>
            </a:r>
            <a:r>
              <a:rPr lang="en-US" sz="2000" b="1" dirty="0" err="1"/>
              <a:t>dwaro</a:t>
            </a:r>
            <a:r>
              <a:rPr lang="en-US" sz="2000" b="1" dirty="0"/>
              <a:t> </a:t>
            </a:r>
            <a:r>
              <a:rPr lang="en-US" sz="2000" b="1" dirty="0" err="1"/>
              <a:t>maduong</a:t>
            </a:r>
            <a:r>
              <a:rPr lang="en-US" sz="2000" b="1" dirty="0"/>
              <a:t>’ </a:t>
            </a:r>
            <a:r>
              <a:rPr lang="en-US" sz="2000" b="1" dirty="0" err="1"/>
              <a:t>ahinya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kanisa</a:t>
            </a:r>
            <a:r>
              <a:rPr lang="en-US" sz="2000" b="1" dirty="0"/>
              <a:t> </a:t>
            </a:r>
            <a:r>
              <a:rPr lang="en-US" sz="2000" b="1" dirty="0" err="1"/>
              <a:t>obed</a:t>
            </a:r>
            <a:r>
              <a:rPr lang="en-US" sz="2000" b="1" dirty="0"/>
              <a:t> </a:t>
            </a:r>
            <a:r>
              <a:rPr lang="en-US" sz="2000" b="1" dirty="0" err="1"/>
              <a:t>maber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9237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9237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9237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9237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9237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192" y="4100542"/>
            <a:ext cx="4880008" cy="2639961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290883" y="2243688"/>
            <a:ext cx="66198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Paulo </a:t>
            </a:r>
            <a:r>
              <a:rPr lang="en-US" sz="2000" b="1" dirty="0" err="1">
                <a:solidFill>
                  <a:prstClr val="black"/>
                </a:solidFill>
              </a:rPr>
              <a:t>loso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kanisa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oikre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pek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kamago</a:t>
            </a:r>
            <a:r>
              <a:rPr lang="en-US" sz="2000" b="1" dirty="0">
                <a:solidFill>
                  <a:prstClr val="black"/>
                </a:solidFill>
              </a:rPr>
              <a:t>, ma </a:t>
            </a:r>
            <a:r>
              <a:rPr lang="en-US" sz="2000" b="1" dirty="0" err="1">
                <a:solidFill>
                  <a:prstClr val="black"/>
                </a:solidFill>
              </a:rPr>
              <a:t>iye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oko</a:t>
            </a:r>
            <a:r>
              <a:rPr lang="en-US" sz="2000" b="1" dirty="0">
                <a:solidFill>
                  <a:prstClr val="black"/>
                </a:solidFill>
              </a:rPr>
              <a:t>, kendo </a:t>
            </a:r>
            <a:r>
              <a:rPr lang="en-US" sz="2000" b="1" dirty="0" err="1">
                <a:solidFill>
                  <a:prstClr val="black"/>
                </a:solidFill>
              </a:rPr>
              <a:t>opuonjogi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gilos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riwruok</a:t>
            </a:r>
            <a:r>
              <a:rPr lang="en-US" sz="2000" b="1" dirty="0">
                <a:solidFill>
                  <a:prstClr val="black"/>
                </a:solidFill>
              </a:rPr>
              <a:t> ma ok </a:t>
            </a:r>
            <a:r>
              <a:rPr lang="en-US" sz="2000" b="1" dirty="0" err="1">
                <a:solidFill>
                  <a:prstClr val="black"/>
                </a:solidFill>
              </a:rPr>
              <a:t>dwar</a:t>
            </a:r>
            <a:r>
              <a:rPr lang="en-US" sz="2000" b="1" dirty="0">
                <a:solidFill>
                  <a:prstClr val="black"/>
                </a:solidFill>
              </a:rPr>
              <a:t> mare </a:t>
            </a:r>
            <a:r>
              <a:rPr lang="en-US" sz="2000" b="1" dirty="0" err="1">
                <a:solidFill>
                  <a:prstClr val="black"/>
                </a:solidFill>
              </a:rPr>
              <a:t>kende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ng’ado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rieko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kamano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wanyalo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puonjore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kawuono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wabed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tik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ngima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kelo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ngima</a:t>
            </a:r>
            <a:r>
              <a:rPr lang="en-US" sz="2000" b="1" dirty="0">
                <a:solidFill>
                  <a:prstClr val="black"/>
                </a:solidFill>
              </a:rPr>
              <a:t>” (2 Kor. 2:16)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1071119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Kata </a:t>
            </a:r>
            <a:r>
              <a:rPr lang="en-US" sz="2000" b="1" dirty="0" err="1">
                <a:solidFill>
                  <a:prstClr val="black"/>
                </a:solidFill>
              </a:rPr>
              <a:t>obedo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pok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obedo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mayot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luwo</a:t>
            </a:r>
            <a:r>
              <a:rPr lang="en-US" sz="2000" b="1" dirty="0">
                <a:solidFill>
                  <a:prstClr val="black"/>
                </a:solidFill>
              </a:rPr>
              <a:t> yore mag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pinyni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opong</a:t>
            </a:r>
            <a:r>
              <a:rPr lang="en-US" sz="2000" b="1" dirty="0">
                <a:solidFill>
                  <a:prstClr val="black"/>
                </a:solidFill>
              </a:rPr>
              <a:t>’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richo</a:t>
            </a:r>
            <a:r>
              <a:rPr lang="en-US" sz="2000" b="1" dirty="0">
                <a:solidFill>
                  <a:prstClr val="black"/>
                </a:solidFill>
              </a:rPr>
              <a:t>, e </a:t>
            </a:r>
            <a:r>
              <a:rPr lang="en-US" sz="2000" b="1" dirty="0" err="1">
                <a:solidFill>
                  <a:prstClr val="black"/>
                </a:solidFill>
              </a:rPr>
              <a:t>higni</a:t>
            </a:r>
            <a:r>
              <a:rPr lang="en-US" sz="2000" b="1" dirty="0">
                <a:solidFill>
                  <a:prstClr val="black"/>
                </a:solidFill>
              </a:rPr>
              <a:t> mag 100 </a:t>
            </a:r>
            <a:r>
              <a:rPr lang="en-US" sz="2000" b="1" dirty="0" err="1">
                <a:solidFill>
                  <a:prstClr val="black"/>
                </a:solidFill>
              </a:rPr>
              <a:t>mokwongo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lando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ng’ato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ja-</a:t>
            </a:r>
            <a:r>
              <a:rPr lang="en-US" sz="2000" b="1" dirty="0" err="1">
                <a:solidFill>
                  <a:prstClr val="black"/>
                </a:solidFill>
              </a:rPr>
              <a:t>Kristo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nyalo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pek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madongo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HOCH MAR NYASAYE E CHANDRUOK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Okonyowa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masichewa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duto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mondo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wan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bende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wakony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joma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nigi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masira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moro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amora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wanyisogi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kaka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Nyasaye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osekonyowa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Jo-Korintho 1:</a:t>
            </a:r>
            <a:r>
              <a:rPr lang="en" sz="11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Barua</a:t>
            </a:r>
            <a:r>
              <a:rPr lang="en-US" sz="2000" b="1" dirty="0"/>
              <a:t> mar Jo-</a:t>
            </a:r>
            <a:r>
              <a:rPr lang="en-US" sz="2000" b="1" dirty="0" err="1"/>
              <a:t>Korintho</a:t>
            </a:r>
            <a:r>
              <a:rPr lang="en-US" sz="2000" b="1" dirty="0"/>
              <a:t> mar </a:t>
            </a:r>
            <a:r>
              <a:rPr lang="en-US" sz="2000" b="1" dirty="0" err="1"/>
              <a:t>ariyo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barua</a:t>
            </a:r>
            <a:r>
              <a:rPr lang="en-US" sz="2000" b="1" dirty="0"/>
              <a:t> ma Paulo </a:t>
            </a:r>
            <a:r>
              <a:rPr lang="en-US" sz="2000" b="1" dirty="0" err="1"/>
              <a:t>wuoyoe</a:t>
            </a:r>
            <a:r>
              <a:rPr lang="en-US" sz="2000" b="1" dirty="0"/>
              <a:t> </a:t>
            </a:r>
            <a:r>
              <a:rPr lang="en-US" sz="2000" b="1" dirty="0" err="1"/>
              <a:t>ahinya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hoch</a:t>
            </a:r>
            <a:r>
              <a:rPr lang="en-US" sz="2000" b="1" dirty="0"/>
              <a:t>. </a:t>
            </a:r>
            <a:r>
              <a:rPr lang="en-US" sz="2000" b="1" dirty="0" err="1"/>
              <a:t>Kanisa</a:t>
            </a:r>
            <a:r>
              <a:rPr lang="en-US" sz="2000" b="1" dirty="0"/>
              <a:t> ne </a:t>
            </a:r>
            <a:r>
              <a:rPr lang="en-US" sz="2000" b="1" dirty="0" err="1"/>
              <a:t>kalo</a:t>
            </a:r>
            <a:r>
              <a:rPr lang="en-US" sz="2000" b="1" dirty="0"/>
              <a:t> e </a:t>
            </a:r>
            <a:r>
              <a:rPr lang="en-US" sz="2000" b="1" dirty="0" err="1"/>
              <a:t>kinde</a:t>
            </a:r>
            <a:r>
              <a:rPr lang="en-US" sz="2000" b="1" dirty="0"/>
              <a:t> </a:t>
            </a:r>
            <a:r>
              <a:rPr lang="en-US" sz="2000" b="1" dirty="0" err="1"/>
              <a:t>matek</a:t>
            </a:r>
            <a:r>
              <a:rPr lang="en-US" sz="2000" b="1" dirty="0"/>
              <a:t>, kendo </a:t>
            </a:r>
            <a:r>
              <a:rPr lang="en-US" sz="2000" b="1" dirty="0" err="1"/>
              <a:t>barup</a:t>
            </a:r>
            <a:r>
              <a:rPr lang="en-US" sz="2000" b="1" dirty="0"/>
              <a:t> Paulo </a:t>
            </a:r>
            <a:r>
              <a:rPr lang="en-US" sz="2000" b="1" dirty="0" err="1"/>
              <a:t>motelo</a:t>
            </a:r>
            <a:r>
              <a:rPr lang="en-US" sz="2000" b="1" dirty="0"/>
              <a:t> ne </a:t>
            </a:r>
            <a:r>
              <a:rPr lang="en-US" sz="2000" b="1" dirty="0" err="1"/>
              <a:t>oketogi</a:t>
            </a:r>
            <a:r>
              <a:rPr lang="en-US" sz="2000" b="1" dirty="0"/>
              <a:t> e </a:t>
            </a:r>
            <a:r>
              <a:rPr lang="en-US" sz="2000" b="1" dirty="0" err="1"/>
              <a:t>kuyo</a:t>
            </a:r>
            <a:r>
              <a:rPr lang="en-US" sz="2000" b="1" dirty="0"/>
              <a:t>.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8538507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93658" y="3602993"/>
            <a:ext cx="27817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owuon</a:t>
            </a:r>
            <a:r>
              <a:rPr lang="en-US" sz="2000" b="1" dirty="0"/>
              <a:t> ne </a:t>
            </a:r>
            <a:r>
              <a:rPr lang="en-US" sz="2000" b="1" dirty="0" err="1"/>
              <a:t>osekalo</a:t>
            </a:r>
            <a:r>
              <a:rPr lang="en-US" sz="2000" b="1" dirty="0"/>
              <a:t> e </a:t>
            </a:r>
            <a:r>
              <a:rPr lang="en-US" sz="2000" b="1" dirty="0" err="1"/>
              <a:t>kinde</a:t>
            </a:r>
            <a:r>
              <a:rPr lang="en-US" sz="2000" b="1" dirty="0"/>
              <a:t> ma </a:t>
            </a:r>
            <a:r>
              <a:rPr lang="en-US" sz="2000" b="1" dirty="0" err="1"/>
              <a:t>ngimane</a:t>
            </a:r>
            <a:r>
              <a:rPr lang="en-US" sz="2000" b="1" dirty="0"/>
              <a:t> </a:t>
            </a:r>
            <a:r>
              <a:rPr lang="en-US" sz="2000" b="1" dirty="0" err="1"/>
              <a:t>owuon</a:t>
            </a:r>
            <a:r>
              <a:rPr lang="en-US" sz="2000" b="1" dirty="0"/>
              <a:t> ne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kama</a:t>
            </a:r>
            <a:r>
              <a:rPr lang="en-US" sz="2000" b="1" dirty="0"/>
              <a:t> </a:t>
            </a:r>
            <a:r>
              <a:rPr lang="en-US" sz="2000" b="1" dirty="0" err="1"/>
              <a:t>tek</a:t>
            </a:r>
            <a:r>
              <a:rPr lang="en-US" sz="2000" b="1" dirty="0"/>
              <a:t> kendo ne </a:t>
            </a:r>
            <a:r>
              <a:rPr lang="en-US" sz="2000" b="1" dirty="0" err="1"/>
              <a:t>osebedo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chuny</a:t>
            </a:r>
            <a:r>
              <a:rPr lang="en-US" sz="2000" b="1" dirty="0"/>
              <a:t> </a:t>
            </a:r>
            <a:r>
              <a:rPr lang="en-US" sz="2000" b="1" dirty="0" err="1"/>
              <a:t>mool</a:t>
            </a:r>
            <a:r>
              <a:rPr lang="en-US" sz="2000" b="1" dirty="0"/>
              <a:t> (2 Kor. 1:8-10). To </a:t>
            </a:r>
            <a:r>
              <a:rPr lang="en-US" sz="2000" b="1" dirty="0" err="1"/>
              <a:t>Nyasaye</a:t>
            </a:r>
            <a:r>
              <a:rPr lang="en-US" sz="2000" b="1" dirty="0"/>
              <a:t> ne </a:t>
            </a:r>
            <a:r>
              <a:rPr lang="en-US" sz="2000" b="1" dirty="0" err="1"/>
              <a:t>omiye</a:t>
            </a:r>
            <a:r>
              <a:rPr lang="en-US" sz="2000" b="1" dirty="0"/>
              <a:t> </a:t>
            </a:r>
            <a:r>
              <a:rPr lang="en-US" sz="2000" b="1" dirty="0" err="1"/>
              <a:t>hoch</a:t>
            </a:r>
            <a:r>
              <a:rPr lang="en-US" sz="2000" b="1" dirty="0"/>
              <a:t>, kendo </a:t>
            </a:r>
            <a:r>
              <a:rPr lang="en-US" sz="2000" b="1" dirty="0" err="1"/>
              <a:t>sani</a:t>
            </a:r>
            <a:r>
              <a:rPr lang="en-US" sz="2000" b="1" dirty="0"/>
              <a:t> </a:t>
            </a:r>
            <a:r>
              <a:rPr lang="en-US" sz="2000" b="1" dirty="0" err="1"/>
              <a:t>otero</a:t>
            </a:r>
            <a:r>
              <a:rPr lang="en-US" sz="2000" b="1" dirty="0"/>
              <a:t> </a:t>
            </a:r>
            <a:r>
              <a:rPr lang="en-US" sz="2000" b="1" dirty="0" err="1"/>
              <a:t>hochno</a:t>
            </a:r>
            <a:r>
              <a:rPr lang="en-US" sz="2000" b="1" dirty="0"/>
              <a:t> ne </a:t>
            </a:r>
            <a:r>
              <a:rPr lang="en-US" sz="2000" b="1" dirty="0" err="1"/>
              <a:t>kanisa</a:t>
            </a:r>
            <a:r>
              <a:rPr lang="en-US" sz="2000" b="1" dirty="0"/>
              <a:t> (2 Kor. 1:6).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15183"/>
            <a:ext cx="72124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To </a:t>
            </a:r>
            <a:r>
              <a:rPr lang="en-US" sz="2000" b="1" dirty="0" err="1">
                <a:solidFill>
                  <a:prstClr val="black"/>
                </a:solidFill>
              </a:rPr>
              <a:t>kuyono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“e </a:t>
            </a:r>
            <a:r>
              <a:rPr lang="en-US" sz="2000" b="1" dirty="0" err="1">
                <a:solidFill>
                  <a:prstClr val="black"/>
                </a:solidFill>
              </a:rPr>
              <a:t>yo</a:t>
            </a:r>
            <a:r>
              <a:rPr lang="en-US" sz="2000" b="1" dirty="0">
                <a:solidFill>
                  <a:prstClr val="black"/>
                </a:solidFill>
              </a:rPr>
              <a:t> ma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dwaro</a:t>
            </a:r>
            <a:r>
              <a:rPr lang="en-US" sz="2000" b="1" dirty="0">
                <a:solidFill>
                  <a:prstClr val="black"/>
                </a:solidFill>
              </a:rPr>
              <a:t>,” </a:t>
            </a:r>
            <a:r>
              <a:rPr lang="en-US" sz="2000" b="1" dirty="0" err="1">
                <a:solidFill>
                  <a:prstClr val="black"/>
                </a:solidFill>
              </a:rPr>
              <a:t>okelo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lokruok</a:t>
            </a:r>
            <a:r>
              <a:rPr lang="en-US" sz="2000" b="1" dirty="0">
                <a:solidFill>
                  <a:prstClr val="black"/>
                </a:solidFill>
              </a:rPr>
              <a:t> (2 Kor. 7:10). </a:t>
            </a:r>
            <a:r>
              <a:rPr lang="en-US" sz="2000" b="1" dirty="0" err="1">
                <a:solidFill>
                  <a:prstClr val="black"/>
                </a:solidFill>
              </a:rPr>
              <a:t>Omiyo</a:t>
            </a:r>
            <a:r>
              <a:rPr lang="en-US" sz="2000" b="1" dirty="0">
                <a:solidFill>
                  <a:prstClr val="black"/>
                </a:solidFill>
              </a:rPr>
              <a:t>, Paulo ok </a:t>
            </a:r>
            <a:r>
              <a:rPr lang="en-US" sz="2000" b="1" dirty="0" err="1">
                <a:solidFill>
                  <a:prstClr val="black"/>
                </a:solidFill>
              </a:rPr>
              <a:t>dwar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kuyono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obuog-gi</a:t>
            </a:r>
            <a:r>
              <a:rPr lang="en-US" sz="2000" b="1" dirty="0">
                <a:solidFill>
                  <a:prstClr val="black"/>
                </a:solidFill>
              </a:rPr>
              <a:t>, to </a:t>
            </a:r>
            <a:r>
              <a:rPr lang="en-US" sz="2000" b="1" dirty="0" err="1">
                <a:solidFill>
                  <a:prstClr val="black"/>
                </a:solidFill>
              </a:rPr>
              <a:t>odwaro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giyud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horuok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-36138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LER KOD ADIERA E TICH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22907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To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koro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gimoro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achiel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mamiyowa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mor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: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wang’eyo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malong’o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chunywa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adiera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mar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Nyasaye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ema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osetelonwa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kindwa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ji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to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moloyo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kindwa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kodu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 To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wasebet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kamano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mana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kuom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ng’wono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mar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Nyasaye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to ok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kuom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rieko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mar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dhano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(2 Jo-Korintho 1:12)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72551" y="1546237"/>
            <a:ext cx="78997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Jomoko</a:t>
            </a:r>
            <a:r>
              <a:rPr lang="en-US" sz="2000" b="1" dirty="0"/>
              <a:t> ne </a:t>
            </a:r>
            <a:r>
              <a:rPr lang="en-US" sz="2000" b="1" dirty="0" err="1"/>
              <a:t>ng’iyo</a:t>
            </a:r>
            <a:r>
              <a:rPr lang="en-US" sz="2000" b="1" dirty="0"/>
              <a:t> Paulo e </a:t>
            </a:r>
            <a:r>
              <a:rPr lang="en-US" sz="2000" b="1" dirty="0" err="1"/>
              <a:t>yor</a:t>
            </a:r>
            <a:r>
              <a:rPr lang="en-US" sz="2000" b="1" dirty="0"/>
              <a:t> </a:t>
            </a:r>
            <a:r>
              <a:rPr lang="en-US" sz="2000" b="1" dirty="0" err="1"/>
              <a:t>ajara</a:t>
            </a:r>
            <a:r>
              <a:rPr lang="en-US" sz="2000" b="1" dirty="0"/>
              <a:t>,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gidonjone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ng’at</a:t>
            </a:r>
            <a:r>
              <a:rPr lang="en-US" sz="2000" b="1" dirty="0"/>
              <a:t> </a:t>
            </a:r>
            <a:r>
              <a:rPr lang="en-US" sz="2000" b="1" dirty="0" err="1"/>
              <a:t>mayomyom</a:t>
            </a:r>
            <a:r>
              <a:rPr lang="en-US" sz="2000" b="1" dirty="0"/>
              <a:t> kendo ma ok </a:t>
            </a:r>
            <a:r>
              <a:rPr lang="en-US" sz="2000" b="1" dirty="0" err="1"/>
              <a:t>nyal</a:t>
            </a:r>
            <a:r>
              <a:rPr lang="en-US" sz="2000" b="1" dirty="0"/>
              <a:t> </a:t>
            </a:r>
            <a:r>
              <a:rPr lang="en-US" sz="2000" b="1" dirty="0" err="1"/>
              <a:t>ng’ado</a:t>
            </a:r>
            <a:r>
              <a:rPr lang="en-US" sz="2000" b="1" dirty="0"/>
              <a:t> </a:t>
            </a:r>
            <a:r>
              <a:rPr lang="en-US" sz="2000" b="1" dirty="0" err="1"/>
              <a:t>wach</a:t>
            </a:r>
            <a:r>
              <a:rPr lang="en-US" sz="2000" b="1" dirty="0"/>
              <a:t> (2 Kor. 10:10).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mano</a:t>
            </a:r>
            <a:r>
              <a:rPr lang="en-US" sz="2000" b="1" dirty="0"/>
              <a:t>, kendo </a:t>
            </a:r>
            <a:r>
              <a:rPr lang="en-US" sz="2000" b="1" dirty="0" err="1"/>
              <a:t>mondo</a:t>
            </a:r>
            <a:r>
              <a:rPr lang="en-US" sz="2000" b="1" dirty="0"/>
              <a:t> </a:t>
            </a:r>
            <a:r>
              <a:rPr lang="en-US" sz="2000" b="1" dirty="0" err="1"/>
              <a:t>oruak</a:t>
            </a:r>
            <a:r>
              <a:rPr lang="en-US" sz="2000" b="1" dirty="0"/>
              <a:t> </a:t>
            </a:r>
            <a:r>
              <a:rPr lang="en-US" sz="2000" b="1" dirty="0" err="1"/>
              <a:t>pache</a:t>
            </a:r>
            <a:r>
              <a:rPr lang="en-US" sz="2000" b="1" dirty="0"/>
              <a:t> kendo </a:t>
            </a:r>
            <a:r>
              <a:rPr lang="en-US" sz="2000" b="1" dirty="0" err="1"/>
              <a:t>otigo</a:t>
            </a:r>
            <a:r>
              <a:rPr lang="en-US" sz="2000" b="1" dirty="0"/>
              <a:t>, ne </a:t>
            </a:r>
            <a:r>
              <a:rPr lang="en-US" sz="2000" b="1" dirty="0" err="1"/>
              <a:t>dwarore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jaote</a:t>
            </a:r>
            <a:r>
              <a:rPr lang="en-US" sz="2000" b="1" dirty="0"/>
              <a:t> </a:t>
            </a:r>
            <a:r>
              <a:rPr lang="en-US" sz="2000" b="1" dirty="0" err="1"/>
              <a:t>okonyre</a:t>
            </a:r>
            <a:r>
              <a:rPr lang="en-US" sz="2000" b="1" dirty="0"/>
              <a:t> </a:t>
            </a:r>
            <a:r>
              <a:rPr lang="en-US" sz="2000" b="1" dirty="0" err="1"/>
              <a:t>owuon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weche</a:t>
            </a:r>
            <a:r>
              <a:rPr lang="en-US" sz="2000" b="1" dirty="0"/>
              <a:t> mane </a:t>
            </a:r>
            <a:r>
              <a:rPr lang="en-US" sz="2000" b="1" dirty="0" err="1"/>
              <a:t>iwacho</a:t>
            </a:r>
            <a:r>
              <a:rPr lang="en-US" sz="2000" b="1" dirty="0"/>
              <a:t> </a:t>
            </a:r>
            <a:r>
              <a:rPr lang="en-US" sz="2000" b="1" dirty="0" err="1"/>
              <a:t>kuome</a:t>
            </a:r>
            <a:r>
              <a:rPr lang="en-US" sz="2000" b="1" dirty="0"/>
              <a:t>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3572" y="1718181"/>
            <a:ext cx="394987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9" y="3954930"/>
            <a:ext cx="2277702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kaachiel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joma</a:t>
            </a:r>
            <a:r>
              <a:rPr lang="en-US" sz="2000" b="1" dirty="0"/>
              <a:t> ne </a:t>
            </a:r>
            <a:r>
              <a:rPr lang="en-US" sz="2000" b="1" dirty="0" err="1"/>
              <a:t>tiyo</a:t>
            </a:r>
            <a:r>
              <a:rPr lang="en-US" sz="2000" b="1" dirty="0"/>
              <a:t> </a:t>
            </a:r>
            <a:r>
              <a:rPr lang="en-US" sz="2000" b="1" dirty="0" err="1"/>
              <a:t>kode</a:t>
            </a:r>
            <a:r>
              <a:rPr lang="en-US" sz="2000" b="1" dirty="0"/>
              <a:t> ne </a:t>
            </a:r>
            <a:r>
              <a:rPr lang="en-US" sz="2000" b="1" dirty="0" err="1"/>
              <a:t>nyalo</a:t>
            </a:r>
            <a:r>
              <a:rPr lang="en-US" sz="2000" b="1" dirty="0"/>
              <a:t> </a:t>
            </a:r>
            <a:r>
              <a:rPr lang="en-US" sz="2000" b="1" dirty="0" err="1"/>
              <a:t>wacho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chir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timbene</a:t>
            </a:r>
            <a:r>
              <a:rPr lang="en-US" sz="2000" b="1" dirty="0"/>
              <a:t> ne </a:t>
            </a:r>
            <a:r>
              <a:rPr lang="en-US" sz="2000" b="1" dirty="0" err="1"/>
              <a:t>ler</a:t>
            </a:r>
            <a:r>
              <a:rPr lang="en-US" sz="2000" b="1" dirty="0"/>
              <a:t> kendo ne </a:t>
            </a:r>
            <a:r>
              <a:rPr lang="en-US" sz="2000" b="1" dirty="0" err="1"/>
              <a:t>ochung</a:t>
            </a:r>
            <a:r>
              <a:rPr lang="en-US" sz="2000" b="1" dirty="0"/>
              <a:t>’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adiera</a:t>
            </a:r>
            <a:r>
              <a:rPr lang="en-US" sz="2000" b="1" dirty="0"/>
              <a:t> [</a:t>
            </a:r>
            <a:r>
              <a:rPr lang="en-US" sz="2000" b="1" dirty="0" err="1"/>
              <a:t>maler</a:t>
            </a:r>
            <a:r>
              <a:rPr lang="en-US" sz="2000" b="1" dirty="0"/>
              <a:t>], </a:t>
            </a:r>
            <a:r>
              <a:rPr lang="en-US" sz="2000" b="1" dirty="0" err="1"/>
              <a:t>ei</a:t>
            </a:r>
            <a:r>
              <a:rPr lang="en-US" sz="2000" b="1" dirty="0"/>
              <a:t> </a:t>
            </a:r>
            <a:r>
              <a:rPr lang="en-US" sz="2000" b="1" dirty="0" err="1"/>
              <a:t>kanisa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oko</a:t>
            </a:r>
            <a:r>
              <a:rPr lang="en-US" sz="2000" b="1" dirty="0"/>
              <a:t> mar </a:t>
            </a:r>
            <a:r>
              <a:rPr lang="en-US" sz="2000" b="1" dirty="0" err="1"/>
              <a:t>kanisa</a:t>
            </a:r>
            <a:r>
              <a:rPr lang="en" sz="2000" b="1" dirty="0"/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3187" y="4263602"/>
            <a:ext cx="475881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mano</a:t>
            </a:r>
            <a:r>
              <a:rPr lang="en-US" sz="2000" b="1" dirty="0"/>
              <a:t>, </a:t>
            </a:r>
            <a:r>
              <a:rPr lang="en-US" sz="2000" b="1" dirty="0" err="1"/>
              <a:t>weche</a:t>
            </a:r>
            <a:r>
              <a:rPr lang="en-US" sz="2000" b="1" dirty="0"/>
              <a:t> ma Paulo </a:t>
            </a:r>
            <a:r>
              <a:rPr lang="en-US" sz="2000" b="1" dirty="0" err="1"/>
              <a:t>nondiko</a:t>
            </a:r>
            <a:r>
              <a:rPr lang="en-US" sz="2000" b="1" dirty="0"/>
              <a:t> ne </a:t>
            </a:r>
            <a:r>
              <a:rPr lang="en-US" sz="2000" b="1" dirty="0" err="1"/>
              <a:t>onge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dwaro</a:t>
            </a:r>
            <a:r>
              <a:rPr lang="en-US" sz="2000" b="1" dirty="0"/>
              <a:t> </a:t>
            </a:r>
            <a:r>
              <a:rPr lang="en-US" sz="2000" b="1" dirty="0" err="1"/>
              <a:t>mopandi</a:t>
            </a:r>
            <a:r>
              <a:rPr lang="en-US" sz="2000" b="1" dirty="0"/>
              <a:t>. Ne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geno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barupegi</a:t>
            </a:r>
            <a:r>
              <a:rPr lang="en-US" sz="2000" b="1" dirty="0"/>
              <a:t> ne </a:t>
            </a:r>
            <a:r>
              <a:rPr lang="en-US" sz="2000" b="1" dirty="0" err="1"/>
              <a:t>idhi</a:t>
            </a:r>
            <a:r>
              <a:rPr lang="en-US" sz="2000" b="1" dirty="0"/>
              <a:t> </a:t>
            </a:r>
            <a:r>
              <a:rPr lang="en-US" sz="2000" b="1" dirty="0" err="1"/>
              <a:t>somo</a:t>
            </a:r>
            <a:r>
              <a:rPr lang="en-US" sz="2000" b="1" dirty="0"/>
              <a:t> kendo </a:t>
            </a:r>
            <a:r>
              <a:rPr lang="en-US" sz="2000" b="1" dirty="0" err="1"/>
              <a:t>winjo</a:t>
            </a:r>
            <a:r>
              <a:rPr lang="en-US" sz="2000" b="1" dirty="0"/>
              <a:t> </a:t>
            </a:r>
            <a:r>
              <a:rPr lang="en-US" sz="2000" b="1" dirty="0" err="1"/>
              <a:t>tiendgi</a:t>
            </a:r>
            <a:r>
              <a:rPr lang="en-US" sz="2000" b="1" dirty="0"/>
              <a:t> e </a:t>
            </a:r>
            <a:r>
              <a:rPr lang="en-US" sz="2000" b="1" dirty="0" err="1"/>
              <a:t>yo</a:t>
            </a:r>
            <a:r>
              <a:rPr lang="en-US" sz="2000" b="1" dirty="0"/>
              <a:t> mar </a:t>
            </a:r>
            <a:r>
              <a:rPr lang="en-US" sz="2000" b="1" dirty="0" err="1"/>
              <a:t>ler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</a:t>
            </a:r>
            <a:r>
              <a:rPr lang="en-US" sz="2000" b="1" dirty="0" err="1"/>
              <a:t>adiera</a:t>
            </a:r>
            <a:r>
              <a:rPr lang="en-US" sz="2000" b="1" dirty="0"/>
              <a:t>—</a:t>
            </a:r>
            <a:r>
              <a:rPr lang="en-US" sz="2000" b="1" dirty="0" err="1"/>
              <a:t>manyiso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, ne </a:t>
            </a:r>
            <a:r>
              <a:rPr lang="en-US" sz="2000" b="1" dirty="0" err="1"/>
              <a:t>ondikgi</a:t>
            </a:r>
            <a:r>
              <a:rPr lang="en-US" sz="2000" b="1" dirty="0"/>
              <a:t> </a:t>
            </a:r>
            <a:r>
              <a:rPr lang="en-US" sz="2000" b="1" dirty="0" err="1"/>
              <a:t>nikech</a:t>
            </a:r>
            <a:r>
              <a:rPr lang="en-US" sz="2000" b="1" dirty="0"/>
              <a:t> </a:t>
            </a:r>
            <a:r>
              <a:rPr lang="en-US" sz="2000" b="1" dirty="0" err="1"/>
              <a:t>hera</a:t>
            </a:r>
            <a:r>
              <a:rPr lang="en-US" sz="2000" b="1" dirty="0"/>
              <a:t> mane </a:t>
            </a:r>
            <a:r>
              <a:rPr lang="en-US" sz="2000" b="1" dirty="0" err="1"/>
              <a:t>en</a:t>
            </a:r>
            <a:r>
              <a:rPr lang="en-US" sz="2000" b="1" dirty="0"/>
              <a:t>-go </a:t>
            </a:r>
            <a:r>
              <a:rPr lang="en-US" sz="2000" b="1" dirty="0" err="1"/>
              <a:t>kodgi</a:t>
            </a:r>
            <a:r>
              <a:rPr lang="en-US" sz="2000" b="1" dirty="0"/>
              <a:t> kendo </a:t>
            </a:r>
            <a:r>
              <a:rPr lang="en-US" sz="2000" b="1" dirty="0" err="1"/>
              <a:t>dwaro</a:t>
            </a:r>
            <a:r>
              <a:rPr lang="en-US" sz="2000" b="1" dirty="0"/>
              <a:t> </a:t>
            </a:r>
            <a:r>
              <a:rPr lang="en-US" sz="2000" b="1" dirty="0" err="1"/>
              <a:t>ber</a:t>
            </a:r>
            <a:r>
              <a:rPr lang="en-US" sz="2000" b="1" dirty="0"/>
              <a:t> </a:t>
            </a:r>
            <a:r>
              <a:rPr lang="en-US" sz="2000" b="1" dirty="0" err="1"/>
              <a:t>margi</a:t>
            </a:r>
            <a:r>
              <a:rPr lang="en-US" sz="2000" b="1" dirty="0"/>
              <a:t> </a:t>
            </a:r>
            <a:r>
              <a:rPr lang="en-US" sz="2000" b="1" dirty="0" err="1"/>
              <a:t>kende</a:t>
            </a:r>
            <a:r>
              <a:rPr lang="en-US" sz="2000" b="1" dirty="0"/>
              <a:t> (2 Kor. 1:13-14)</a:t>
            </a:r>
            <a:endParaRPr lang="en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4139440"/>
            <a:ext cx="1563830" cy="263672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1830" y="3013110"/>
            <a:ext cx="789970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Kaka </a:t>
            </a:r>
            <a:r>
              <a:rPr lang="en-US" sz="2000" b="1" dirty="0" err="1">
                <a:solidFill>
                  <a:prstClr val="black"/>
                </a:solidFill>
              </a:rPr>
              <a:t>dhano</a:t>
            </a:r>
            <a:r>
              <a:rPr lang="en-US" sz="2000" b="1" dirty="0">
                <a:solidFill>
                  <a:prstClr val="black"/>
                </a:solidFill>
              </a:rPr>
              <a:t>, ne </a:t>
            </a:r>
            <a:r>
              <a:rPr lang="en-US" sz="2000" b="1" dirty="0" err="1">
                <a:solidFill>
                  <a:prstClr val="black"/>
                </a:solidFill>
              </a:rPr>
              <a:t>oneno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ng’ama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tinie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ahinya</a:t>
            </a:r>
            <a:r>
              <a:rPr lang="en-US" sz="2000" b="1" dirty="0">
                <a:solidFill>
                  <a:prstClr val="black"/>
                </a:solidFill>
              </a:rPr>
              <a:t> (</a:t>
            </a:r>
            <a:r>
              <a:rPr lang="en-US" sz="2000" b="1" dirty="0" err="1">
                <a:solidFill>
                  <a:prstClr val="black"/>
                </a:solidFill>
              </a:rPr>
              <a:t>Efes</a:t>
            </a:r>
            <a:r>
              <a:rPr lang="en-US" sz="2000" b="1" dirty="0">
                <a:solidFill>
                  <a:prstClr val="black"/>
                </a:solidFill>
              </a:rPr>
              <a:t>. 3:8). To,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ng’wono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Nyasaye</a:t>
            </a:r>
            <a:r>
              <a:rPr lang="en-US" sz="2000" b="1" dirty="0">
                <a:solidFill>
                  <a:prstClr val="black"/>
                </a:solidFill>
              </a:rPr>
              <a:t>, ne </a:t>
            </a:r>
            <a:r>
              <a:rPr lang="en-US" sz="2000" b="1" dirty="0" err="1">
                <a:solidFill>
                  <a:prstClr val="black"/>
                </a:solidFill>
              </a:rPr>
              <a:t>onyalo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sungore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en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chuny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maler</a:t>
            </a:r>
            <a:r>
              <a:rPr lang="en-US" sz="2000" b="1" dirty="0">
                <a:solidFill>
                  <a:prstClr val="black"/>
                </a:solidFill>
              </a:rPr>
              <a:t> (2 Kor. 1:12).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TIYO GI RIEKO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646331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To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aluongo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Nyasaye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odok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janenona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aramo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ne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akechou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emomiyo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ne ok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achako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aduogo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Korintho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 Jo-Korintho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199816" y="1679546"/>
            <a:ext cx="63722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 </a:t>
            </a:r>
            <a:r>
              <a:rPr lang="en-US" sz="2000" b="1" dirty="0" err="1"/>
              <a:t>barupe</a:t>
            </a:r>
            <a:r>
              <a:rPr lang="en-US" sz="2000" b="1" dirty="0"/>
              <a:t> </a:t>
            </a:r>
            <a:r>
              <a:rPr lang="en-US" sz="2000" b="1" dirty="0" err="1"/>
              <a:t>mokwongo</a:t>
            </a:r>
            <a:r>
              <a:rPr lang="en-US" sz="2000" b="1" dirty="0"/>
              <a:t>, Paulo </a:t>
            </a:r>
            <a:r>
              <a:rPr lang="en-US" sz="2000" b="1" dirty="0" err="1"/>
              <a:t>nonyiso</a:t>
            </a:r>
            <a:r>
              <a:rPr lang="en-US" sz="2000" b="1" dirty="0"/>
              <a:t> jo-</a:t>
            </a:r>
            <a:r>
              <a:rPr lang="en-US" sz="2000" b="1" dirty="0" err="1"/>
              <a:t>Korintho</a:t>
            </a:r>
            <a:r>
              <a:rPr lang="en-US" sz="2000" b="1" dirty="0"/>
              <a:t> </a:t>
            </a:r>
            <a:r>
              <a:rPr lang="en-US" sz="2000" b="1" dirty="0" err="1"/>
              <a:t>yo</a:t>
            </a:r>
            <a:r>
              <a:rPr lang="en-US" sz="2000" b="1" dirty="0"/>
              <a:t> mane </a:t>
            </a:r>
            <a:r>
              <a:rPr lang="en-US" sz="2000" b="1" dirty="0" err="1"/>
              <a:t>ochano</a:t>
            </a:r>
            <a:r>
              <a:rPr lang="en-US" sz="2000" b="1" dirty="0"/>
              <a:t> </a:t>
            </a:r>
            <a:r>
              <a:rPr lang="en-US" sz="2000" b="1" dirty="0" err="1"/>
              <a:t>luwo</a:t>
            </a:r>
            <a:r>
              <a:rPr lang="en-US" sz="2000" b="1" dirty="0"/>
              <a:t> (1 Kor. 16:5-11):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835103"/>
              </p:ext>
            </p:extLst>
          </p:nvPr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199816" y="2945613"/>
            <a:ext cx="11991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 </a:t>
            </a:r>
            <a:r>
              <a:rPr lang="en-US" sz="2000" b="1" dirty="0" err="1"/>
              <a:t>barua</a:t>
            </a:r>
            <a:r>
              <a:rPr lang="en-US" sz="2000" b="1" dirty="0"/>
              <a:t> mane </a:t>
            </a:r>
            <a:r>
              <a:rPr lang="en-US" sz="2000" b="1" dirty="0" err="1"/>
              <a:t>ondiko</a:t>
            </a:r>
            <a:r>
              <a:rPr lang="en-US" sz="2000" b="1" dirty="0"/>
              <a:t> </a:t>
            </a:r>
            <a:r>
              <a:rPr lang="en-US" sz="2000" b="1" dirty="0" err="1"/>
              <a:t>bang’e</a:t>
            </a:r>
            <a:r>
              <a:rPr lang="en-US" sz="2000" b="1" dirty="0"/>
              <a:t> (mane </a:t>
            </a:r>
            <a:r>
              <a:rPr lang="en-US" sz="2000" b="1" dirty="0" err="1"/>
              <a:t>olal</a:t>
            </a:r>
            <a:r>
              <a:rPr lang="en-US" sz="2000" b="1" dirty="0"/>
              <a:t>, 2 Kor. 7:8 ) </a:t>
            </a:r>
            <a:r>
              <a:rPr lang="en-US" sz="2000" b="1" dirty="0" err="1"/>
              <a:t>nonyisogi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obiro</a:t>
            </a:r>
            <a:r>
              <a:rPr lang="en-US" sz="2000" b="1" dirty="0"/>
              <a:t> </a:t>
            </a:r>
            <a:r>
              <a:rPr lang="en-US" sz="2000" b="1" dirty="0" err="1"/>
              <a:t>limogi</a:t>
            </a:r>
            <a:r>
              <a:rPr lang="en-US" sz="2000" b="1" dirty="0"/>
              <a:t> </a:t>
            </a:r>
            <a:r>
              <a:rPr lang="en-US" sz="2000" b="1" dirty="0" err="1"/>
              <a:t>nyadiriyo</a:t>
            </a:r>
            <a:r>
              <a:rPr lang="en-US" sz="2000" b="1" dirty="0"/>
              <a:t> (2 Kor. 1:15-16):</a:t>
            </a:r>
            <a:endParaRPr lang="en" sz="2000" b="1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2150789"/>
              </p:ext>
            </p:extLst>
          </p:nvPr>
        </p:nvGraphicFramePr>
        <p:xfrm>
          <a:off x="914400" y="3562219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3849113"/>
            <a:ext cx="66770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Kata </a:t>
            </a:r>
            <a:r>
              <a:rPr lang="en-US" sz="2000" b="1" dirty="0" err="1"/>
              <a:t>kamano</a:t>
            </a:r>
            <a:r>
              <a:rPr lang="en-US" sz="2000" b="1" dirty="0"/>
              <a:t>, ne </a:t>
            </a:r>
            <a:r>
              <a:rPr lang="en-US" sz="2000" b="1" dirty="0" err="1"/>
              <a:t>oseloko</a:t>
            </a:r>
            <a:r>
              <a:rPr lang="en-US" sz="2000" b="1" dirty="0"/>
              <a:t> </a:t>
            </a:r>
            <a:r>
              <a:rPr lang="en-US" sz="2000" b="1" dirty="0" err="1"/>
              <a:t>chenro</a:t>
            </a:r>
            <a:r>
              <a:rPr lang="en-US" sz="2000" b="1" dirty="0"/>
              <a:t> mare kendo ne </a:t>
            </a:r>
            <a:r>
              <a:rPr lang="en-US" sz="2000" b="1" dirty="0" err="1"/>
              <a:t>ong’ado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ok obi </a:t>
            </a:r>
            <a:r>
              <a:rPr lang="en-US" sz="2000" b="1" dirty="0" err="1"/>
              <a:t>dhi</a:t>
            </a:r>
            <a:r>
              <a:rPr lang="en-US" sz="2000" b="1" dirty="0"/>
              <a:t> </a:t>
            </a:r>
            <a:r>
              <a:rPr lang="en-US" sz="2000" b="1" dirty="0" err="1"/>
              <a:t>limbe</a:t>
            </a:r>
            <a:r>
              <a:rPr lang="en-US" sz="2000" b="1" dirty="0"/>
              <a:t> </a:t>
            </a:r>
            <a:r>
              <a:rPr lang="en-US" sz="2000" b="1" dirty="0" err="1"/>
              <a:t>mokwongono</a:t>
            </a:r>
            <a:r>
              <a:rPr lang="en-US" sz="2000" b="1" dirty="0"/>
              <a:t> (2 Kor. 1:23). </a:t>
            </a:r>
            <a:r>
              <a:rPr lang="en-US" sz="2000" b="1" dirty="0" err="1"/>
              <a:t>Lokruokgo</a:t>
            </a:r>
            <a:r>
              <a:rPr lang="en-US" sz="2000" b="1" dirty="0"/>
              <a:t> ne </a:t>
            </a:r>
            <a:r>
              <a:rPr lang="en-US" sz="2000" b="1" dirty="0" err="1"/>
              <a:t>omiyo</a:t>
            </a:r>
            <a:r>
              <a:rPr lang="en-US" sz="2000" b="1" dirty="0"/>
              <a:t> </a:t>
            </a:r>
            <a:r>
              <a:rPr lang="en-US" sz="2000" b="1" dirty="0" err="1"/>
              <a:t>jomoko</a:t>
            </a:r>
            <a:r>
              <a:rPr lang="en-US" sz="2000" b="1" dirty="0"/>
              <a:t> </a:t>
            </a:r>
            <a:r>
              <a:rPr lang="en-US" sz="2000" b="1" dirty="0" err="1"/>
              <a:t>newacho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ok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ng’ama</a:t>
            </a:r>
            <a:r>
              <a:rPr lang="en-US" sz="2000" b="1" dirty="0"/>
              <a:t> </a:t>
            </a:r>
            <a:r>
              <a:rPr lang="en-US" sz="2000" b="1" dirty="0" err="1"/>
              <a:t>inyal</a:t>
            </a:r>
            <a:r>
              <a:rPr lang="en-US" sz="2000" b="1" dirty="0"/>
              <a:t> gen </a:t>
            </a:r>
            <a:r>
              <a:rPr lang="en-US" sz="2000" b="1" dirty="0" err="1"/>
              <a:t>kuome</a:t>
            </a:r>
            <a:r>
              <a:rPr lang="en-US" sz="2000" b="1" dirty="0"/>
              <a:t> kendo </a:t>
            </a:r>
            <a:r>
              <a:rPr lang="en-US" sz="2000" b="1" dirty="0" err="1"/>
              <a:t>ni</a:t>
            </a:r>
            <a:r>
              <a:rPr lang="en-US" sz="2000" b="1" dirty="0"/>
              <a:t> ok </a:t>
            </a:r>
            <a:r>
              <a:rPr lang="en-US" sz="2000" b="1" dirty="0" err="1"/>
              <a:t>ochung</a:t>
            </a:r>
            <a:r>
              <a:rPr lang="en-US" sz="2000" b="1" dirty="0"/>
              <a:t>’ </a:t>
            </a:r>
            <a:r>
              <a:rPr lang="en-US" sz="2000" b="1" dirty="0" err="1"/>
              <a:t>motegno</a:t>
            </a:r>
            <a:r>
              <a:rPr lang="en-US" sz="2000" b="1" dirty="0"/>
              <a:t>. </a:t>
            </a:r>
            <a:r>
              <a:rPr lang="en-US" sz="2000" b="1" dirty="0" err="1"/>
              <a:t>Ang’o</a:t>
            </a:r>
            <a:r>
              <a:rPr lang="en-US" sz="2000" b="1" dirty="0"/>
              <a:t> </a:t>
            </a:r>
            <a:r>
              <a:rPr lang="en-US" sz="2000" b="1" dirty="0" err="1"/>
              <a:t>momiyo</a:t>
            </a:r>
            <a:r>
              <a:rPr lang="en-US" sz="2000" b="1" dirty="0"/>
              <a:t> ne </a:t>
            </a:r>
            <a:r>
              <a:rPr lang="en-US" sz="2000" b="1" dirty="0" err="1"/>
              <a:t>oseloko</a:t>
            </a:r>
            <a:r>
              <a:rPr lang="en-US" sz="2000" b="1" dirty="0"/>
              <a:t> </a:t>
            </a:r>
            <a:r>
              <a:rPr lang="en-US" sz="2000" b="1" dirty="0" err="1"/>
              <a:t>pache</a:t>
            </a:r>
            <a:r>
              <a:rPr lang="en-US" sz="2000" b="1" dirty="0"/>
              <a:t>?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656238"/>
            <a:ext cx="70494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Ne </a:t>
            </a:r>
            <a:r>
              <a:rPr lang="en-US" sz="2000" b="1" dirty="0" err="1">
                <a:solidFill>
                  <a:prstClr val="black"/>
                </a:solidFill>
              </a:rPr>
              <a:t>dwarore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Paulo </a:t>
            </a:r>
            <a:r>
              <a:rPr lang="en-US" sz="2000" b="1" dirty="0" err="1">
                <a:solidFill>
                  <a:prstClr val="black"/>
                </a:solidFill>
              </a:rPr>
              <a:t>obed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Korintho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nikech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pek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nitie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kuno</a:t>
            </a:r>
            <a:r>
              <a:rPr lang="en-US" sz="2000" b="1" dirty="0">
                <a:solidFill>
                  <a:prstClr val="black"/>
                </a:solidFill>
              </a:rPr>
              <a:t>. To </a:t>
            </a:r>
            <a:r>
              <a:rPr lang="en-US" sz="2000" b="1" dirty="0" err="1">
                <a:solidFill>
                  <a:prstClr val="black"/>
                </a:solidFill>
              </a:rPr>
              <a:t>nikech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maduong</a:t>
            </a:r>
            <a:r>
              <a:rPr lang="en-US" sz="2000" b="1" dirty="0">
                <a:solidFill>
                  <a:prstClr val="black"/>
                </a:solidFill>
              </a:rPr>
              <a:t>’ mane </a:t>
            </a:r>
            <a:r>
              <a:rPr lang="en-US" sz="2000" b="1" dirty="0" err="1">
                <a:solidFill>
                  <a:prstClr val="black"/>
                </a:solidFill>
              </a:rPr>
              <a:t>oherogigo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odwaro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mondo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ogeng</a:t>
            </a:r>
            <a:r>
              <a:rPr lang="en-US" sz="2000" b="1" dirty="0">
                <a:solidFill>
                  <a:prstClr val="black"/>
                </a:solidFill>
              </a:rPr>
              <a:t>’ </a:t>
            </a:r>
            <a:r>
              <a:rPr lang="en-US" sz="2000" b="1" dirty="0" err="1">
                <a:solidFill>
                  <a:prstClr val="black"/>
                </a:solidFill>
              </a:rPr>
              <a:t>ywaruok</a:t>
            </a:r>
            <a:r>
              <a:rPr lang="en-US" sz="2000" b="1" dirty="0">
                <a:solidFill>
                  <a:prstClr val="black"/>
                </a:solidFill>
              </a:rPr>
              <a:t> mane </a:t>
            </a:r>
            <a:r>
              <a:rPr lang="en-US" sz="2000" b="1" dirty="0" err="1">
                <a:solidFill>
                  <a:prstClr val="black"/>
                </a:solidFill>
              </a:rPr>
              <a:t>dhi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bedo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kodhi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kuno</a:t>
            </a:r>
            <a:r>
              <a:rPr lang="en-US" sz="2000" b="1" dirty="0">
                <a:solidFill>
                  <a:prstClr val="black"/>
                </a:solidFill>
              </a:rPr>
              <a:t> (2 Kor. 2:1-4).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-201385" y="-60990"/>
            <a:ext cx="12191999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2800" b="1" spc="300" dirty="0">
                <a:ln/>
                <a:solidFill>
                  <a:schemeClr val="bg2">
                    <a:lumMod val="75000"/>
                  </a:schemeClr>
                </a:solidFill>
              </a:rPr>
              <a:t>WEYO NI NG’ATO RICHONE KENDO DUOGE IR NYASAYE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-1" y="462230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uweyo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ng’ato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kethone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to an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bende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aweyone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kethoneno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nikech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kapo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aweyo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ng’ato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kethone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to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aweyone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mana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nikech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un, kendo e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nyim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Kristo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Jo-Korintho 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326951"/>
            <a:ext cx="66212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Ka</a:t>
            </a:r>
            <a:r>
              <a:rPr lang="en-US" sz="2000" b="1" dirty="0"/>
              <a:t> Paulo ne </a:t>
            </a:r>
            <a:r>
              <a:rPr lang="en-US" sz="2000" b="1" dirty="0" err="1"/>
              <a:t>dhi</a:t>
            </a:r>
            <a:r>
              <a:rPr lang="en-US" sz="2000" b="1" dirty="0"/>
              <a:t> </a:t>
            </a:r>
            <a:r>
              <a:rPr lang="en-US" sz="2000" b="1" dirty="0" err="1"/>
              <a:t>Troa</a:t>
            </a:r>
            <a:r>
              <a:rPr lang="en-US" sz="2000" b="1" dirty="0"/>
              <a:t>, Tito </a:t>
            </a:r>
            <a:r>
              <a:rPr lang="en-US" sz="2000" b="1" dirty="0" err="1"/>
              <a:t>nodhi</a:t>
            </a:r>
            <a:r>
              <a:rPr lang="en-US" sz="2000" b="1" dirty="0"/>
              <a:t> </a:t>
            </a:r>
            <a:r>
              <a:rPr lang="en-US" sz="2000" b="1" dirty="0" err="1"/>
              <a:t>Korintho</a:t>
            </a:r>
            <a:r>
              <a:rPr lang="en-US" sz="2000" b="1" dirty="0"/>
              <a:t>. </a:t>
            </a:r>
            <a:r>
              <a:rPr lang="en-US" sz="2000" b="1" dirty="0" err="1"/>
              <a:t>Kowuok</a:t>
            </a:r>
            <a:r>
              <a:rPr lang="en-US" sz="2000" b="1" dirty="0"/>
              <a:t> </a:t>
            </a:r>
            <a:r>
              <a:rPr lang="en-US" sz="2000" b="1" dirty="0" err="1"/>
              <a:t>Troa</a:t>
            </a:r>
            <a:r>
              <a:rPr lang="en-US" sz="2000" b="1" dirty="0"/>
              <a:t>, Paulo </a:t>
            </a:r>
            <a:r>
              <a:rPr lang="en-US" sz="2000" b="1" dirty="0" err="1"/>
              <a:t>nodhi</a:t>
            </a:r>
            <a:r>
              <a:rPr lang="en-US" sz="2000" b="1" dirty="0"/>
              <a:t> Makedonia. To </a:t>
            </a:r>
            <a:r>
              <a:rPr lang="en-US" sz="2000" b="1" dirty="0" err="1"/>
              <a:t>chunye</a:t>
            </a:r>
            <a:r>
              <a:rPr lang="en-US" sz="2000" b="1" dirty="0"/>
              <a:t> ne </a:t>
            </a:r>
            <a:r>
              <a:rPr lang="en-US" sz="2000" b="1" dirty="0" err="1"/>
              <a:t>onge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kue</a:t>
            </a:r>
            <a:r>
              <a:rPr lang="en-US" sz="2000" b="1" dirty="0"/>
              <a:t> </a:t>
            </a:r>
            <a:r>
              <a:rPr lang="en-US" sz="2000" b="1" dirty="0" err="1"/>
              <a:t>nikech</a:t>
            </a:r>
            <a:r>
              <a:rPr lang="en-US" sz="2000" b="1" dirty="0"/>
              <a:t> Tito ne </a:t>
            </a:r>
            <a:r>
              <a:rPr lang="en-US" sz="2000" b="1" dirty="0" err="1"/>
              <a:t>pok</a:t>
            </a:r>
            <a:r>
              <a:rPr lang="en-US" sz="2000" b="1" dirty="0"/>
              <a:t> </a:t>
            </a:r>
            <a:r>
              <a:rPr lang="en-US" sz="2000" b="1" dirty="0" err="1"/>
              <a:t>oromo</a:t>
            </a:r>
            <a:r>
              <a:rPr lang="en-US" sz="2000" b="1" dirty="0"/>
              <a:t> </a:t>
            </a:r>
            <a:r>
              <a:rPr lang="en-US" sz="2000" b="1" dirty="0" err="1"/>
              <a:t>kode</a:t>
            </a:r>
            <a:r>
              <a:rPr lang="en-US" sz="2000" b="1" dirty="0"/>
              <a:t> e </a:t>
            </a:r>
            <a:r>
              <a:rPr lang="en-US" sz="2000" b="1" dirty="0" err="1"/>
              <a:t>Troa</a:t>
            </a:r>
            <a:r>
              <a:rPr lang="en-US" sz="2000" b="1" dirty="0"/>
              <a:t> </a:t>
            </a:r>
            <a:r>
              <a:rPr lang="en-US" sz="2000" b="1" dirty="0" err="1"/>
              <a:t>mondo</a:t>
            </a:r>
            <a:r>
              <a:rPr lang="en-US" sz="2000" b="1" dirty="0"/>
              <a:t> </a:t>
            </a:r>
            <a:r>
              <a:rPr lang="en-US" sz="2000" b="1" dirty="0" err="1"/>
              <a:t>omiye</a:t>
            </a:r>
            <a:r>
              <a:rPr lang="en-US" sz="2000" b="1" dirty="0"/>
              <a:t> </a:t>
            </a:r>
            <a:r>
              <a:rPr lang="en-US" sz="2000" b="1" dirty="0" err="1"/>
              <a:t>wach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kanisa</a:t>
            </a:r>
            <a:r>
              <a:rPr lang="en-US" sz="2000" b="1" dirty="0"/>
              <a:t> mane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Korintho</a:t>
            </a:r>
            <a:r>
              <a:rPr lang="en-US" sz="2000" b="1" dirty="0"/>
              <a:t> (2 Kor. 2:12-13)</a:t>
            </a:r>
            <a:r>
              <a:rPr lang="en" sz="2000" b="1" dirty="0"/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8645" y="149937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7609" y="1491117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736771" y="4745710"/>
            <a:ext cx="629330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Achiel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weche</a:t>
            </a:r>
            <a:r>
              <a:rPr lang="en-US" sz="2000" b="1" dirty="0"/>
              <a:t> mane </a:t>
            </a:r>
            <a:r>
              <a:rPr lang="en-US" sz="2000" b="1" dirty="0" err="1"/>
              <a:t>dwarore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gilosi</a:t>
            </a:r>
            <a:r>
              <a:rPr lang="en-US" sz="2000" b="1" dirty="0"/>
              <a:t> ne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kum</a:t>
            </a:r>
            <a:r>
              <a:rPr lang="en-US" sz="2000" b="1" dirty="0"/>
              <a:t> ma </a:t>
            </a:r>
            <a:r>
              <a:rPr lang="en-US" sz="2000" b="1" dirty="0" err="1"/>
              <a:t>kanisa</a:t>
            </a:r>
            <a:r>
              <a:rPr lang="en-US" sz="2000" b="1" dirty="0"/>
              <a:t> </a:t>
            </a:r>
            <a:r>
              <a:rPr lang="en-US" sz="2000" b="1" dirty="0" err="1"/>
              <a:t>chiwo</a:t>
            </a:r>
            <a:r>
              <a:rPr lang="en-US" sz="2000" b="1" dirty="0"/>
              <a:t>. </a:t>
            </a:r>
            <a:r>
              <a:rPr lang="en-US" sz="2000" b="1" dirty="0" err="1"/>
              <a:t>Ka</a:t>
            </a:r>
            <a:r>
              <a:rPr lang="en-US" sz="2000" b="1" dirty="0"/>
              <a:t> ne </a:t>
            </a:r>
            <a:r>
              <a:rPr lang="en-US" sz="2000" b="1" dirty="0" err="1"/>
              <a:t>giluwo</a:t>
            </a:r>
            <a:r>
              <a:rPr lang="en-US" sz="2000" b="1" dirty="0"/>
              <a:t> </a:t>
            </a:r>
            <a:r>
              <a:rPr lang="en-US" sz="2000" b="1" dirty="0" err="1"/>
              <a:t>wach</a:t>
            </a:r>
            <a:r>
              <a:rPr lang="en-US" sz="2000" b="1" dirty="0"/>
              <a:t> </a:t>
            </a:r>
            <a:r>
              <a:rPr lang="en-US" sz="2000" b="1" dirty="0" err="1"/>
              <a:t>jaote</a:t>
            </a:r>
            <a:r>
              <a:rPr lang="en-US" sz="2000" b="1" dirty="0"/>
              <a:t>, </a:t>
            </a:r>
            <a:r>
              <a:rPr lang="en-US" sz="2000" b="1" dirty="0" err="1"/>
              <a:t>ng’at</a:t>
            </a:r>
            <a:r>
              <a:rPr lang="en-US" sz="2000" b="1" dirty="0"/>
              <a:t> mane </a:t>
            </a:r>
            <a:r>
              <a:rPr lang="en-US" sz="2000" b="1" dirty="0" err="1"/>
              <a:t>otimo</a:t>
            </a:r>
            <a:r>
              <a:rPr lang="en-US" sz="2000" b="1" dirty="0"/>
              <a:t> </a:t>
            </a:r>
            <a:r>
              <a:rPr lang="en-US" sz="2000" b="1" dirty="0" err="1"/>
              <a:t>richo</a:t>
            </a:r>
            <a:r>
              <a:rPr lang="en-US" sz="2000" b="1" dirty="0"/>
              <a:t> ne </a:t>
            </a:r>
            <a:r>
              <a:rPr lang="en-US" sz="2000" b="1" dirty="0" err="1"/>
              <a:t>osekwedi</a:t>
            </a:r>
            <a:r>
              <a:rPr lang="en-US" sz="2000" b="1" dirty="0"/>
              <a:t>, kendo </a:t>
            </a:r>
            <a:r>
              <a:rPr lang="en-US" sz="2000" b="1" dirty="0" err="1"/>
              <a:t>ng’atno</a:t>
            </a:r>
            <a:r>
              <a:rPr lang="en-US" sz="2000" b="1" dirty="0"/>
              <a:t> ne </a:t>
            </a:r>
            <a:r>
              <a:rPr lang="en-US" sz="2000" b="1" dirty="0" err="1"/>
              <a:t>oseyie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kumno</a:t>
            </a:r>
            <a:r>
              <a:rPr lang="en-US" sz="2000" b="1" dirty="0"/>
              <a:t>. Koro, Paulo </a:t>
            </a:r>
            <a:r>
              <a:rPr lang="en-US" sz="2000" b="1" dirty="0" err="1"/>
              <a:t>kwayogi</a:t>
            </a:r>
            <a:r>
              <a:rPr lang="en-US" sz="2000" b="1" dirty="0"/>
              <a:t> </a:t>
            </a:r>
            <a:r>
              <a:rPr lang="en-US" sz="2000" b="1" dirty="0" err="1"/>
              <a:t>mondo</a:t>
            </a:r>
            <a:r>
              <a:rPr lang="en-US" sz="2000" b="1" dirty="0"/>
              <a:t> </a:t>
            </a:r>
            <a:r>
              <a:rPr lang="en-US" sz="2000" b="1" dirty="0" err="1"/>
              <a:t>gikaw</a:t>
            </a:r>
            <a:r>
              <a:rPr lang="en-US" sz="2000" b="1" dirty="0"/>
              <a:t> </a:t>
            </a:r>
            <a:r>
              <a:rPr lang="en-US" sz="2000" b="1" dirty="0" err="1"/>
              <a:t>okang</a:t>
            </a:r>
            <a:r>
              <a:rPr lang="en-US" sz="2000" b="1" dirty="0"/>
              <a:t>’ </a:t>
            </a:r>
            <a:r>
              <a:rPr lang="en-US" sz="2000" b="1" dirty="0" err="1"/>
              <a:t>maluwe</a:t>
            </a:r>
            <a:r>
              <a:rPr lang="en-US" sz="2000" b="1" dirty="0"/>
              <a:t>: </a:t>
            </a:r>
            <a:r>
              <a:rPr lang="en-US" sz="2000" b="1" dirty="0" err="1"/>
              <a:t>weyo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ng’ato</a:t>
            </a:r>
            <a:r>
              <a:rPr lang="en-US" sz="2000" b="1" dirty="0"/>
              <a:t> </a:t>
            </a:r>
            <a:r>
              <a:rPr lang="en-US" sz="2000" b="1" dirty="0" err="1"/>
              <a:t>richone</a:t>
            </a:r>
            <a:r>
              <a:rPr lang="en-US" sz="2000" b="1" dirty="0"/>
              <a:t> kendo </a:t>
            </a:r>
            <a:r>
              <a:rPr lang="en-US" sz="2000" b="1" dirty="0" err="1"/>
              <a:t>duoge</a:t>
            </a:r>
            <a:r>
              <a:rPr lang="en-US" sz="2000" b="1" dirty="0"/>
              <a:t> </a:t>
            </a:r>
            <a:r>
              <a:rPr lang="en-US" sz="2000" b="1" dirty="0" err="1"/>
              <a:t>ir</a:t>
            </a:r>
            <a:r>
              <a:rPr lang="en-US" sz="2000" b="1" dirty="0"/>
              <a:t> </a:t>
            </a:r>
            <a:r>
              <a:rPr lang="en-US" sz="2000" b="1" dirty="0" err="1"/>
              <a:t>Nyasaye</a:t>
            </a:r>
            <a:r>
              <a:rPr lang="en-US" sz="2000" b="1" dirty="0"/>
              <a:t> (2 Kor. 2:5-11)</a:t>
            </a:r>
            <a:r>
              <a:rPr lang="en" sz="2000" b="1" dirty="0"/>
              <a:t>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3503" y="4421538"/>
            <a:ext cx="513669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66212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Bang’ </a:t>
            </a:r>
            <a:r>
              <a:rPr lang="en-US" sz="2000" b="1" dirty="0" err="1">
                <a:solidFill>
                  <a:prstClr val="black"/>
                </a:solidFill>
              </a:rPr>
              <a:t>kinde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matin</a:t>
            </a:r>
            <a:r>
              <a:rPr lang="en-US" sz="2000" b="1" dirty="0">
                <a:solidFill>
                  <a:prstClr val="black"/>
                </a:solidFill>
              </a:rPr>
              <a:t>, Tito </a:t>
            </a:r>
            <a:r>
              <a:rPr lang="en-US" sz="2000" b="1" dirty="0" err="1">
                <a:solidFill>
                  <a:prstClr val="black"/>
                </a:solidFill>
              </a:rPr>
              <a:t>noromo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gi</a:t>
            </a:r>
            <a:r>
              <a:rPr lang="en-US" sz="2000" b="1" dirty="0">
                <a:solidFill>
                  <a:prstClr val="black"/>
                </a:solidFill>
              </a:rPr>
              <a:t> Paulo e </a:t>
            </a:r>
            <a:r>
              <a:rPr lang="en-US" sz="2000" b="1" dirty="0" err="1">
                <a:solidFill>
                  <a:prstClr val="black"/>
                </a:solidFill>
              </a:rPr>
              <a:t>piny</a:t>
            </a:r>
            <a:r>
              <a:rPr lang="en-US" sz="2000" b="1" dirty="0">
                <a:solidFill>
                  <a:prstClr val="black"/>
                </a:solidFill>
              </a:rPr>
              <a:t> Makedonia. Ne </a:t>
            </a:r>
            <a:r>
              <a:rPr lang="en-US" sz="2000" b="1" dirty="0" err="1">
                <a:solidFill>
                  <a:prstClr val="black"/>
                </a:solidFill>
              </a:rPr>
              <a:t>onyise</a:t>
            </a:r>
            <a:r>
              <a:rPr lang="en-US" sz="2000" b="1" dirty="0">
                <a:solidFill>
                  <a:prstClr val="black"/>
                </a:solidFill>
              </a:rPr>
              <a:t> kaka </a:t>
            </a:r>
            <a:r>
              <a:rPr lang="en-US" sz="2000" b="1" dirty="0" err="1">
                <a:solidFill>
                  <a:prstClr val="black"/>
                </a:solidFill>
              </a:rPr>
              <a:t>kanisa</a:t>
            </a:r>
            <a:r>
              <a:rPr lang="en-US" sz="2000" b="1" dirty="0">
                <a:solidFill>
                  <a:prstClr val="black"/>
                </a:solidFill>
              </a:rPr>
              <a:t> ne </a:t>
            </a:r>
            <a:r>
              <a:rPr lang="en-US" sz="2000" b="1" dirty="0" err="1">
                <a:solidFill>
                  <a:prstClr val="black"/>
                </a:solidFill>
              </a:rPr>
              <a:t>okawo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okang</a:t>
            </a:r>
            <a:r>
              <a:rPr lang="en-US" sz="2000" b="1" dirty="0">
                <a:solidFill>
                  <a:prstClr val="black"/>
                </a:solidFill>
              </a:rPr>
              <a:t>’ </a:t>
            </a:r>
            <a:r>
              <a:rPr lang="en-US" sz="2000" b="1" dirty="0" err="1">
                <a:solidFill>
                  <a:prstClr val="black"/>
                </a:solidFill>
              </a:rPr>
              <a:t>maber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ahinya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kuom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puonj</a:t>
            </a:r>
            <a:r>
              <a:rPr lang="en-US" sz="2000" b="1" dirty="0">
                <a:solidFill>
                  <a:prstClr val="black"/>
                </a:solidFill>
              </a:rPr>
              <a:t> mar </a:t>
            </a:r>
            <a:r>
              <a:rPr lang="en-US" sz="2000" b="1" dirty="0" err="1">
                <a:solidFill>
                  <a:prstClr val="black"/>
                </a:solidFill>
              </a:rPr>
              <a:t>jaote</a:t>
            </a:r>
            <a:r>
              <a:rPr lang="en-US" sz="2000" b="1" dirty="0">
                <a:solidFill>
                  <a:prstClr val="black"/>
                </a:solidFill>
              </a:rPr>
              <a:t> Paulo (2 Kor. 7:5-9, 13-16).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4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TIK MANG’UE NG’AR MAR KRISTO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070046" y="523027"/>
            <a:ext cx="712575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Wachalo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ubani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mang’ue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ng’ar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mar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misango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 Kristo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ochiwo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Nyasaye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malandore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kind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joma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ireso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kod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joma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lal</a:t>
            </a:r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Jo-Korintho 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50959" y="1387899"/>
            <a:ext cx="71257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Kowuoyo</a:t>
            </a:r>
            <a:r>
              <a:rPr lang="en-US" sz="2000" b="1" dirty="0"/>
              <a:t> </a:t>
            </a:r>
            <a:r>
              <a:rPr lang="en-US" sz="2000" b="1" dirty="0" err="1"/>
              <a:t>kuom</a:t>
            </a:r>
            <a:r>
              <a:rPr lang="en-US" sz="2000" b="1" dirty="0"/>
              <a:t> kaka </a:t>
            </a:r>
            <a:r>
              <a:rPr lang="en-US" sz="2000" b="1" dirty="0" err="1"/>
              <a:t>Nyasaye</a:t>
            </a:r>
            <a:r>
              <a:rPr lang="en-US" sz="2000" b="1" dirty="0"/>
              <a:t> ne “</a:t>
            </a:r>
            <a:r>
              <a:rPr lang="en-US" sz="2000" b="1" dirty="0" err="1"/>
              <a:t>oyawo</a:t>
            </a:r>
            <a:r>
              <a:rPr lang="en-US" sz="2000" b="1" dirty="0"/>
              <a:t> </a:t>
            </a:r>
            <a:r>
              <a:rPr lang="en-US" sz="2000" b="1" dirty="0" err="1"/>
              <a:t>dhoot</a:t>
            </a:r>
            <a:r>
              <a:rPr lang="en-US" sz="2000" b="1" dirty="0"/>
              <a:t>” </a:t>
            </a:r>
            <a:r>
              <a:rPr lang="en-US" sz="2000" b="1" dirty="0" err="1"/>
              <a:t>mondo</a:t>
            </a:r>
            <a:r>
              <a:rPr lang="en-US" sz="2000" b="1" dirty="0"/>
              <a:t> </a:t>
            </a:r>
            <a:r>
              <a:rPr lang="en-US" sz="2000" b="1" dirty="0" err="1"/>
              <a:t>injili</a:t>
            </a:r>
            <a:r>
              <a:rPr lang="en-US" sz="2000" b="1" dirty="0"/>
              <a:t> </a:t>
            </a:r>
            <a:r>
              <a:rPr lang="en-US" sz="2000" b="1" dirty="0" err="1"/>
              <a:t>oland</a:t>
            </a:r>
            <a:r>
              <a:rPr lang="en-US" sz="2000" b="1" dirty="0"/>
              <a:t> </a:t>
            </a:r>
            <a:r>
              <a:rPr lang="en-US" sz="2000" b="1" dirty="0" err="1"/>
              <a:t>maber</a:t>
            </a:r>
            <a:r>
              <a:rPr lang="en-US" sz="2000" b="1" dirty="0"/>
              <a:t> e </a:t>
            </a:r>
            <a:r>
              <a:rPr lang="en-US" sz="2000" b="1" dirty="0" err="1"/>
              <a:t>Troa</a:t>
            </a:r>
            <a:r>
              <a:rPr lang="en-US" sz="2000" b="1" dirty="0"/>
              <a:t>, Paulo </a:t>
            </a:r>
            <a:r>
              <a:rPr lang="en-US" sz="2000" b="1" dirty="0" err="1"/>
              <a:t>nomuoch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/>
              <a:t> koko</a:t>
            </a:r>
            <a:r>
              <a:rPr lang="en-US" sz="2000" b="1" dirty="0"/>
              <a:t> mar </a:t>
            </a:r>
            <a:r>
              <a:rPr lang="en-US" sz="2000" b="1" dirty="0" err="1"/>
              <a:t>pak</a:t>
            </a:r>
            <a:r>
              <a:rPr lang="en-US" sz="2000" b="1" dirty="0"/>
              <a:t> </a:t>
            </a:r>
            <a:r>
              <a:rPr lang="en-US" sz="2000" b="1" dirty="0" err="1"/>
              <a:t>kod</a:t>
            </a:r>
            <a:r>
              <a:rPr lang="en-US" sz="2000" b="1" dirty="0"/>
              <a:t> loch: “To </a:t>
            </a:r>
            <a:r>
              <a:rPr lang="en-US" sz="2000" b="1" dirty="0" err="1"/>
              <a:t>wago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Nyasaye</a:t>
            </a:r>
            <a:r>
              <a:rPr lang="en-US" sz="2000" b="1" dirty="0"/>
              <a:t> </a:t>
            </a:r>
            <a:r>
              <a:rPr lang="en-US" sz="2000" b="1" dirty="0" err="1"/>
              <a:t>erokamano</a:t>
            </a:r>
            <a:r>
              <a:rPr lang="en-US" sz="2000" b="1" dirty="0"/>
              <a:t> </a:t>
            </a:r>
            <a:r>
              <a:rPr lang="en-US" sz="2000" b="1" dirty="0" err="1"/>
              <a:t>nikech</a:t>
            </a:r>
            <a:r>
              <a:rPr lang="en-US" sz="2000" b="1" dirty="0"/>
              <a:t> wan ma wan </a:t>
            </a:r>
            <a:r>
              <a:rPr lang="en-US" sz="2000" b="1" dirty="0" err="1"/>
              <a:t>kuom</a:t>
            </a:r>
            <a:r>
              <a:rPr lang="en-US" sz="2000" b="1" dirty="0"/>
              <a:t> </a:t>
            </a:r>
            <a:r>
              <a:rPr lang="en-US" sz="2000" b="1" dirty="0" err="1"/>
              <a:t>Kristo</a:t>
            </a:r>
            <a:r>
              <a:rPr lang="en-US" sz="2000" b="1" dirty="0"/>
              <a:t>, </a:t>
            </a:r>
            <a:r>
              <a:rPr lang="en-US" sz="2000" b="1" dirty="0" err="1"/>
              <a:t>otelonwa</a:t>
            </a:r>
            <a:r>
              <a:rPr lang="en-US" sz="2000" b="1" dirty="0"/>
              <a:t> pile </a:t>
            </a:r>
            <a:r>
              <a:rPr lang="en-US" sz="2000" b="1" dirty="0" err="1"/>
              <a:t>koselocho</a:t>
            </a:r>
            <a:r>
              <a:rPr lang="en-US" sz="2000" b="1" dirty="0"/>
              <a:t>, kendo </a:t>
            </a:r>
            <a:r>
              <a:rPr lang="en-US" sz="2000" b="1" dirty="0" err="1"/>
              <a:t>komiyo</a:t>
            </a:r>
            <a:r>
              <a:rPr lang="en-US" sz="2000" b="1" dirty="0"/>
              <a:t> </a:t>
            </a:r>
            <a:r>
              <a:rPr lang="en-US" sz="2000" b="1" dirty="0" err="1"/>
              <a:t>walando</a:t>
            </a:r>
            <a:r>
              <a:rPr lang="en-US" sz="2000" b="1" dirty="0"/>
              <a:t> </a:t>
            </a:r>
            <a:r>
              <a:rPr lang="en-US" sz="2000" b="1" dirty="0" err="1"/>
              <a:t>wach</a:t>
            </a:r>
            <a:r>
              <a:rPr lang="en-US" sz="2000" b="1" dirty="0"/>
              <a:t> man </a:t>
            </a:r>
            <a:r>
              <a:rPr lang="en-US" sz="2000" b="1" dirty="0" err="1"/>
              <a:t>kuon</a:t>
            </a:r>
            <a:r>
              <a:rPr lang="en-US" sz="2000" b="1" dirty="0"/>
              <a:t> </a:t>
            </a:r>
            <a:r>
              <a:rPr lang="en-US" sz="2000" b="1" dirty="0" err="1"/>
              <a:t>Kristo</a:t>
            </a:r>
            <a:r>
              <a:rPr lang="en-US" sz="2000" b="1" dirty="0"/>
              <a:t> </a:t>
            </a:r>
            <a:r>
              <a:rPr lang="en-US" sz="2000" b="1" dirty="0" err="1"/>
              <a:t>kuonde</a:t>
            </a:r>
            <a:r>
              <a:rPr lang="en-US" sz="2000" b="1" dirty="0"/>
              <a:t> </a:t>
            </a:r>
            <a:r>
              <a:rPr lang="en-US" sz="2000" b="1" dirty="0" err="1"/>
              <a:t>duto,mana</a:t>
            </a:r>
            <a:r>
              <a:rPr lang="en-US" sz="2000" b="1" dirty="0"/>
              <a:t> </a:t>
            </a: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tik</a:t>
            </a:r>
            <a:r>
              <a:rPr lang="en-US" sz="2000" b="1" dirty="0"/>
              <a:t> </a:t>
            </a:r>
            <a:r>
              <a:rPr lang="en-US" sz="2000" b="1" dirty="0" err="1"/>
              <a:t>mang’ue</a:t>
            </a:r>
            <a:r>
              <a:rPr lang="en-US" sz="2000" b="1" dirty="0"/>
              <a:t> </a:t>
            </a:r>
            <a:r>
              <a:rPr lang="en-US" sz="2000" b="1" dirty="0" err="1"/>
              <a:t>ng’ar</a:t>
            </a:r>
            <a:r>
              <a:rPr lang="en" sz="2000" b="1" dirty="0"/>
              <a:t>” (2 Kor. 2:14).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6899" y="3640397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-1" y="3234748"/>
            <a:ext cx="663689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Mana kaka </a:t>
            </a:r>
            <a:r>
              <a:rPr lang="en-US" sz="2000" b="1" dirty="0" err="1"/>
              <a:t>tik</a:t>
            </a:r>
            <a:r>
              <a:rPr lang="en-US" sz="2000" b="1" dirty="0"/>
              <a:t> </a:t>
            </a:r>
            <a:r>
              <a:rPr lang="en-US" sz="2000" b="1" dirty="0" err="1"/>
              <a:t>mang’ue</a:t>
            </a:r>
            <a:r>
              <a:rPr lang="en-US" sz="2000" b="1" dirty="0"/>
              <a:t> </a:t>
            </a:r>
            <a:r>
              <a:rPr lang="en-US" sz="2000" b="1" dirty="0" err="1"/>
              <a:t>ng’ar</a:t>
            </a:r>
            <a:r>
              <a:rPr lang="en-US" sz="2000" b="1" dirty="0"/>
              <a:t> ma </a:t>
            </a:r>
            <a:r>
              <a:rPr lang="en-US" sz="2000" b="1" dirty="0" err="1"/>
              <a:t>pong’o</a:t>
            </a:r>
            <a:r>
              <a:rPr lang="en-US" sz="2000" b="1" dirty="0"/>
              <a:t> </a:t>
            </a:r>
            <a:r>
              <a:rPr lang="en-US" sz="2000" b="1" dirty="0" err="1"/>
              <a:t>kuonde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, </a:t>
            </a:r>
            <a:r>
              <a:rPr lang="en-US" sz="2000" b="1" dirty="0" err="1"/>
              <a:t>ng’eyo</a:t>
            </a:r>
            <a:r>
              <a:rPr lang="en-US" sz="2000" b="1" dirty="0"/>
              <a:t> mar </a:t>
            </a:r>
            <a:r>
              <a:rPr lang="en-US" sz="2000" b="1" dirty="0" err="1"/>
              <a:t>Kristo</a:t>
            </a:r>
            <a:r>
              <a:rPr lang="en-US" sz="2000" b="1" dirty="0"/>
              <a:t> </a:t>
            </a:r>
            <a:r>
              <a:rPr lang="en-US" sz="2000" b="1" dirty="0" err="1"/>
              <a:t>chopo</a:t>
            </a:r>
            <a:r>
              <a:rPr lang="en-US" sz="2000" b="1" dirty="0"/>
              <a:t> e </a:t>
            </a:r>
            <a:r>
              <a:rPr lang="en-US" sz="2000" b="1" dirty="0" err="1"/>
              <a:t>chunje</a:t>
            </a:r>
            <a:r>
              <a:rPr lang="en-US" sz="2000" b="1" dirty="0"/>
              <a:t> </a:t>
            </a:r>
            <a:r>
              <a:rPr lang="en-US" sz="2000" b="1" dirty="0" err="1"/>
              <a:t>duto</a:t>
            </a:r>
            <a:r>
              <a:rPr lang="en-US" sz="2000" b="1" dirty="0"/>
              <a:t>. </a:t>
            </a:r>
            <a:r>
              <a:rPr lang="en-US" sz="2000" b="1" dirty="0" err="1"/>
              <a:t>Kuom</a:t>
            </a:r>
            <a:r>
              <a:rPr lang="en-US" sz="2000" b="1" dirty="0"/>
              <a:t> jo-</a:t>
            </a:r>
            <a:r>
              <a:rPr lang="en-US" sz="2000" b="1" dirty="0" err="1"/>
              <a:t>Korinto</a:t>
            </a:r>
            <a:r>
              <a:rPr lang="en-US" sz="2000" b="1" dirty="0"/>
              <a:t>, kaka </a:t>
            </a:r>
            <a:r>
              <a:rPr lang="en-US" sz="2000" b="1" dirty="0" err="1"/>
              <a:t>kuomwa</a:t>
            </a:r>
            <a:r>
              <a:rPr lang="en-US" sz="2000" b="1" dirty="0"/>
              <a:t>, </a:t>
            </a:r>
            <a:r>
              <a:rPr lang="en-US" sz="2000" b="1" dirty="0" err="1"/>
              <a:t>tik</a:t>
            </a:r>
            <a:r>
              <a:rPr lang="en-US" sz="2000" b="1" dirty="0"/>
              <a:t> </a:t>
            </a:r>
            <a:r>
              <a:rPr lang="en-US" sz="2000" b="1" dirty="0" err="1"/>
              <a:t>mang’ue</a:t>
            </a:r>
            <a:r>
              <a:rPr lang="en-US" sz="2000" b="1" dirty="0"/>
              <a:t> </a:t>
            </a:r>
            <a:r>
              <a:rPr lang="en-US" sz="2000" b="1" dirty="0" err="1"/>
              <a:t>ng’arni</a:t>
            </a:r>
            <a:r>
              <a:rPr lang="en-US" sz="2000" b="1" dirty="0"/>
              <a:t> </a:t>
            </a:r>
            <a:r>
              <a:rPr lang="en-US" sz="2000" b="1" dirty="0" err="1"/>
              <a:t>en</a:t>
            </a:r>
            <a:r>
              <a:rPr lang="en-US" sz="2000" b="1" dirty="0"/>
              <a:t> mar </a:t>
            </a:r>
            <a:r>
              <a:rPr lang="en-US" sz="2000" b="1" dirty="0" err="1"/>
              <a:t>ngima</a:t>
            </a:r>
            <a:r>
              <a:rPr lang="en-US" sz="2000" b="1" dirty="0"/>
              <a:t> </a:t>
            </a:r>
            <a:r>
              <a:rPr lang="en-US" sz="2000" b="1" dirty="0" err="1"/>
              <a:t>mosiko</a:t>
            </a:r>
            <a:r>
              <a:rPr lang="en-US" sz="2000" b="1" dirty="0"/>
              <a:t>. Kata </a:t>
            </a:r>
            <a:r>
              <a:rPr lang="en-US" sz="2000" b="1" dirty="0" err="1"/>
              <a:t>kamano</a:t>
            </a:r>
            <a:r>
              <a:rPr lang="en-US" sz="2000" b="1" dirty="0"/>
              <a:t>, ne </a:t>
            </a:r>
            <a:r>
              <a:rPr lang="en-US" sz="2000" b="1" dirty="0" err="1"/>
              <a:t>jogo</a:t>
            </a:r>
            <a:r>
              <a:rPr lang="en-US" sz="2000" b="1" dirty="0"/>
              <a:t> ma </a:t>
            </a:r>
            <a:r>
              <a:rPr lang="en-US" sz="2000" b="1" dirty="0" err="1"/>
              <a:t>odagi</a:t>
            </a:r>
            <a:r>
              <a:rPr lang="en-US" sz="2000" b="1" dirty="0"/>
              <a:t> </a:t>
            </a:r>
            <a:r>
              <a:rPr lang="en-US" sz="2000" b="1" dirty="0" err="1"/>
              <a:t>oyie</a:t>
            </a:r>
            <a:r>
              <a:rPr lang="en-US" sz="2000" b="1" dirty="0"/>
              <a:t> </a:t>
            </a:r>
            <a:r>
              <a:rPr lang="en-US" sz="2000" b="1" dirty="0" err="1"/>
              <a:t>luongno</a:t>
            </a:r>
            <a:r>
              <a:rPr lang="en-US" sz="2000" b="1" dirty="0"/>
              <a:t>, </a:t>
            </a:r>
            <a:r>
              <a:rPr lang="en-US" sz="2000" b="1" dirty="0" err="1"/>
              <a:t>en</a:t>
            </a:r>
            <a:r>
              <a:rPr lang="en-US" sz="2000" b="1" dirty="0"/>
              <a:t> </a:t>
            </a:r>
            <a:r>
              <a:rPr lang="en-US" sz="2000" b="1" dirty="0" err="1"/>
              <a:t>tik</a:t>
            </a:r>
            <a:r>
              <a:rPr lang="en-US" sz="2000" b="1" dirty="0"/>
              <a:t> mar </a:t>
            </a:r>
            <a:r>
              <a:rPr lang="en-US" sz="2000" b="1" dirty="0" err="1"/>
              <a:t>tho</a:t>
            </a:r>
            <a:r>
              <a:rPr lang="en-US" sz="2000" b="1" dirty="0"/>
              <a:t> (2 Kor. 2:15-16).</a:t>
            </a:r>
            <a:endParaRPr lang="en" sz="20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066267" y="5081597"/>
            <a:ext cx="436174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Ka</a:t>
            </a:r>
            <a:r>
              <a:rPr lang="en-US" sz="2000" b="1" dirty="0"/>
              <a:t> </a:t>
            </a:r>
            <a:r>
              <a:rPr lang="en-US" sz="2000" b="1" dirty="0" err="1"/>
              <a:t>luwore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ting’ mar </a:t>
            </a:r>
            <a:r>
              <a:rPr lang="en-US" sz="2000" b="1" dirty="0" err="1"/>
              <a:t>wachni</a:t>
            </a:r>
            <a:r>
              <a:rPr lang="en-US" sz="2000" b="1" dirty="0"/>
              <a:t>, Paulo </a:t>
            </a:r>
            <a:r>
              <a:rPr lang="en-US" sz="2000" b="1" dirty="0" err="1"/>
              <a:t>lero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nyaka</a:t>
            </a:r>
            <a:r>
              <a:rPr lang="en-US" sz="2000" b="1" dirty="0"/>
              <a:t> </a:t>
            </a:r>
            <a:r>
              <a:rPr lang="en-US" sz="2000" b="1" dirty="0" err="1"/>
              <a:t>chiwe</a:t>
            </a:r>
            <a:r>
              <a:rPr lang="en-US" sz="2000" b="1" dirty="0"/>
              <a:t> </a:t>
            </a:r>
            <a:r>
              <a:rPr lang="en-US" sz="2000" b="1" dirty="0" err="1"/>
              <a:t>gi</a:t>
            </a:r>
            <a:r>
              <a:rPr lang="en-US" sz="2000" b="1" dirty="0"/>
              <a:t> </a:t>
            </a:r>
            <a:r>
              <a:rPr lang="en-US" sz="2000" b="1" dirty="0" err="1"/>
              <a:t>chuny</a:t>
            </a:r>
            <a:r>
              <a:rPr lang="en-US" sz="2000" b="1" dirty="0"/>
              <a:t> </a:t>
            </a:r>
            <a:r>
              <a:rPr lang="en-US" sz="2000" b="1" dirty="0" err="1"/>
              <a:t>maradieri</a:t>
            </a:r>
            <a:r>
              <a:rPr lang="en-US" sz="2000" b="1" dirty="0"/>
              <a:t>, ma ok </a:t>
            </a:r>
            <a:r>
              <a:rPr lang="en-US" sz="2000" b="1" dirty="0" err="1"/>
              <a:t>dwar</a:t>
            </a:r>
            <a:r>
              <a:rPr lang="en-US" sz="2000" b="1" dirty="0"/>
              <a:t> </a:t>
            </a:r>
            <a:r>
              <a:rPr lang="en-US" sz="2000" b="1" dirty="0" err="1"/>
              <a:t>yudo</a:t>
            </a:r>
            <a:r>
              <a:rPr lang="en-US" sz="2000" b="1" dirty="0"/>
              <a:t> </a:t>
            </a:r>
            <a:r>
              <a:rPr lang="en-US" sz="2000" b="1" dirty="0" err="1"/>
              <a:t>ber</a:t>
            </a:r>
            <a:r>
              <a:rPr lang="en-US" sz="2000" b="1" dirty="0"/>
              <a:t> </a:t>
            </a:r>
            <a:r>
              <a:rPr lang="en-US" sz="2000" b="1" dirty="0" err="1"/>
              <a:t>moro</a:t>
            </a:r>
            <a:r>
              <a:rPr lang="en-US" sz="2000" b="1" dirty="0"/>
              <a:t> </a:t>
            </a:r>
            <a:r>
              <a:rPr lang="en-US" sz="2000" b="1" dirty="0" err="1"/>
              <a:t>amora</a:t>
            </a:r>
            <a:r>
              <a:rPr lang="en-US" sz="2000" b="1" dirty="0"/>
              <a:t> mare </a:t>
            </a:r>
            <a:r>
              <a:rPr lang="en-US" sz="2000" b="1" dirty="0" err="1"/>
              <a:t>owuon</a:t>
            </a:r>
            <a:r>
              <a:rPr lang="en-US" sz="2000" b="1" dirty="0"/>
              <a:t>, to mana </a:t>
            </a:r>
            <a:r>
              <a:rPr lang="en-US" sz="2000" b="1" dirty="0" err="1"/>
              <a:t>warruok</a:t>
            </a:r>
            <a:r>
              <a:rPr lang="en-US" sz="2000" b="1" dirty="0"/>
              <a:t> mar </a:t>
            </a:r>
            <a:r>
              <a:rPr lang="en-US" sz="2000" b="1" dirty="0" err="1"/>
              <a:t>jowinjo</a:t>
            </a:r>
            <a:r>
              <a:rPr lang="en-US" sz="2000" b="1" dirty="0"/>
              <a:t> (2 Kor. 2:17).</a:t>
            </a:r>
            <a:endParaRPr lang="en" sz="2000" b="1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893" y="627876"/>
            <a:ext cx="4950260" cy="2239910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93" y="5019466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06159" y="1050298"/>
            <a:ext cx="10715320" cy="4047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dirty="0">
                <a:latin typeface="Constantia" panose="02030602050306030303" pitchFamily="18" charset="0"/>
              </a:rPr>
              <a:t>“</a:t>
            </a:r>
            <a:r>
              <a:rPr lang="en-US" sz="2800" b="1" dirty="0" err="1">
                <a:latin typeface="Constantia" panose="02030602050306030303" pitchFamily="18" charset="0"/>
              </a:rPr>
              <a:t>Jaote</a:t>
            </a:r>
            <a:r>
              <a:rPr lang="en-US" sz="2800" b="1" dirty="0">
                <a:latin typeface="Constantia" panose="02030602050306030303" pitchFamily="18" charset="0"/>
              </a:rPr>
              <a:t> mane </a:t>
            </a:r>
            <a:r>
              <a:rPr lang="en-US" sz="2800" b="1" dirty="0" err="1">
                <a:latin typeface="Constantia" panose="02030602050306030303" pitchFamily="18" charset="0"/>
              </a:rPr>
              <a:t>nigi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yieno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nobiro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gi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wach</a:t>
            </a:r>
            <a:r>
              <a:rPr lang="en-US" sz="2800" b="1" dirty="0">
                <a:latin typeface="Constantia" panose="02030602050306030303" pitchFamily="18" charset="0"/>
              </a:rPr>
              <a:t> ma </a:t>
            </a:r>
            <a:r>
              <a:rPr lang="en-US" sz="2800" b="1" dirty="0" err="1">
                <a:latin typeface="Constantia" panose="02030602050306030303" pitchFamily="18" charset="0"/>
              </a:rPr>
              <a:t>kelo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mor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lokruok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maduong</a:t>
            </a:r>
            <a:r>
              <a:rPr lang="en-US" sz="2800" b="1" dirty="0">
                <a:latin typeface="Constantia" panose="02030602050306030303" pitchFamily="18" charset="0"/>
              </a:rPr>
              <a:t>’ ne </a:t>
            </a:r>
            <a:r>
              <a:rPr lang="en-US" sz="2800" b="1" dirty="0" err="1">
                <a:latin typeface="Constantia" panose="02030602050306030303" pitchFamily="18" charset="0"/>
              </a:rPr>
              <a:t>osetimore</a:t>
            </a:r>
            <a:r>
              <a:rPr lang="en-US" sz="2800" b="1" dirty="0">
                <a:latin typeface="Constantia" panose="02030602050306030303" pitchFamily="18" charset="0"/>
              </a:rPr>
              <a:t> e kind </a:t>
            </a:r>
            <a:r>
              <a:rPr lang="en-US" sz="2800" b="1" dirty="0" err="1">
                <a:latin typeface="Constantia" panose="02030602050306030303" pitchFamily="18" charset="0"/>
              </a:rPr>
              <a:t>joma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oyie</a:t>
            </a:r>
            <a:r>
              <a:rPr lang="en-US" sz="2800" b="1" dirty="0">
                <a:latin typeface="Constantia" panose="02030602050306030303" pitchFamily="18" charset="0"/>
              </a:rPr>
              <a:t> mane </a:t>
            </a:r>
            <a:r>
              <a:rPr lang="en-US" sz="2800" b="1" dirty="0" err="1">
                <a:latin typeface="Constantia" panose="02030602050306030303" pitchFamily="18" charset="0"/>
              </a:rPr>
              <a:t>ni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Korintho</a:t>
            </a:r>
            <a:r>
              <a:rPr lang="en-US" sz="2800" b="1" dirty="0">
                <a:latin typeface="Constantia" panose="02030602050306030303" pitchFamily="18" charset="0"/>
              </a:rPr>
              <a:t>. Ji </a:t>
            </a:r>
            <a:r>
              <a:rPr lang="en-US" sz="2800" b="1" dirty="0" err="1">
                <a:latin typeface="Constantia" panose="02030602050306030303" pitchFamily="18" charset="0"/>
              </a:rPr>
              <a:t>mang’eny</a:t>
            </a:r>
            <a:r>
              <a:rPr lang="en-US" sz="2800" b="1" dirty="0">
                <a:latin typeface="Constantia" panose="02030602050306030303" pitchFamily="18" charset="0"/>
              </a:rPr>
              <a:t> ne </a:t>
            </a:r>
            <a:r>
              <a:rPr lang="en-US" sz="2800" b="1" dirty="0" err="1">
                <a:latin typeface="Constantia" panose="02030602050306030303" pitchFamily="18" charset="0"/>
              </a:rPr>
              <a:t>oseyie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gi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puonj</a:t>
            </a:r>
            <a:r>
              <a:rPr lang="en-US" sz="2800" b="1" dirty="0">
                <a:latin typeface="Constantia" panose="02030602050306030303" pitchFamily="18" charset="0"/>
              </a:rPr>
              <a:t> mane </a:t>
            </a:r>
            <a:r>
              <a:rPr lang="en-US" sz="2800" b="1" dirty="0" err="1">
                <a:latin typeface="Constantia" panose="02030602050306030303" pitchFamily="18" charset="0"/>
              </a:rPr>
              <a:t>nie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barup</a:t>
            </a:r>
            <a:r>
              <a:rPr lang="en-US" sz="2800" b="1" dirty="0">
                <a:latin typeface="Constantia" panose="02030602050306030303" pitchFamily="18" charset="0"/>
              </a:rPr>
              <a:t> Paulo kendo ne </a:t>
            </a:r>
            <a:r>
              <a:rPr lang="en-US" sz="2800" b="1" dirty="0" err="1">
                <a:latin typeface="Constantia" panose="02030602050306030303" pitchFamily="18" charset="0"/>
              </a:rPr>
              <a:t>giloko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chunygi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kuom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richogi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Ngimagi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koro</a:t>
            </a:r>
            <a:r>
              <a:rPr lang="en-US" sz="2800" b="1" dirty="0">
                <a:latin typeface="Constantia" panose="02030602050306030303" pitchFamily="18" charset="0"/>
              </a:rPr>
              <a:t> ne ok </a:t>
            </a:r>
            <a:r>
              <a:rPr lang="en-US" sz="2800" b="1" dirty="0" err="1">
                <a:latin typeface="Constantia" panose="02030602050306030303" pitchFamily="18" charset="0"/>
              </a:rPr>
              <a:t>kel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wichkuot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jolup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Kristo</a:t>
            </a:r>
            <a:r>
              <a:rPr lang="en-US" sz="2800" b="1" dirty="0">
                <a:latin typeface="Constantia" panose="02030602050306030303" pitchFamily="18" charset="0"/>
              </a:rPr>
              <a:t>, to ne </a:t>
            </a:r>
            <a:r>
              <a:rPr lang="en-US" sz="2800" b="1" dirty="0" err="1">
                <a:latin typeface="Constantia" panose="02030602050306030303" pitchFamily="18" charset="0"/>
              </a:rPr>
              <a:t>en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gi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teko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maduong</a:t>
            </a:r>
            <a:r>
              <a:rPr lang="en-US" sz="2800" b="1" dirty="0">
                <a:latin typeface="Constantia" panose="02030602050306030303" pitchFamily="18" charset="0"/>
              </a:rPr>
              <a:t>’ </a:t>
            </a:r>
            <a:r>
              <a:rPr lang="en-US" sz="2800" b="1" dirty="0" err="1">
                <a:latin typeface="Constantia" panose="02030602050306030303" pitchFamily="18" charset="0"/>
              </a:rPr>
              <a:t>ahinya</a:t>
            </a:r>
            <a:r>
              <a:rPr lang="en-US" sz="2800" b="1" dirty="0">
                <a:latin typeface="Constantia" panose="02030602050306030303" pitchFamily="18" charset="0"/>
              </a:rPr>
              <a:t> ma </a:t>
            </a:r>
            <a:r>
              <a:rPr lang="en-US" sz="2800" b="1" dirty="0" err="1">
                <a:latin typeface="Constantia" panose="02030602050306030303" pitchFamily="18" charset="0"/>
              </a:rPr>
              <a:t>yuayo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ji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mondo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odagi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ngima</a:t>
            </a:r>
            <a:r>
              <a:rPr lang="en-US" sz="2800" b="1" dirty="0">
                <a:latin typeface="Constantia" panose="02030602050306030303" pitchFamily="18" charset="0"/>
              </a:rPr>
              <a:t> ma </a:t>
            </a:r>
            <a:r>
              <a:rPr lang="en-US" sz="2800" b="1" dirty="0" err="1">
                <a:latin typeface="Constantia" panose="02030602050306030303" pitchFamily="18" charset="0"/>
              </a:rPr>
              <a:t>Nyasaye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dwaro</a:t>
            </a:r>
            <a:r>
              <a:rPr lang="en-US" sz="2800" b="1" dirty="0">
                <a:latin typeface="Constantia" panose="02030602050306030303" pitchFamily="18" charset="0"/>
              </a:rPr>
              <a:t>. [...]</a:t>
            </a:r>
          </a:p>
          <a:p>
            <a:pPr>
              <a:spcBef>
                <a:spcPts val="600"/>
              </a:spcBef>
            </a:pPr>
            <a:r>
              <a:rPr lang="en-US" sz="2800" b="1" dirty="0" err="1">
                <a:latin typeface="Constantia" panose="02030602050306030303" pitchFamily="18" charset="0"/>
              </a:rPr>
              <a:t>Lokruokno</a:t>
            </a:r>
            <a:r>
              <a:rPr lang="en-US" sz="2800" b="1" dirty="0">
                <a:latin typeface="Constantia" panose="02030602050306030303" pitchFamily="18" charset="0"/>
              </a:rPr>
              <a:t> mar </a:t>
            </a:r>
            <a:r>
              <a:rPr lang="en-US" sz="2800" b="1" dirty="0" err="1">
                <a:latin typeface="Constantia" panose="02030602050306030303" pitchFamily="18" charset="0"/>
              </a:rPr>
              <a:t>chuny</a:t>
            </a:r>
            <a:r>
              <a:rPr lang="en-US" sz="2800" b="1" dirty="0">
                <a:latin typeface="Constantia" panose="02030602050306030303" pitchFamily="18" charset="0"/>
              </a:rPr>
              <a:t> ma </a:t>
            </a:r>
            <a:r>
              <a:rPr lang="en-US" sz="2800" b="1" dirty="0" err="1">
                <a:latin typeface="Constantia" panose="02030602050306030303" pitchFamily="18" charset="0"/>
              </a:rPr>
              <a:t>wuok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kuom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teko</a:t>
            </a:r>
            <a:r>
              <a:rPr lang="en-US" sz="2800" b="1" dirty="0">
                <a:latin typeface="Constantia" panose="02030602050306030303" pitchFamily="18" charset="0"/>
              </a:rPr>
              <a:t> mar </a:t>
            </a:r>
            <a:r>
              <a:rPr lang="en-US" sz="2800" b="1" dirty="0" err="1">
                <a:latin typeface="Constantia" panose="02030602050306030303" pitchFamily="18" charset="0"/>
              </a:rPr>
              <a:t>ng’wono</a:t>
            </a:r>
            <a:r>
              <a:rPr lang="en-US" sz="2800" b="1" dirty="0">
                <a:latin typeface="Constantia" panose="02030602050306030303" pitchFamily="18" charset="0"/>
              </a:rPr>
              <a:t> mar </a:t>
            </a:r>
            <a:r>
              <a:rPr lang="en-US" sz="2800" b="1" dirty="0" err="1">
                <a:latin typeface="Constantia" panose="02030602050306030303" pitchFamily="18" charset="0"/>
              </a:rPr>
              <a:t>Nyasaye</a:t>
            </a:r>
            <a:r>
              <a:rPr lang="en-US" sz="2800" b="1" dirty="0">
                <a:latin typeface="Constantia" panose="02030602050306030303" pitchFamily="18" charset="0"/>
              </a:rPr>
              <a:t> biro </a:t>
            </a:r>
            <a:r>
              <a:rPr lang="en-US" sz="2800" b="1" dirty="0" err="1">
                <a:latin typeface="Constantia" panose="02030602050306030303" pitchFamily="18" charset="0"/>
              </a:rPr>
              <a:t>kelo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hulo</a:t>
            </a:r>
            <a:r>
              <a:rPr lang="en-US" sz="2800" b="1" dirty="0">
                <a:latin typeface="Constantia" panose="02030602050306030303" pitchFamily="18" charset="0"/>
              </a:rPr>
              <a:t> kendo </a:t>
            </a:r>
            <a:r>
              <a:rPr lang="en-US" sz="2800" b="1" dirty="0" err="1">
                <a:latin typeface="Constantia" panose="02030602050306030303" pitchFamily="18" charset="0"/>
              </a:rPr>
              <a:t>weyo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richo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Mago</a:t>
            </a:r>
            <a:r>
              <a:rPr lang="en-US" sz="2800" b="1" dirty="0">
                <a:latin typeface="Constantia" panose="02030602050306030303" pitchFamily="18" charset="0"/>
              </a:rPr>
              <a:t> ne gin </a:t>
            </a:r>
            <a:r>
              <a:rPr lang="en-US" sz="2800" b="1" dirty="0" err="1">
                <a:latin typeface="Constantia" panose="02030602050306030303" pitchFamily="18" charset="0"/>
              </a:rPr>
              <a:t>olembe</a:t>
            </a:r>
            <a:r>
              <a:rPr lang="en-US" sz="2800" b="1" dirty="0">
                <a:latin typeface="Constantia" panose="02030602050306030303" pitchFamily="18" charset="0"/>
              </a:rPr>
              <a:t> ma </a:t>
            </a:r>
            <a:r>
              <a:rPr lang="en-US" sz="2800" b="1" dirty="0" err="1">
                <a:latin typeface="Constantia" panose="02030602050306030303" pitchFamily="18" charset="0"/>
              </a:rPr>
              <a:t>jaote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noyango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ni</a:t>
            </a:r>
            <a:r>
              <a:rPr lang="en-US" sz="2800" b="1" dirty="0">
                <a:latin typeface="Constantia" panose="02030602050306030303" pitchFamily="18" charset="0"/>
              </a:rPr>
              <a:t> ne </a:t>
            </a:r>
            <a:r>
              <a:rPr lang="en-US" sz="2800" b="1" dirty="0" err="1">
                <a:latin typeface="Constantia" panose="02030602050306030303" pitchFamily="18" charset="0"/>
              </a:rPr>
              <a:t>osenenore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ngima</a:t>
            </a:r>
            <a:r>
              <a:rPr lang="en-US" sz="2800" b="1" dirty="0">
                <a:latin typeface="Constantia" panose="02030602050306030303" pitchFamily="18" charset="0"/>
              </a:rPr>
              <a:t> jo-</a:t>
            </a:r>
            <a:r>
              <a:rPr lang="en-US" sz="2800" b="1" dirty="0" err="1">
                <a:latin typeface="Constantia" panose="02030602050306030303" pitchFamily="18" charset="0"/>
              </a:rPr>
              <a:t>Korintho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moyie</a:t>
            </a:r>
            <a:r>
              <a:rPr lang="en" sz="2800" b="1" dirty="0"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8053309" y="5905938"/>
            <a:ext cx="3911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pp. 324)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1343</TotalTime>
  <Words>1254</Words>
  <Application>Microsoft Office PowerPoint</Application>
  <PresentationFormat>Panorámica</PresentationFormat>
  <Paragraphs>60</Paragraphs>
  <Slides>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Aptos</vt:lpstr>
      <vt:lpstr>Calibri</vt:lpstr>
      <vt:lpstr>Arial</vt:lpstr>
      <vt:lpstr>Constantia</vt:lpstr>
      <vt:lpstr>Aptos Display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136</cp:revision>
  <dcterms:created xsi:type="dcterms:W3CDTF">2026-07-22T06:08:40Z</dcterms:created>
  <dcterms:modified xsi:type="dcterms:W3CDTF">2026-07-31T14:00:42Z</dcterms:modified>
</cp:coreProperties>
</file>