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Wan…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To…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idiyowa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ok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dinnwa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wadhier</a:t>
          </a:r>
          <a:r>
            <a:rPr lang="es-ES" sz="2000" b="1" dirty="0">
              <a:solidFill>
                <a:schemeClr val="tx1"/>
              </a:solidFill>
            </a:rPr>
            <a:t> nono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chunywa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ok 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isandowa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ok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jwang’wa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igoyowa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piny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ok negwa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 custScaleY="84075" custLinFactNeighborX="-1634" custLinFactNeighborY="270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Kristo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nochiwo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ngimane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nikech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hera</a:t>
          </a:r>
          <a:r>
            <a:rPr lang="en-US" sz="2000" b="1" dirty="0">
              <a:solidFill>
                <a:schemeClr val="tx1"/>
              </a:solidFill>
            </a:rPr>
            <a:t>. Mano </a:t>
          </a:r>
          <a:r>
            <a:rPr lang="en-US" sz="2000" b="1" dirty="0" err="1">
              <a:solidFill>
                <a:schemeClr val="tx1"/>
              </a:solidFill>
            </a:rPr>
            <a:t>miyo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wabedo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gi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gombo</a:t>
          </a:r>
          <a:r>
            <a:rPr lang="en-US" sz="2000" b="1" dirty="0">
              <a:solidFill>
                <a:schemeClr val="tx1"/>
              </a:solidFill>
            </a:rPr>
            <a:t> mar </a:t>
          </a:r>
          <a:r>
            <a:rPr lang="en-US" sz="2000" b="1" dirty="0" err="1">
              <a:solidFill>
                <a:schemeClr val="tx1"/>
              </a:solidFill>
            </a:rPr>
            <a:t>dak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nikech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en</a:t>
          </a:r>
          <a:r>
            <a:rPr lang="en-US" sz="2000" b="1" dirty="0">
              <a:solidFill>
                <a:schemeClr val="tx1"/>
              </a:solidFill>
            </a:rPr>
            <a:t> (2 Jo-</a:t>
          </a:r>
          <a:r>
            <a:rPr lang="en-US" sz="2000" b="1" dirty="0" err="1">
              <a:solidFill>
                <a:schemeClr val="tx1"/>
              </a:solidFill>
            </a:rPr>
            <a:t>Korintho</a:t>
          </a:r>
          <a:r>
            <a:rPr lang="en-US" sz="2000" b="1" dirty="0">
              <a:solidFill>
                <a:schemeClr val="tx1"/>
              </a:solidFill>
            </a:rPr>
            <a:t> 5:14-15).</a:t>
          </a:r>
          <a:r>
            <a:rPr lang="en" sz="2000" b="1" dirty="0">
              <a:solidFill>
                <a:schemeClr val="tx1"/>
              </a:solidFill>
            </a:rPr>
            <a:t> 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Kristo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oselosowa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chuech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manyien</a:t>
          </a:r>
          <a:r>
            <a:rPr lang="en-US" sz="2000" b="1" dirty="0">
              <a:solidFill>
                <a:schemeClr val="tx1"/>
              </a:solidFill>
            </a:rPr>
            <a:t>. Mano </a:t>
          </a:r>
          <a:r>
            <a:rPr lang="en-US" sz="2000" b="1" dirty="0" err="1">
              <a:solidFill>
                <a:schemeClr val="tx1"/>
              </a:solidFill>
            </a:rPr>
            <a:t>miyo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waweyo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ngimawa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machon</a:t>
          </a:r>
          <a:r>
            <a:rPr lang="en-US" sz="2000" b="1" dirty="0">
              <a:solidFill>
                <a:schemeClr val="tx1"/>
              </a:solidFill>
            </a:rPr>
            <a:t> (2 Kor. 5:17)</a:t>
          </a:r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osemiyo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wabedo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winjruok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Nyasaye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Mano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miyo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wabedo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joote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mag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winjruok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Kor. 5:18-20).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 custLinFactNeighborX="859" custLinFactNeighborY="26443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Timo kinda e chandruok (2 Kor.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Nyago olembe mag Roho (2 Kor.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Bedo jadiera gi tim makare (2 Kor.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Chungo motegno kata gi manade timre </a:t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(2 Kor.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Yawo chunywa ne jomoko (2 Kor. 6:11-13)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Thegruok gi gik maricho ma joma ok oyie kuom Nyasaye timo (2 Kor.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Luong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Auru kuonde mag richo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Pogreuru gi joricho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Gik mabiro bang’e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Abiro dak kodu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Anabed wuonu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Kik umul gimoro mogak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Anarwaku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Anabed Nyasachu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Unubed joga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0" y="133054"/>
          <a:ext cx="3025422" cy="1656666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Wan…</a:t>
          </a:r>
        </a:p>
      </dsp:txBody>
      <dsp:txXfrm>
        <a:off x="0" y="133054"/>
        <a:ext cx="3025422" cy="497000"/>
      </dsp:txXfrm>
    </dsp:sp>
    <dsp:sp modelId="{C6857168-8733-46E3-8C7A-8C0A36C41D42}">
      <dsp:nvSpPr>
        <dsp:cNvPr id="0" name=""/>
        <dsp:cNvSpPr/>
      </dsp:nvSpPr>
      <dsp:spPr>
        <a:xfrm>
          <a:off x="305687" y="562023"/>
          <a:ext cx="2420338" cy="287054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idiyowa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4095" y="570431"/>
        <a:ext cx="2403522" cy="270238"/>
      </dsp:txXfrm>
    </dsp:sp>
    <dsp:sp modelId="{76C8D22E-4B2E-4251-9C3E-817A7114C566}">
      <dsp:nvSpPr>
        <dsp:cNvPr id="0" name=""/>
        <dsp:cNvSpPr/>
      </dsp:nvSpPr>
      <dsp:spPr>
        <a:xfrm>
          <a:off x="305687" y="893240"/>
          <a:ext cx="2420338" cy="287054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wadhier</a:t>
          </a:r>
          <a:r>
            <a:rPr lang="es-ES" sz="2000" b="1" kern="1200" dirty="0">
              <a:solidFill>
                <a:schemeClr val="tx1"/>
              </a:solidFill>
            </a:rPr>
            <a:t> nono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4095" y="901648"/>
        <a:ext cx="2403522" cy="270238"/>
      </dsp:txXfrm>
    </dsp:sp>
    <dsp:sp modelId="{4A46A151-8DAB-484D-87F3-2A3CDE652251}">
      <dsp:nvSpPr>
        <dsp:cNvPr id="0" name=""/>
        <dsp:cNvSpPr/>
      </dsp:nvSpPr>
      <dsp:spPr>
        <a:xfrm>
          <a:off x="305687" y="1224457"/>
          <a:ext cx="2420338" cy="28705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isandowa</a:t>
          </a:r>
        </a:p>
      </dsp:txBody>
      <dsp:txXfrm>
        <a:off x="314095" y="1232865"/>
        <a:ext cx="2403522" cy="270238"/>
      </dsp:txXfrm>
    </dsp:sp>
    <dsp:sp modelId="{12672D78-DFBA-49D1-83A4-5A8DECC0F1D9}">
      <dsp:nvSpPr>
        <dsp:cNvPr id="0" name=""/>
        <dsp:cNvSpPr/>
      </dsp:nvSpPr>
      <dsp:spPr>
        <a:xfrm>
          <a:off x="305687" y="1555673"/>
          <a:ext cx="2420338" cy="28705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igoyowa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piny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4095" y="1564081"/>
        <a:ext cx="2403522" cy="270238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970463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To…</a:t>
          </a:r>
        </a:p>
      </dsp:txBody>
      <dsp:txXfrm>
        <a:off x="3255474" y="0"/>
        <a:ext cx="3025422" cy="591138"/>
      </dsp:txXfrm>
    </dsp:sp>
    <dsp:sp modelId="{E0457EA9-81B3-4EFD-BD45-F69A92A48A81}">
      <dsp:nvSpPr>
        <dsp:cNvPr id="0" name=""/>
        <dsp:cNvSpPr/>
      </dsp:nvSpPr>
      <dsp:spPr>
        <a:xfrm>
          <a:off x="3558016" y="591187"/>
          <a:ext cx="2420338" cy="287054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ok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dinnwa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6424" y="599595"/>
        <a:ext cx="2403522" cy="270238"/>
      </dsp:txXfrm>
    </dsp:sp>
    <dsp:sp modelId="{75EA5EF2-FBEB-4C81-A73B-23AF18853AE0}">
      <dsp:nvSpPr>
        <dsp:cNvPr id="0" name=""/>
        <dsp:cNvSpPr/>
      </dsp:nvSpPr>
      <dsp:spPr>
        <a:xfrm>
          <a:off x="3558016" y="922403"/>
          <a:ext cx="2420338" cy="287054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chunywa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ok 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6424" y="930811"/>
        <a:ext cx="2403522" cy="270238"/>
      </dsp:txXfrm>
    </dsp:sp>
    <dsp:sp modelId="{C853E4C3-BBD3-4127-9854-F66980A0323F}">
      <dsp:nvSpPr>
        <dsp:cNvPr id="0" name=""/>
        <dsp:cNvSpPr/>
      </dsp:nvSpPr>
      <dsp:spPr>
        <a:xfrm>
          <a:off x="3558016" y="1253620"/>
          <a:ext cx="2420338" cy="287054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ok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jwang’wa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6424" y="1262028"/>
        <a:ext cx="2403522" cy="270238"/>
      </dsp:txXfrm>
    </dsp:sp>
    <dsp:sp modelId="{AB48885F-7674-40A2-8850-B9CEF1C4612B}">
      <dsp:nvSpPr>
        <dsp:cNvPr id="0" name=""/>
        <dsp:cNvSpPr/>
      </dsp:nvSpPr>
      <dsp:spPr>
        <a:xfrm>
          <a:off x="3558016" y="1584837"/>
          <a:ext cx="2420338" cy="287054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ok negwa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6424" y="1593245"/>
        <a:ext cx="2403522" cy="270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Kristo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nochiwo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ngimane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nikech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hera</a:t>
          </a:r>
          <a:r>
            <a:rPr lang="en-US" sz="2000" b="1" kern="1200" dirty="0">
              <a:solidFill>
                <a:schemeClr val="tx1"/>
              </a:solidFill>
            </a:rPr>
            <a:t>. Mano </a:t>
          </a:r>
          <a:r>
            <a:rPr lang="en-US" sz="2000" b="1" kern="1200" dirty="0" err="1">
              <a:solidFill>
                <a:schemeClr val="tx1"/>
              </a:solidFill>
            </a:rPr>
            <a:t>miyo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wabedo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gi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gombo</a:t>
          </a:r>
          <a:r>
            <a:rPr lang="en-US" sz="2000" b="1" kern="1200" dirty="0">
              <a:solidFill>
                <a:schemeClr val="tx1"/>
              </a:solidFill>
            </a:rPr>
            <a:t> mar </a:t>
          </a:r>
          <a:r>
            <a:rPr lang="en-US" sz="2000" b="1" kern="1200" dirty="0" err="1">
              <a:solidFill>
                <a:schemeClr val="tx1"/>
              </a:solidFill>
            </a:rPr>
            <a:t>dak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nikech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en</a:t>
          </a:r>
          <a:r>
            <a:rPr lang="en-US" sz="2000" b="1" kern="1200" dirty="0">
              <a:solidFill>
                <a:schemeClr val="tx1"/>
              </a:solidFill>
            </a:rPr>
            <a:t> (2 Jo-</a:t>
          </a:r>
          <a:r>
            <a:rPr lang="en-US" sz="2000" b="1" kern="1200" dirty="0" err="1">
              <a:solidFill>
                <a:schemeClr val="tx1"/>
              </a:solidFill>
            </a:rPr>
            <a:t>Korintho</a:t>
          </a:r>
          <a:r>
            <a:rPr lang="en-US" sz="2000" b="1" kern="1200" dirty="0">
              <a:solidFill>
                <a:schemeClr val="tx1"/>
              </a:solidFill>
            </a:rPr>
            <a:t> 5:14-15).</a:t>
          </a:r>
          <a:r>
            <a:rPr lang="en" sz="2000" b="1" kern="1200" dirty="0">
              <a:solidFill>
                <a:schemeClr val="tx1"/>
              </a:solidFill>
            </a:rPr>
            <a:t> 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Kristo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oselosowa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chuech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manyien</a:t>
          </a:r>
          <a:r>
            <a:rPr lang="en-US" sz="2000" b="1" kern="1200" dirty="0">
              <a:solidFill>
                <a:schemeClr val="tx1"/>
              </a:solidFill>
            </a:rPr>
            <a:t>. Mano </a:t>
          </a:r>
          <a:r>
            <a:rPr lang="en-US" sz="2000" b="1" kern="1200" dirty="0" err="1">
              <a:solidFill>
                <a:schemeClr val="tx1"/>
              </a:solidFill>
            </a:rPr>
            <a:t>miyo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waweyo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ngimawa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machon</a:t>
          </a:r>
          <a:r>
            <a:rPr lang="en-US" sz="2000" b="1" kern="1200" dirty="0">
              <a:solidFill>
                <a:schemeClr val="tx1"/>
              </a:solidFill>
            </a:rPr>
            <a:t> (2 Kor. 5:17)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341970">
          <a:off x="3335810" y="1688154"/>
          <a:ext cx="177939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60903" y="1704897"/>
        <a:ext cx="126851" cy="124557"/>
      </dsp:txXfrm>
    </dsp:sp>
    <dsp:sp modelId="{93E51E63-7FE4-4C4B-A4D2-1E0A8EF01C51}">
      <dsp:nvSpPr>
        <dsp:cNvPr id="0" name=""/>
        <dsp:cNvSpPr/>
      </dsp:nvSpPr>
      <dsp:spPr>
        <a:xfrm>
          <a:off x="48856" y="1912472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osemiyo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wabedo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winjruok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Nyasaye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Mano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miyo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wabedo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joote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mag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winjruok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Kor. 5:18-20).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915" y="1933531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Timo kinda e chandruok (2 Kor.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Nyago olembe mag Roho (2 Kor.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Bedo jadiera gi tim makare (2 Kor.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Chungo motegno kata gi manade timre 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(2 Kor.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Yawo chunywa ne jomoko (2 Kor. 6:11-13)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Thegruok gi gik maricho ma joma ok oyie kuom Nyasaye timo (2 Kor.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Auru kuonde mag richo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Pogreuru gi joricho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" sz="2000" b="1" kern="1200" dirty="0"/>
            <a:t>Kik umul gimoro mogak</a:t>
          </a:r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Luong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Abiro dak kodu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Anabed Nyasachu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Unubed joga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Anarwaku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Anabed wuonu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Gik mabiro bang’e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TIYO NE KRISTO GADIERI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Lesson 10 mar Septemba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1038708" y="2758475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DWOKO MAR TIYO KANYAKLA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HOCH KOD MOR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Chunya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thuolo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aloso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kodu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kendo an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mor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maduong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’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nikech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un! Kata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obedo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chandruokwa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ng’eny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kamano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achung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’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motegno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kendo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amor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mokadho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!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Jo-Korintho7:4)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79" y="1343372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Kata </a:t>
            </a:r>
            <a:r>
              <a:rPr lang="en-US" sz="2000" b="1" dirty="0" err="1"/>
              <a:t>obedo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ne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pek</a:t>
            </a:r>
            <a:r>
              <a:rPr lang="en-US" sz="2000" b="1" dirty="0"/>
              <a:t> </a:t>
            </a:r>
            <a:r>
              <a:rPr lang="en-US" sz="2000" b="1" dirty="0" err="1"/>
              <a:t>mang’eny</a:t>
            </a:r>
            <a:r>
              <a:rPr lang="en-US" sz="2000" b="1" dirty="0"/>
              <a:t>, Paulo ne </a:t>
            </a:r>
            <a:r>
              <a:rPr lang="en-US" sz="2000" b="1" dirty="0" err="1"/>
              <a:t>mor</a:t>
            </a:r>
            <a:r>
              <a:rPr lang="en-US" sz="2000" b="1" dirty="0"/>
              <a:t> </a:t>
            </a:r>
            <a:r>
              <a:rPr lang="en-US" sz="2000" b="1" dirty="0" err="1"/>
              <a:t>ahinya</a:t>
            </a:r>
            <a:r>
              <a:rPr lang="en" sz="2000" b="1" dirty="0"/>
              <a:t>. </a:t>
            </a:r>
            <a:r>
              <a:rPr lang="en-US" sz="2000" b="1" dirty="0"/>
              <a:t>(2 Kor. 7:4). </a:t>
            </a:r>
            <a:r>
              <a:rPr lang="en" sz="2000" b="1" dirty="0"/>
              <a:t>Ang’o momiyo nobedo gi mor ma kamano?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56840" y="4524680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Omiyo</a:t>
            </a:r>
            <a:r>
              <a:rPr lang="en-US" sz="2000" b="1" dirty="0"/>
              <a:t>, ne </a:t>
            </a:r>
            <a:r>
              <a:rPr lang="en-US" sz="2000" b="1" dirty="0" err="1"/>
              <a:t>nitie</a:t>
            </a:r>
            <a:r>
              <a:rPr lang="en-US" sz="2000" b="1" dirty="0"/>
              <a:t> </a:t>
            </a:r>
            <a:r>
              <a:rPr lang="en-US" sz="2000" b="1" dirty="0" err="1"/>
              <a:t>horuok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ji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. Tito mane </a:t>
            </a:r>
            <a:r>
              <a:rPr lang="en-US" sz="2000" b="1" dirty="0" err="1"/>
              <a:t>tiyo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Paulo, ne </a:t>
            </a:r>
            <a:r>
              <a:rPr lang="en-US" sz="2000" b="1" dirty="0" err="1"/>
              <a:t>oyudo</a:t>
            </a:r>
            <a:r>
              <a:rPr lang="en-US" sz="2000" b="1" dirty="0"/>
              <a:t> </a:t>
            </a:r>
            <a:r>
              <a:rPr lang="en-US" sz="2000" b="1" dirty="0" err="1"/>
              <a:t>horuok</a:t>
            </a:r>
            <a:r>
              <a:rPr lang="en-US" sz="2000" b="1" dirty="0"/>
              <a:t>. (2 Kor. 7:7). Paulo ne </a:t>
            </a:r>
            <a:r>
              <a:rPr lang="en-US" sz="2000" b="1" dirty="0" err="1"/>
              <a:t>oyudo</a:t>
            </a:r>
            <a:r>
              <a:rPr lang="en-US" sz="2000" b="1" dirty="0"/>
              <a:t> </a:t>
            </a:r>
            <a:r>
              <a:rPr lang="en-US" sz="2000" b="1" dirty="0" err="1"/>
              <a:t>hoch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biro mar Tito (2 Kor. 7:6). Jo-</a:t>
            </a:r>
            <a:r>
              <a:rPr lang="en-US" sz="2000" b="1" dirty="0" err="1"/>
              <a:t>Korintho</a:t>
            </a:r>
            <a:r>
              <a:rPr lang="en-US" sz="2000" b="1" dirty="0"/>
              <a:t> ne </a:t>
            </a:r>
            <a:r>
              <a:rPr lang="en-US" sz="2000" b="1" dirty="0" err="1"/>
              <a:t>oseyudo</a:t>
            </a:r>
            <a:r>
              <a:rPr lang="en-US" sz="2000" b="1" dirty="0"/>
              <a:t> </a:t>
            </a:r>
            <a:r>
              <a:rPr lang="en-US" sz="2000" b="1" dirty="0" err="1"/>
              <a:t>horuok</a:t>
            </a:r>
            <a:r>
              <a:rPr lang="en-US" sz="2000" b="1" dirty="0"/>
              <a:t>, ma </a:t>
            </a:r>
            <a:r>
              <a:rPr lang="en-US" sz="2000" b="1" dirty="0" err="1"/>
              <a:t>bende</a:t>
            </a:r>
            <a:r>
              <a:rPr lang="en-US" sz="2000" b="1" dirty="0"/>
              <a:t> ne </a:t>
            </a:r>
            <a:r>
              <a:rPr lang="en-US" sz="2000" b="1" dirty="0" err="1"/>
              <a:t>okelo</a:t>
            </a:r>
            <a:r>
              <a:rPr lang="en-US" sz="2000" b="1" dirty="0"/>
              <a:t> </a:t>
            </a:r>
            <a:r>
              <a:rPr lang="en-US" sz="2000" b="1" dirty="0" err="1"/>
              <a:t>horuok</a:t>
            </a:r>
            <a:r>
              <a:rPr lang="en-US" sz="2000" b="1" dirty="0"/>
              <a:t> ne Paulo (2 Kor. 7:13).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ne </a:t>
            </a:r>
            <a:r>
              <a:rPr lang="en-US" sz="2000" b="1" dirty="0" err="1">
                <a:solidFill>
                  <a:prstClr val="black"/>
                </a:solidFill>
              </a:rPr>
              <a:t>osendiko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barua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makwiny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, mane </a:t>
            </a: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kuyo</a:t>
            </a:r>
            <a:r>
              <a:rPr lang="en-US" sz="2000" b="1" dirty="0">
                <a:solidFill>
                  <a:prstClr val="black"/>
                </a:solidFill>
              </a:rPr>
              <a:t> (2 Kor. 7:8). To </a:t>
            </a:r>
            <a:r>
              <a:rPr lang="en-US" sz="2000" b="1" dirty="0" err="1">
                <a:solidFill>
                  <a:prstClr val="black"/>
                </a:solidFill>
              </a:rPr>
              <a:t>kuyono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giloko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chunygi</a:t>
            </a:r>
            <a:r>
              <a:rPr lang="en-US" sz="2000" b="1" dirty="0">
                <a:solidFill>
                  <a:prstClr val="black"/>
                </a:solidFill>
              </a:rPr>
              <a:t> (2 Kor. 7:9-10). Ne </a:t>
            </a:r>
            <a:r>
              <a:rPr lang="en-US" sz="2000" b="1" dirty="0" err="1">
                <a:solidFill>
                  <a:prstClr val="black"/>
                </a:solidFill>
              </a:rPr>
              <a:t>okelo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lokruok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chuth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winjruokgi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Paulo, kendo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jowetegi</a:t>
            </a:r>
            <a:r>
              <a:rPr lang="en-US" sz="2000" b="1" dirty="0">
                <a:solidFill>
                  <a:prstClr val="black"/>
                </a:solidFill>
              </a:rPr>
              <a:t> (2 Kor. 7:11-12).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To Paulo ne ok </a:t>
            </a:r>
            <a:r>
              <a:rPr lang="en-US" sz="2000" b="1" dirty="0" err="1">
                <a:solidFill>
                  <a:prstClr val="black"/>
                </a:solidFill>
              </a:rPr>
              <a:t>okawo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amora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wachno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pastere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jokanyo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yudo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horuok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jiwo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okuyo</a:t>
            </a:r>
            <a:r>
              <a:rPr lang="en-US" sz="2000" b="1" dirty="0">
                <a:solidFill>
                  <a:prstClr val="black"/>
                </a:solidFill>
              </a:rPr>
              <a:t>” (2 Kor. 7:6a).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123078" y="941294"/>
            <a:ext cx="858202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en-US" sz="2600" b="1" dirty="0" err="1">
                <a:latin typeface="Constantia" panose="02030602050306030303" pitchFamily="18" charset="0"/>
              </a:rPr>
              <a:t>Tich</a:t>
            </a:r>
            <a:r>
              <a:rPr lang="en-US" sz="2600" b="1" dirty="0"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latin typeface="Constantia" panose="02030602050306030303" pitchFamily="18" charset="0"/>
              </a:rPr>
              <a:t>lendo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tiende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en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tiyo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ji</a:t>
            </a:r>
            <a:r>
              <a:rPr lang="en-US" sz="2600" b="1" dirty="0">
                <a:latin typeface="Constantia" panose="02030602050306030303" pitchFamily="18" charset="0"/>
              </a:rPr>
              <a:t>, kendo wan </a:t>
            </a:r>
            <a:r>
              <a:rPr lang="en-US" sz="2600" b="1" dirty="0" err="1">
                <a:latin typeface="Constantia" panose="02030602050306030303" pitchFamily="18" charset="0"/>
              </a:rPr>
              <a:t>duto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oluongwa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mondo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watim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tijno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En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tim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marach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Nyasaye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ng’ato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moro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amora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oyiero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ngima</a:t>
            </a:r>
            <a:r>
              <a:rPr lang="en-US" sz="2600" b="1" dirty="0"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latin typeface="Constantia" panose="02030602050306030303" pitchFamily="18" charset="0"/>
              </a:rPr>
              <a:t>miyore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mor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owuon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Owetena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nyiminena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bende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ung’eyo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chunje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lal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githo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richogi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nikech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ler</a:t>
            </a:r>
            <a:r>
              <a:rPr lang="en-US" sz="2600" b="1" dirty="0"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latin typeface="Constantia" panose="02030602050306030303" pitchFamily="18" charset="0"/>
              </a:rPr>
              <a:t>adiera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pok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omeny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>
                <a:latin typeface="Constantia" panose="02030602050306030303" pitchFamily="18" charset="0"/>
              </a:rPr>
              <a:t>yoregi</a:t>
            </a:r>
            <a:r>
              <a:rPr lang="en-US" sz="2600" b="1" dirty="0">
                <a:latin typeface="Constantia" panose="02030602050306030303" pitchFamily="18" charset="0"/>
              </a:rPr>
              <a:t>?”</a:t>
            </a:r>
          </a:p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Nitie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tich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maduong</a:t>
            </a:r>
            <a:r>
              <a:rPr lang="en-US" sz="2600" b="1" dirty="0">
                <a:latin typeface="Constantia" panose="02030602050306030303" pitchFamily="18" charset="0"/>
              </a:rPr>
              <a:t>’ ma </a:t>
            </a:r>
            <a:r>
              <a:rPr lang="en-US" sz="2600" b="1" dirty="0" err="1">
                <a:latin typeface="Constantia" panose="02030602050306030303" pitchFamily="18" charset="0"/>
              </a:rPr>
              <a:t>onego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otim</a:t>
            </a:r>
            <a:r>
              <a:rPr lang="en-US" sz="2600" b="1" dirty="0"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latin typeface="Constantia" panose="02030602050306030303" pitchFamily="18" charset="0"/>
              </a:rPr>
              <a:t>pinywa</a:t>
            </a:r>
            <a:r>
              <a:rPr lang="en-US" sz="2600" b="1" dirty="0">
                <a:latin typeface="Constantia" panose="02030602050306030303" pitchFamily="18" charset="0"/>
              </a:rPr>
              <a:t>. Chuo </a:t>
            </a:r>
            <a:r>
              <a:rPr lang="en-US" sz="2600" b="1" dirty="0" err="1">
                <a:latin typeface="Constantia" panose="02030602050306030303" pitchFamily="18" charset="0"/>
              </a:rPr>
              <a:t>kod</a:t>
            </a:r>
            <a:r>
              <a:rPr lang="en-US" sz="2600" b="1" dirty="0">
                <a:latin typeface="Constantia" panose="02030602050306030303" pitchFamily="18" charset="0"/>
              </a:rPr>
              <a:t> mon </a:t>
            </a:r>
            <a:r>
              <a:rPr lang="en-US" sz="2600" b="1" dirty="0" err="1">
                <a:latin typeface="Constantia" panose="02030602050306030303" pitchFamily="18" charset="0"/>
              </a:rPr>
              <a:t>onego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oloki</a:t>
            </a:r>
            <a:r>
              <a:rPr lang="en-US" sz="2600" b="1" dirty="0">
                <a:latin typeface="Constantia" panose="02030602050306030303" pitchFamily="18" charset="0"/>
              </a:rPr>
              <a:t>, ok </a:t>
            </a:r>
            <a:r>
              <a:rPr lang="en-US" sz="2600" b="1" dirty="0" err="1">
                <a:latin typeface="Constantia" panose="02030602050306030303" pitchFamily="18" charset="0"/>
              </a:rPr>
              <a:t>kuom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mich</a:t>
            </a:r>
            <a:r>
              <a:rPr lang="en-US" sz="2600" b="1" dirty="0"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latin typeface="Constantia" panose="02030602050306030303" pitchFamily="18" charset="0"/>
              </a:rPr>
              <a:t>dhok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mopogore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opogore</a:t>
            </a:r>
            <a:r>
              <a:rPr lang="en-US" sz="2600" b="1" dirty="0">
                <a:latin typeface="Constantia" panose="02030602050306030303" pitchFamily="18" charset="0"/>
              </a:rPr>
              <a:t> kata </a:t>
            </a:r>
            <a:r>
              <a:rPr lang="en-US" sz="2600" b="1" dirty="0" err="1">
                <a:latin typeface="Constantia" panose="02030602050306030303" pitchFamily="18" charset="0"/>
              </a:rPr>
              <a:t>kuom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timo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honni</a:t>
            </a:r>
            <a:r>
              <a:rPr lang="en-US" sz="2600" b="1" dirty="0">
                <a:latin typeface="Constantia" panose="02030602050306030303" pitchFamily="18" charset="0"/>
              </a:rPr>
              <a:t>, to </a:t>
            </a:r>
            <a:r>
              <a:rPr lang="en-US" sz="2600" b="1" dirty="0" err="1">
                <a:latin typeface="Constantia" panose="02030602050306030303" pitchFamily="18" charset="0"/>
              </a:rPr>
              <a:t>kuom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yalo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Kristo</a:t>
            </a:r>
            <a:r>
              <a:rPr lang="en-US" sz="2600" b="1" dirty="0">
                <a:latin typeface="Constantia" panose="02030602050306030303" pitchFamily="18" charset="0"/>
              </a:rPr>
              <a:t> mane </a:t>
            </a:r>
            <a:r>
              <a:rPr lang="en-US" sz="2600" b="1" dirty="0" err="1">
                <a:latin typeface="Constantia" panose="02030602050306030303" pitchFamily="18" charset="0"/>
              </a:rPr>
              <a:t>ogur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Marang’o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wadeko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timo</a:t>
            </a:r>
            <a:r>
              <a:rPr lang="en-US" sz="2600" b="1" dirty="0">
                <a:latin typeface="Constantia" panose="02030602050306030303" pitchFamily="18" charset="0"/>
              </a:rPr>
              <a:t>  </a:t>
            </a:r>
            <a:r>
              <a:rPr lang="en-US" sz="2600" b="1" dirty="0" err="1">
                <a:latin typeface="Constantia" panose="02030602050306030303" pitchFamily="18" charset="0"/>
              </a:rPr>
              <a:t>gima</a:t>
            </a:r>
            <a:r>
              <a:rPr lang="en-US" sz="2600" b="1" dirty="0">
                <a:latin typeface="Constantia" panose="02030602050306030303" pitchFamily="18" charset="0"/>
              </a:rPr>
              <a:t> biro </a:t>
            </a:r>
            <a:r>
              <a:rPr lang="en-US" sz="2600" b="1" dirty="0" err="1">
                <a:latin typeface="Constantia" panose="02030602050306030303" pitchFamily="18" charset="0"/>
              </a:rPr>
              <a:t>miyo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piny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obed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maber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moloyo</a:t>
            </a:r>
            <a:r>
              <a:rPr lang="en-US" sz="2600" b="1" dirty="0">
                <a:latin typeface="Constantia" panose="02030602050306030303" pitchFamily="18" charset="0"/>
              </a:rPr>
              <a:t>? 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“Pile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idiyowa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to kata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kamano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ok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dinnwa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Wadhier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nono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chunywa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ok a.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Isandowa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to ok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jwang’wa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igoyowa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piny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to ok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negwa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Pile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wating’o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mane Yesu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othogo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ringrewa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mondo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ngima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mar Yesu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bende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onenre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ringrewa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TICH MAR PASTOR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Jotich ma nigi nyalo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Chandruok mag tich mar ote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TIJE MAG JOKANYO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Joote makelo winjruok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Idwaro ni wabed joma ler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</a:rPr>
              <a:t>DWOKO MAR TIYO KANYAKLA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Hoch kod mor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Ng’ano</a:t>
            </a:r>
            <a:r>
              <a:rPr lang="en-US" sz="2000" b="1" dirty="0"/>
              <a:t> mane </a:t>
            </a:r>
            <a:r>
              <a:rPr lang="en-US" sz="2000" b="1" dirty="0" err="1"/>
              <a:t>owacho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ngima</a:t>
            </a:r>
            <a:r>
              <a:rPr lang="en-US" sz="2000" b="1" dirty="0"/>
              <a:t> mar pastor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gima</a:t>
            </a:r>
            <a:r>
              <a:rPr lang="en-US" sz="2000" b="1" dirty="0"/>
              <a:t> </a:t>
            </a:r>
            <a:r>
              <a:rPr lang="en-US" sz="2000" b="1" dirty="0" err="1"/>
              <a:t>yot</a:t>
            </a:r>
            <a:r>
              <a:rPr lang="en-US" sz="2000" b="1" dirty="0"/>
              <a:t>? </a:t>
            </a:r>
            <a:r>
              <a:rPr lang="en-US" sz="2000" b="1" dirty="0" err="1"/>
              <a:t>Jotich</a:t>
            </a:r>
            <a:r>
              <a:rPr lang="en-US" sz="2000" b="1" dirty="0"/>
              <a:t> mag </a:t>
            </a:r>
            <a:r>
              <a:rPr lang="en-US" sz="2000" b="1" dirty="0" err="1"/>
              <a:t>injili</a:t>
            </a:r>
            <a:r>
              <a:rPr lang="en-US" sz="2000" b="1" dirty="0"/>
              <a:t> </a:t>
            </a:r>
            <a:r>
              <a:rPr lang="en-US" sz="2000" b="1" dirty="0" err="1"/>
              <a:t>nigi</a:t>
            </a:r>
            <a:r>
              <a:rPr lang="en-US" sz="2000" b="1" dirty="0"/>
              <a:t> ting’ </a:t>
            </a:r>
            <a:r>
              <a:rPr lang="en-US" sz="2000" b="1" dirty="0" err="1"/>
              <a:t>maduong</a:t>
            </a:r>
            <a:r>
              <a:rPr lang="en-US" sz="2000" b="1" dirty="0"/>
              <a:t>’, kendo </a:t>
            </a:r>
            <a:r>
              <a:rPr lang="en-US" sz="2000" b="1" dirty="0" err="1"/>
              <a:t>tich</a:t>
            </a:r>
            <a:r>
              <a:rPr lang="en-US" sz="2000" b="1" dirty="0"/>
              <a:t> </a:t>
            </a:r>
            <a:r>
              <a:rPr lang="en-US" sz="2000" b="1" dirty="0" err="1"/>
              <a:t>matek</a:t>
            </a:r>
            <a:r>
              <a:rPr lang="en-US" sz="2000" b="1" dirty="0"/>
              <a:t> ma </a:t>
            </a:r>
            <a:r>
              <a:rPr lang="en-US" sz="2000" b="1" dirty="0" err="1"/>
              <a:t>gitimo</a:t>
            </a:r>
            <a:r>
              <a:rPr lang="en-US" sz="2000" b="1" dirty="0"/>
              <a:t> ok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gima</a:t>
            </a:r>
            <a:r>
              <a:rPr lang="en-US" sz="2000" b="1" dirty="0"/>
              <a:t>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chandruok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217" y="5888774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5997" y="5541160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654" y="6346280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kanyakla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jotich</a:t>
            </a:r>
            <a:r>
              <a:rPr lang="en-US" sz="2000" b="1" dirty="0">
                <a:solidFill>
                  <a:prstClr val="black"/>
                </a:solidFill>
              </a:rPr>
              <a:t> mage kendo </a:t>
            </a:r>
            <a:r>
              <a:rPr lang="en-US" sz="2000" b="1" dirty="0" err="1">
                <a:solidFill>
                  <a:prstClr val="black"/>
                </a:solidFill>
              </a:rPr>
              <a:t>timo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lokruok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madongo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ngimagi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odoko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winjruok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50015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Hera ne </a:t>
            </a:r>
            <a:r>
              <a:rPr lang="en-US" sz="2000" b="1" dirty="0" err="1">
                <a:solidFill>
                  <a:prstClr val="black"/>
                </a:solidFill>
              </a:rPr>
              <a:t>chunje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lal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rit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ng’won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nyaka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gichiw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orit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oger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jogo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oseyie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injili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gino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mopogo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jotich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adieri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ondiegi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mangemo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TICH MAR PASTOR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JOTICH MA NIGI NYALO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2648004" y="1161807"/>
            <a:ext cx="710381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Nitie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ma ok </a:t>
            </a:r>
            <a:r>
              <a:rPr lang="en-US" sz="2000" b="1" dirty="0" err="1"/>
              <a:t>lokre</a:t>
            </a:r>
            <a:r>
              <a:rPr lang="en-US" sz="2000" b="1" dirty="0"/>
              <a:t> </a:t>
            </a:r>
            <a:r>
              <a:rPr lang="en-US" sz="2000" b="1" dirty="0" err="1"/>
              <a:t>ahinya</a:t>
            </a:r>
            <a:r>
              <a:rPr lang="en-US" sz="2000" b="1" dirty="0"/>
              <a:t> bang’ </a:t>
            </a:r>
            <a:r>
              <a:rPr lang="en-US" sz="2000" b="1" dirty="0" err="1"/>
              <a:t>kinde</a:t>
            </a:r>
            <a:r>
              <a:rPr lang="en-US" sz="2000" b="1" dirty="0"/>
              <a:t> </a:t>
            </a:r>
            <a:r>
              <a:rPr lang="en-US" sz="2000" b="1" dirty="0" err="1"/>
              <a:t>mathoth</a:t>
            </a:r>
            <a:r>
              <a:rPr lang="en-US" sz="2000" b="1" dirty="0"/>
              <a:t>. </a:t>
            </a:r>
            <a:r>
              <a:rPr lang="en-US" sz="2000" b="1" dirty="0" err="1"/>
              <a:t>Barupe</a:t>
            </a:r>
            <a:r>
              <a:rPr lang="en-US" sz="2000" b="1" dirty="0"/>
              <a:t> mag </a:t>
            </a:r>
            <a:r>
              <a:rPr lang="en-US" sz="2000" b="1" dirty="0" err="1"/>
              <a:t>pwoch</a:t>
            </a:r>
            <a:r>
              <a:rPr lang="en-US" sz="2000" b="1" dirty="0"/>
              <a:t> pod </a:t>
            </a:r>
            <a:r>
              <a:rPr lang="en-US" sz="2000" b="1" dirty="0" err="1"/>
              <a:t>yawo</a:t>
            </a:r>
            <a:r>
              <a:rPr lang="en-US" sz="2000" b="1" dirty="0"/>
              <a:t> </a:t>
            </a:r>
            <a:r>
              <a:rPr lang="en-US" sz="2000" b="1" dirty="0" err="1"/>
              <a:t>dhoudi</a:t>
            </a:r>
            <a:r>
              <a:rPr lang="en-US" sz="2000" b="1" dirty="0"/>
              <a:t> </a:t>
            </a:r>
            <a:r>
              <a:rPr lang="en-US" sz="2000" b="1" dirty="0" err="1"/>
              <a:t>nyaka</a:t>
            </a:r>
            <a:r>
              <a:rPr lang="en-US" sz="2000" b="1" dirty="0"/>
              <a:t> </a:t>
            </a:r>
            <a:r>
              <a:rPr lang="en-US" sz="2000" b="1" dirty="0" err="1"/>
              <a:t>sani</a:t>
            </a:r>
            <a:r>
              <a:rPr lang="en-US" sz="2000" b="1" dirty="0"/>
              <a:t>, mana kaka ne </a:t>
            </a:r>
            <a:r>
              <a:rPr lang="en-US" sz="2000" b="1" dirty="0" err="1"/>
              <a:t>gitimo</a:t>
            </a:r>
            <a:r>
              <a:rPr lang="en-US" sz="2000" b="1" dirty="0"/>
              <a:t> e </a:t>
            </a:r>
            <a:r>
              <a:rPr lang="en-US" sz="2000" b="1" dirty="0" err="1"/>
              <a:t>higni</a:t>
            </a:r>
            <a:r>
              <a:rPr lang="en-US" sz="2000" b="1" dirty="0"/>
              <a:t> mag 100 </a:t>
            </a:r>
            <a:r>
              <a:rPr lang="en-US" sz="2000" b="1" dirty="0" err="1"/>
              <a:t>mokwongo</a:t>
            </a:r>
            <a:r>
              <a:rPr lang="en-US" sz="2000" b="1" dirty="0"/>
              <a:t>. Bende Paulo ne </a:t>
            </a:r>
            <a:r>
              <a:rPr lang="en-US" sz="2000" b="1" dirty="0" err="1"/>
              <a:t>dwaro</a:t>
            </a:r>
            <a:r>
              <a:rPr lang="en-US" sz="2000" b="1" dirty="0"/>
              <a:t> </a:t>
            </a:r>
            <a:r>
              <a:rPr lang="en-US" sz="2000" b="1" dirty="0" err="1"/>
              <a:t>barua</a:t>
            </a:r>
            <a:r>
              <a:rPr lang="en-US" sz="2000" b="1" dirty="0"/>
              <a:t> mar </a:t>
            </a:r>
            <a:r>
              <a:rPr lang="en-US" sz="2000" b="1" dirty="0" err="1"/>
              <a:t>pwoch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kanisa</a:t>
            </a:r>
            <a:r>
              <a:rPr lang="en-US" sz="2000" b="1" dirty="0"/>
              <a:t> ma ne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Korintho</a:t>
            </a:r>
            <a:r>
              <a:rPr lang="en-US" sz="2000" b="1" dirty="0"/>
              <a:t> </a:t>
            </a:r>
            <a:r>
              <a:rPr lang="en-US" sz="2000" b="1" dirty="0" err="1"/>
              <a:t>orwake</a:t>
            </a:r>
            <a:r>
              <a:rPr lang="en-US" sz="2000" b="1" dirty="0"/>
              <a:t>? (2 Jo-</a:t>
            </a:r>
            <a:r>
              <a:rPr lang="en-US" sz="2000" b="1" dirty="0" err="1"/>
              <a:t>Korintho</a:t>
            </a:r>
            <a:r>
              <a:rPr lang="en-US" sz="2000" b="1" dirty="0"/>
              <a:t> 3:1)</a:t>
            </a:r>
          </a:p>
          <a:p>
            <a:pPr>
              <a:spcBef>
                <a:spcPts val="600"/>
              </a:spcBef>
            </a:pPr>
            <a:endParaRPr lang="en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Un e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barupwa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mondiki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chunywa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ng’ato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ng’ato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nyalo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neno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kendo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somo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Jo-Korintho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362199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4343" y="1307058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186057" y="4613158"/>
            <a:ext cx="3922722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184721" y="4379639"/>
            <a:ext cx="60183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jokonyne</a:t>
            </a:r>
            <a:r>
              <a:rPr lang="en-US" sz="2000" b="1" dirty="0"/>
              <a:t> ne gin “</a:t>
            </a:r>
            <a:r>
              <a:rPr lang="en-US" sz="2000" b="1" dirty="0" err="1"/>
              <a:t>jotich</a:t>
            </a:r>
            <a:r>
              <a:rPr lang="en-US" sz="2000" b="1" dirty="0"/>
              <a:t> </a:t>
            </a:r>
            <a:r>
              <a:rPr lang="en-US" sz="2000" b="1" dirty="0" err="1"/>
              <a:t>Winjruok</a:t>
            </a:r>
            <a:r>
              <a:rPr lang="en-US" sz="2000" b="1" dirty="0"/>
              <a:t> </a:t>
            </a:r>
            <a:r>
              <a:rPr lang="en-US" sz="2000" b="1" dirty="0" err="1"/>
              <a:t>Manyien</a:t>
            </a:r>
            <a:r>
              <a:rPr lang="en-US" sz="2000" b="1" dirty="0"/>
              <a:t> ma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nyalo</a:t>
            </a:r>
            <a:r>
              <a:rPr lang="en-US" sz="2000" b="1" dirty="0"/>
              <a:t>” (2 Kor. 3:6). </a:t>
            </a:r>
            <a:r>
              <a:rPr lang="en-US" sz="2000" b="1" dirty="0" err="1"/>
              <a:t>Singruok</a:t>
            </a:r>
            <a:r>
              <a:rPr lang="en-US" sz="2000" b="1" dirty="0"/>
              <a:t> </a:t>
            </a:r>
            <a:r>
              <a:rPr lang="en-US" sz="2000" b="1" dirty="0" err="1"/>
              <a:t>maduong</a:t>
            </a:r>
            <a:r>
              <a:rPr lang="en-US" sz="2000" b="1" dirty="0"/>
              <a:t>’, ma </a:t>
            </a:r>
            <a:r>
              <a:rPr lang="en-US" sz="2000" b="1" dirty="0" err="1"/>
              <a:t>ondik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Roho</a:t>
            </a:r>
            <a:r>
              <a:rPr lang="en-US" sz="2000" b="1" dirty="0"/>
              <a:t> e </a:t>
            </a:r>
            <a:r>
              <a:rPr lang="en-US" sz="2000" b="1" dirty="0" err="1"/>
              <a:t>chuny</a:t>
            </a:r>
            <a:r>
              <a:rPr lang="en-US" sz="2000" b="1" dirty="0"/>
              <a:t> mar </a:t>
            </a:r>
            <a:r>
              <a:rPr lang="en-US" sz="2000" b="1" dirty="0" err="1"/>
              <a:t>ngima</a:t>
            </a:r>
            <a:r>
              <a:rPr lang="en-US" sz="2000" b="1" dirty="0"/>
              <a:t> </a:t>
            </a:r>
            <a:r>
              <a:rPr lang="en-US" sz="2000" b="1" dirty="0" err="1"/>
              <a:t>mosiko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2648004" y="2972766"/>
            <a:ext cx="71038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Ne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barup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pwoch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maber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moloyo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ma ne </a:t>
            </a:r>
            <a:r>
              <a:rPr lang="en-US" sz="2000" b="1" dirty="0" err="1">
                <a:solidFill>
                  <a:prstClr val="black"/>
                </a:solidFill>
              </a:rPr>
              <a:t>yudore</a:t>
            </a:r>
            <a:r>
              <a:rPr lang="en-US" sz="2000" b="1" dirty="0">
                <a:solidFill>
                  <a:prstClr val="black"/>
                </a:solidFill>
              </a:rPr>
              <a:t>: jo-</a:t>
            </a:r>
            <a:r>
              <a:rPr lang="en-US" sz="2000" b="1" dirty="0" err="1">
                <a:solidFill>
                  <a:prstClr val="black"/>
                </a:solidFill>
              </a:rPr>
              <a:t>Korinto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giwegi</a:t>
            </a:r>
            <a:r>
              <a:rPr lang="en-US" sz="2000" b="1" dirty="0">
                <a:solidFill>
                  <a:prstClr val="black"/>
                </a:solidFill>
              </a:rPr>
              <a:t> (2 Kor. 3:2). </a:t>
            </a:r>
            <a:r>
              <a:rPr lang="en-US" sz="2000" b="1" dirty="0" err="1">
                <a:solidFill>
                  <a:prstClr val="black"/>
                </a:solidFill>
              </a:rPr>
              <a:t>Chunygi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oseloki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kokalo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lendo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jaote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jogo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kode</a:t>
            </a:r>
            <a:r>
              <a:rPr lang="en-US" sz="2000" b="1" dirty="0">
                <a:solidFill>
                  <a:prstClr val="black"/>
                </a:solidFill>
              </a:rPr>
              <a:t> (2 Kor. 3:3).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43920" y="5632430"/>
            <a:ext cx="601833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To </a:t>
            </a:r>
            <a:r>
              <a:rPr lang="en-US" sz="2000" b="1" dirty="0" err="1">
                <a:solidFill>
                  <a:prstClr val="black"/>
                </a:solidFill>
              </a:rPr>
              <a:t>moko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oluwo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singruok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machielo</a:t>
            </a:r>
            <a:r>
              <a:rPr lang="en-US" sz="2000" b="1" dirty="0">
                <a:solidFill>
                  <a:prstClr val="black"/>
                </a:solidFill>
              </a:rPr>
              <a:t>, ma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singruok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warruok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tije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Chik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ondik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kidi</a:t>
            </a:r>
            <a:r>
              <a:rPr lang="en-US" sz="2000" b="1" dirty="0">
                <a:solidFill>
                  <a:prstClr val="black"/>
                </a:solidFill>
              </a:rPr>
              <a:t>, mane </a:t>
            </a:r>
            <a:r>
              <a:rPr lang="en-US" sz="2000" b="1" dirty="0" err="1">
                <a:solidFill>
                  <a:prstClr val="black"/>
                </a:solidFill>
              </a:rPr>
              <a:t>otamogi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ng’eyo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duong</a:t>
            </a:r>
            <a:r>
              <a:rPr lang="en-US" sz="2000" b="1" dirty="0">
                <a:solidFill>
                  <a:prstClr val="black"/>
                </a:solidFill>
              </a:rPr>
              <a:t>’ mar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 (2 Kor. 3:7-9).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CHANDRUOK MAG TICH OTE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16089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Mago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duto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obetie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nikech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un,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kaka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mayudo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ng’wono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mogundho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medore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e kaka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erokamano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mimiyigo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duong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’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omedre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Jo-Korintho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342900" y="1207440"/>
            <a:ext cx="68675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ne </a:t>
            </a:r>
            <a:r>
              <a:rPr lang="en-US" sz="2000" b="1" dirty="0" err="1"/>
              <a:t>ong’eyo</a:t>
            </a:r>
            <a:r>
              <a:rPr lang="en-US" sz="2000" b="1" dirty="0"/>
              <a:t> </a:t>
            </a:r>
            <a:r>
              <a:rPr lang="en-US" sz="2000" b="1" dirty="0" err="1"/>
              <a:t>chandruok</a:t>
            </a:r>
            <a:r>
              <a:rPr lang="en-US" sz="2000" b="1" dirty="0"/>
              <a:t> ma </a:t>
            </a:r>
            <a:r>
              <a:rPr lang="en-US" sz="2000" b="1" dirty="0" err="1"/>
              <a:t>lando</a:t>
            </a:r>
            <a:r>
              <a:rPr lang="en-US" sz="2000" b="1" dirty="0"/>
              <a:t> </a:t>
            </a:r>
            <a:r>
              <a:rPr lang="en-US" sz="2000" b="1" dirty="0" err="1"/>
              <a:t>injili</a:t>
            </a:r>
            <a:r>
              <a:rPr lang="en-US" sz="2000" b="1" dirty="0"/>
              <a:t> </a:t>
            </a:r>
            <a:r>
              <a:rPr lang="en-US" sz="2000" b="1" dirty="0" err="1"/>
              <a:t>kelo</a:t>
            </a:r>
            <a:r>
              <a:rPr lang="en-US" sz="2000" b="1" dirty="0"/>
              <a:t> to </a:t>
            </a:r>
            <a:r>
              <a:rPr lang="en-US" sz="2000" b="1" dirty="0" err="1"/>
              <a:t>notimo</a:t>
            </a:r>
            <a:r>
              <a:rPr lang="en-US" sz="2000" b="1" dirty="0"/>
              <a:t> </a:t>
            </a:r>
            <a:r>
              <a:rPr lang="en-US" sz="2000" b="1" dirty="0" err="1"/>
              <a:t>kinda</a:t>
            </a:r>
            <a:r>
              <a:rPr lang="en-US" sz="2000" b="1" dirty="0"/>
              <a:t> e </a:t>
            </a:r>
            <a:r>
              <a:rPr lang="en-US" sz="2000" b="1" dirty="0" err="1"/>
              <a:t>tij</a:t>
            </a:r>
            <a:r>
              <a:rPr lang="en-US" sz="2000" b="1" dirty="0"/>
              <a:t> </a:t>
            </a:r>
            <a:r>
              <a:rPr lang="en-US" sz="2000" b="1" dirty="0" err="1"/>
              <a:t>lendono</a:t>
            </a:r>
            <a:r>
              <a:rPr lang="en-US" sz="2000" b="1" dirty="0"/>
              <a:t>. </a:t>
            </a:r>
            <a:r>
              <a:rPr lang="en-US" sz="2000" b="1" dirty="0" err="1"/>
              <a:t>Nong’eyo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ber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okadhi</a:t>
            </a:r>
            <a:r>
              <a:rPr lang="en-US" sz="2000" b="1" dirty="0"/>
              <a:t> e </a:t>
            </a:r>
            <a:r>
              <a:rPr lang="en-US" sz="2000" b="1" dirty="0" err="1"/>
              <a:t>chandruokgo</a:t>
            </a:r>
            <a:r>
              <a:rPr lang="en-US" sz="2000" b="1" dirty="0"/>
              <a:t> </a:t>
            </a:r>
            <a:r>
              <a:rPr lang="en-US" sz="2000" b="1" dirty="0" err="1"/>
              <a:t>nikech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mane </a:t>
            </a:r>
            <a:r>
              <a:rPr lang="en-US" sz="2000" b="1" dirty="0" err="1"/>
              <a:t>oherogo</a:t>
            </a:r>
            <a:r>
              <a:rPr lang="en-US" sz="2000" b="1" dirty="0"/>
              <a:t> </a:t>
            </a:r>
            <a:r>
              <a:rPr lang="en-US" sz="2000" b="1" dirty="0" err="1"/>
              <a:t>jomane</a:t>
            </a:r>
            <a:r>
              <a:rPr lang="en-US" sz="2000" b="1" dirty="0"/>
              <a:t> </a:t>
            </a:r>
            <a:r>
              <a:rPr lang="en-US" sz="2000" b="1" dirty="0" err="1"/>
              <a:t>omiyo</a:t>
            </a:r>
            <a:r>
              <a:rPr lang="en-US" sz="2000" b="1" dirty="0"/>
              <a:t> </a:t>
            </a:r>
            <a:r>
              <a:rPr lang="en-US" sz="2000" b="1" dirty="0" err="1"/>
              <a:t>thuolo</a:t>
            </a:r>
            <a:r>
              <a:rPr lang="en-US" sz="2000" b="1" dirty="0"/>
              <a:t> mar </a:t>
            </a:r>
            <a:r>
              <a:rPr lang="en-US" sz="2000" b="1" dirty="0" err="1"/>
              <a:t>yudo</a:t>
            </a:r>
            <a:r>
              <a:rPr lang="en-US" sz="2000" b="1" dirty="0"/>
              <a:t> </a:t>
            </a:r>
            <a:r>
              <a:rPr lang="en-US" sz="2000" b="1" dirty="0" err="1"/>
              <a:t>warruok</a:t>
            </a:r>
            <a:r>
              <a:rPr lang="en-US" sz="2000" b="1" dirty="0"/>
              <a:t> (2 Kor. 4:15). </a:t>
            </a:r>
            <a:r>
              <a:rPr lang="en-US" sz="2000" b="1" dirty="0" err="1"/>
              <a:t>Komedore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mano</a:t>
            </a:r>
            <a:r>
              <a:rPr lang="en-US" sz="2000" b="1" dirty="0"/>
              <a:t>, ne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adier mar </a:t>
            </a:r>
            <a:r>
              <a:rPr lang="en-US" sz="2000" b="1" dirty="0" err="1"/>
              <a:t>kony</a:t>
            </a:r>
            <a:r>
              <a:rPr lang="en-US" sz="2000" b="1" dirty="0"/>
              <a:t> ma </a:t>
            </a:r>
            <a:r>
              <a:rPr lang="en-US" sz="2000" b="1" dirty="0" err="1"/>
              <a:t>wuok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(2 Kor. 4:7-9):</a:t>
            </a:r>
            <a:endParaRPr lang="en" sz="20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9523769"/>
              </p:ext>
            </p:extLst>
          </p:nvPr>
        </p:nvGraphicFramePr>
        <p:xfrm>
          <a:off x="342900" y="2951053"/>
          <a:ext cx="6284042" cy="1970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78066" y="4921517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Injili</a:t>
            </a:r>
            <a:r>
              <a:rPr lang="en-US" sz="2000" b="1" dirty="0"/>
              <a:t> </a:t>
            </a:r>
            <a:r>
              <a:rPr lang="en-US" sz="2000" b="1" dirty="0" err="1"/>
              <a:t>ilando</a:t>
            </a:r>
            <a:r>
              <a:rPr lang="en-US" sz="2000" b="1" dirty="0"/>
              <a:t> </a:t>
            </a:r>
            <a:r>
              <a:rPr lang="en-US" sz="2000" b="1" dirty="0" err="1"/>
              <a:t>kokalo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dhano</a:t>
            </a:r>
            <a:r>
              <a:rPr lang="en-US" sz="2000" b="1" dirty="0"/>
              <a:t> ma </a:t>
            </a:r>
            <a:r>
              <a:rPr lang="en-US" sz="2000" b="1" dirty="0" err="1"/>
              <a:t>yomyom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 </a:t>
            </a:r>
            <a:r>
              <a:rPr lang="en-US" sz="2000" b="1" dirty="0" err="1"/>
              <a:t>omi</a:t>
            </a:r>
            <a:r>
              <a:rPr lang="en-US" sz="2000" b="1" dirty="0"/>
              <a:t> </a:t>
            </a:r>
            <a:r>
              <a:rPr lang="en-US" sz="2000" b="1" dirty="0" err="1"/>
              <a:t>duong</a:t>
            </a:r>
            <a:r>
              <a:rPr lang="en-US" sz="2000" b="1" dirty="0"/>
              <a:t>’ </a:t>
            </a:r>
            <a:r>
              <a:rPr lang="en-US" sz="2000" b="1" dirty="0" err="1"/>
              <a:t>odog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kende</a:t>
            </a:r>
            <a:r>
              <a:rPr lang="en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172479" y="5629403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“</a:t>
            </a:r>
            <a:r>
              <a:rPr lang="en-US" sz="2000" b="1" dirty="0" err="1">
                <a:solidFill>
                  <a:prstClr val="black"/>
                </a:solidFill>
              </a:rPr>
              <a:t>Thagruok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matin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mwayudoni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rumo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piyo</a:t>
            </a:r>
            <a:r>
              <a:rPr lang="en-US" sz="2000" b="1" dirty="0">
                <a:solidFill>
                  <a:prstClr val="black"/>
                </a:solidFill>
              </a:rPr>
              <a:t>” kendo ok </a:t>
            </a:r>
            <a:r>
              <a:rPr lang="en-US" sz="2000" b="1" dirty="0" err="1">
                <a:solidFill>
                  <a:prstClr val="black"/>
                </a:solidFill>
              </a:rPr>
              <a:t>nyal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pime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duong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miwuoro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mosiko</a:t>
            </a:r>
            <a:r>
              <a:rPr lang="en-US" sz="2000" b="1" dirty="0">
                <a:solidFill>
                  <a:prstClr val="black"/>
                </a:solidFill>
              </a:rPr>
              <a:t>” ma </a:t>
            </a:r>
            <a:r>
              <a:rPr lang="en-US" sz="2000" b="1" dirty="0" err="1">
                <a:solidFill>
                  <a:prstClr val="black"/>
                </a:solidFill>
              </a:rPr>
              <a:t>wabiro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yudo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chieng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chier</a:t>
            </a:r>
            <a:r>
              <a:rPr lang="en-US" sz="2000" b="1" dirty="0">
                <a:solidFill>
                  <a:prstClr val="black"/>
                </a:solidFill>
              </a:rPr>
              <a:t> (2 Kor. 4:14-18).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853650" y="2677358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TIJE MAG JOKANYO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JOOTE MA KELO WINJRUOK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299" y="544458"/>
            <a:ext cx="89154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Mago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duto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owuon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ema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omiyo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wawinjore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kode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Kristo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kendo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nomiyowa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tich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kelo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winjruok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kinde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mamoko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bende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Jo-Korintho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443386" y="1313899"/>
            <a:ext cx="71880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Teko</a:t>
            </a:r>
            <a:r>
              <a:rPr lang="en-US" sz="2000" b="1" dirty="0"/>
              <a:t> ma </a:t>
            </a:r>
            <a:r>
              <a:rPr lang="en-US" sz="2000" b="1" dirty="0" err="1"/>
              <a:t>owinjore</a:t>
            </a:r>
            <a:r>
              <a:rPr lang="en-US" sz="2000" b="1" dirty="0"/>
              <a:t> </a:t>
            </a:r>
            <a:r>
              <a:rPr lang="en-US" sz="2000" b="1" dirty="0" err="1"/>
              <a:t>orit</a:t>
            </a:r>
            <a:r>
              <a:rPr lang="en-US" sz="2000" b="1" dirty="0"/>
              <a:t> </a:t>
            </a:r>
            <a:r>
              <a:rPr lang="en-US" sz="2000" b="1" dirty="0" err="1"/>
              <a:t>ngima</a:t>
            </a:r>
            <a:r>
              <a:rPr lang="en-US" sz="2000" b="1" dirty="0"/>
              <a:t> mar </a:t>
            </a:r>
            <a:r>
              <a:rPr lang="en-US" sz="2000" b="1" dirty="0" err="1"/>
              <a:t>kanisa</a:t>
            </a:r>
            <a:r>
              <a:rPr lang="en-US" sz="2000" b="1" dirty="0"/>
              <a:t> (</a:t>
            </a:r>
            <a:r>
              <a:rPr lang="en-US" sz="2000" b="1" dirty="0" err="1"/>
              <a:t>kod</a:t>
            </a:r>
            <a:r>
              <a:rPr lang="en-US" sz="2000" b="1" dirty="0"/>
              <a:t> mar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jokanyo</a:t>
            </a:r>
            <a:r>
              <a:rPr lang="en-US" sz="2000" b="1" dirty="0"/>
              <a:t>) </a:t>
            </a:r>
            <a:r>
              <a:rPr lang="en-US" sz="2000" b="1" dirty="0" err="1"/>
              <a:t>en</a:t>
            </a:r>
            <a:r>
              <a:rPr lang="en-US" sz="2000" b="1" dirty="0"/>
              <a:t> ma: “</a:t>
            </a:r>
            <a:r>
              <a:rPr lang="en-US" sz="2000" b="1" dirty="0" err="1"/>
              <a:t>Nimar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mar </a:t>
            </a:r>
            <a:r>
              <a:rPr lang="en-US" sz="2000" b="1" dirty="0" err="1"/>
              <a:t>Kristo</a:t>
            </a:r>
            <a:r>
              <a:rPr lang="en-US" sz="2000" b="1" dirty="0"/>
              <a:t> </a:t>
            </a:r>
            <a:r>
              <a:rPr lang="en-US" sz="2000" b="1" dirty="0" err="1"/>
              <a:t>oloyowa</a:t>
            </a:r>
            <a:r>
              <a:rPr lang="en-US" sz="2000" b="1" dirty="0"/>
              <a:t> </a:t>
            </a:r>
            <a:r>
              <a:rPr lang="en-US" sz="2000" b="1" dirty="0" err="1"/>
              <a:t>chuth</a:t>
            </a:r>
            <a:r>
              <a:rPr lang="en-US" sz="2000" b="1" dirty="0"/>
              <a:t>” (2 Kor. 5:14). </a:t>
            </a:r>
            <a:r>
              <a:rPr lang="en-US" sz="2000" b="1" dirty="0" err="1"/>
              <a:t>Ang’o</a:t>
            </a:r>
            <a:r>
              <a:rPr lang="en-US" sz="2000" b="1" dirty="0"/>
              <a:t> ma </a:t>
            </a:r>
            <a:r>
              <a:rPr lang="en-US" sz="2000" b="1" dirty="0" err="1"/>
              <a:t>herano</a:t>
            </a:r>
            <a:r>
              <a:rPr lang="en-US" sz="2000" b="1" dirty="0"/>
              <a:t> </a:t>
            </a:r>
            <a:r>
              <a:rPr lang="en-US" sz="2000" b="1" dirty="0" err="1"/>
              <a:t>oting’o</a:t>
            </a:r>
            <a:r>
              <a:rPr lang="en-US" sz="2000" b="1" dirty="0"/>
              <a:t>, kendo </a:t>
            </a:r>
            <a:r>
              <a:rPr lang="en-US" sz="2000" b="1" dirty="0" err="1"/>
              <a:t>ang’o</a:t>
            </a:r>
            <a:r>
              <a:rPr lang="en-US" sz="2000" b="1" dirty="0"/>
              <a:t> ma </a:t>
            </a:r>
            <a:r>
              <a:rPr lang="en-US" sz="2000" b="1" dirty="0" err="1"/>
              <a:t>oloyowa</a:t>
            </a:r>
            <a:r>
              <a:rPr lang="en-US" sz="2000" b="1" dirty="0"/>
              <a:t> </a:t>
            </a:r>
            <a:r>
              <a:rPr lang="en-US" sz="2000" b="1" dirty="0" err="1"/>
              <a:t>chuth</a:t>
            </a:r>
            <a:r>
              <a:rPr lang="en-US" sz="2000" b="1" dirty="0"/>
              <a:t>?</a:t>
            </a:r>
            <a:r>
              <a:rPr lang="en" sz="2000" b="1" dirty="0"/>
              <a:t>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338768"/>
              </p:ext>
            </p:extLst>
          </p:nvPr>
        </p:nvGraphicFramePr>
        <p:xfrm>
          <a:off x="2620681" y="286524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87771" y="5454126"/>
            <a:ext cx="78164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Omiyo</a:t>
            </a:r>
            <a:r>
              <a:rPr lang="en-US" sz="2000" b="1" dirty="0"/>
              <a:t>, </a:t>
            </a:r>
            <a:r>
              <a:rPr lang="en-US" sz="2000" b="1" dirty="0" err="1"/>
              <a:t>hera</a:t>
            </a:r>
            <a:r>
              <a:rPr lang="en-US" sz="2000" b="1" dirty="0"/>
              <a:t> mar </a:t>
            </a:r>
            <a:r>
              <a:rPr lang="en-US" sz="2000" b="1" dirty="0" err="1"/>
              <a:t>Kristo</a:t>
            </a:r>
            <a:r>
              <a:rPr lang="en-US" sz="2000" b="1" dirty="0"/>
              <a:t> </a:t>
            </a:r>
            <a:r>
              <a:rPr lang="en-US" sz="2000" b="1" dirty="0" err="1"/>
              <a:t>miyo</a:t>
            </a:r>
            <a:r>
              <a:rPr lang="en-US" sz="2000" b="1" dirty="0"/>
              <a:t> </a:t>
            </a:r>
            <a:r>
              <a:rPr lang="en-US" sz="2000" b="1" dirty="0" err="1"/>
              <a:t>wabedo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lokruok</a:t>
            </a:r>
            <a:r>
              <a:rPr lang="en-US" sz="2000" b="1" dirty="0"/>
              <a:t> </a:t>
            </a:r>
            <a:r>
              <a:rPr lang="en-US" sz="2000" b="1" dirty="0" err="1"/>
              <a:t>maduong</a:t>
            </a:r>
            <a:r>
              <a:rPr lang="en-US" sz="2000" b="1" dirty="0"/>
              <a:t>’ e </a:t>
            </a:r>
            <a:r>
              <a:rPr lang="en-US" sz="2000" b="1" dirty="0" err="1"/>
              <a:t>ngimawa</a:t>
            </a:r>
            <a:r>
              <a:rPr lang="en-US" sz="2000" b="1" dirty="0"/>
              <a:t>. </a:t>
            </a:r>
            <a:r>
              <a:rPr lang="en-US" sz="2000" b="1" dirty="0" err="1"/>
              <a:t>Dak</a:t>
            </a:r>
            <a:r>
              <a:rPr lang="en-US" sz="2000" b="1" dirty="0"/>
              <a:t> e </a:t>
            </a:r>
            <a:r>
              <a:rPr lang="en-US" sz="2000" b="1" dirty="0" err="1"/>
              <a:t>hera</a:t>
            </a:r>
            <a:r>
              <a:rPr lang="en-US" sz="2000" b="1" dirty="0"/>
              <a:t> mar </a:t>
            </a:r>
            <a:r>
              <a:rPr lang="en-US" sz="2000" b="1" dirty="0" err="1"/>
              <a:t>Kristo</a:t>
            </a:r>
            <a:r>
              <a:rPr lang="en-US" sz="2000" b="1" dirty="0"/>
              <a:t> </a:t>
            </a:r>
            <a:r>
              <a:rPr lang="en-US" sz="2000" b="1" dirty="0" err="1"/>
              <a:t>bende</a:t>
            </a:r>
            <a:r>
              <a:rPr lang="en-US" sz="2000" b="1" dirty="0"/>
              <a:t> </a:t>
            </a:r>
            <a:r>
              <a:rPr lang="en-US" sz="2000" b="1" dirty="0" err="1"/>
              <a:t>miyo</a:t>
            </a:r>
            <a:r>
              <a:rPr lang="en-US" sz="2000" b="1" dirty="0"/>
              <a:t> </a:t>
            </a:r>
            <a:r>
              <a:rPr lang="en-US" sz="2000" b="1" dirty="0" err="1"/>
              <a:t>mapuonjo</a:t>
            </a:r>
            <a:r>
              <a:rPr lang="en-US" sz="2000" b="1" dirty="0"/>
              <a:t> </a:t>
            </a:r>
            <a:r>
              <a:rPr lang="en-US" sz="2000" b="1" dirty="0" err="1"/>
              <a:t>ji</a:t>
            </a:r>
            <a:r>
              <a:rPr lang="en-US" sz="2000" b="1" dirty="0"/>
              <a:t> ma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herano</a:t>
            </a:r>
            <a:r>
              <a:rPr lang="en-US" sz="2000" b="1" dirty="0"/>
              <a:t>,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wajiwogi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giyie</a:t>
            </a:r>
            <a:r>
              <a:rPr lang="en-US" sz="2000" b="1" dirty="0"/>
              <a:t> </a:t>
            </a:r>
            <a:r>
              <a:rPr lang="en-US" sz="2000" b="1" dirty="0" err="1"/>
              <a:t>ote</a:t>
            </a:r>
            <a:r>
              <a:rPr lang="en-US" sz="2000" b="1" dirty="0"/>
              <a:t> mar </a:t>
            </a:r>
            <a:r>
              <a:rPr lang="en-US" sz="2000" b="1" dirty="0" err="1"/>
              <a:t>geno</a:t>
            </a:r>
            <a:r>
              <a:rPr lang="en-US" sz="2000" b="1" dirty="0"/>
              <a:t>: “</a:t>
            </a:r>
            <a:r>
              <a:rPr lang="en-US" sz="2000" b="1" dirty="0" err="1"/>
              <a:t>Winjreuru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” (2 Kor. 5:20).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59590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IDWARO NI WABED JOMA LER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5867400" y="91298"/>
            <a:ext cx="6324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Osiepewa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mago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singruok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osemiwa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mano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nyaka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wapuodhre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gik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moko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duto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mamiyo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ringruok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kod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chuny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doko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mochido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wadok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ler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chuth,kwabedo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oluoro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Jo-Korintho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Luong mar </a:t>
            </a:r>
            <a:r>
              <a:rPr lang="en-US" sz="2000" b="1" dirty="0" err="1"/>
              <a:t>bedo</a:t>
            </a:r>
            <a:r>
              <a:rPr lang="en-US" sz="2000" b="1" dirty="0"/>
              <a:t> </a:t>
            </a:r>
            <a:r>
              <a:rPr lang="en-US" sz="2000" b="1" dirty="0" err="1"/>
              <a:t>jomaler</a:t>
            </a:r>
            <a:r>
              <a:rPr lang="en-US" sz="2000" b="1" dirty="0"/>
              <a:t> </a:t>
            </a:r>
            <a:r>
              <a:rPr lang="en-US" sz="2000" b="1" dirty="0" err="1"/>
              <a:t>mulo</a:t>
            </a:r>
            <a:r>
              <a:rPr lang="en-US" sz="2000" b="1" dirty="0"/>
              <a:t> </a:t>
            </a:r>
            <a:r>
              <a:rPr lang="en-US" sz="2000" b="1" dirty="0" err="1"/>
              <a:t>ngima</a:t>
            </a:r>
            <a:r>
              <a:rPr lang="en-US" sz="2000" b="1" dirty="0"/>
              <a:t> ma pile </a:t>
            </a:r>
            <a:r>
              <a:rPr lang="en-US" sz="2000" b="1" dirty="0" err="1"/>
              <a:t>ka</a:t>
            </a:r>
            <a:r>
              <a:rPr lang="en-US" sz="2000" b="1" dirty="0"/>
              <a:t> pile mar </a:t>
            </a:r>
            <a:r>
              <a:rPr lang="en-US" sz="2000" b="1" dirty="0" err="1"/>
              <a:t>jotich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jokanyo</a:t>
            </a:r>
            <a:r>
              <a:rPr lang="en-US" sz="2000" b="1" dirty="0"/>
              <a:t>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8923450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5959073" y="1241017"/>
            <a:ext cx="6189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Koriwo</a:t>
            </a:r>
            <a:r>
              <a:rPr lang="en-US" sz="2000" b="1" dirty="0"/>
              <a:t> </a:t>
            </a:r>
            <a:r>
              <a:rPr lang="en-US" sz="2000" b="1" dirty="0" err="1"/>
              <a:t>weche</a:t>
            </a:r>
            <a:r>
              <a:rPr lang="en-US" sz="2000" b="1" dirty="0"/>
              <a:t> </a:t>
            </a:r>
            <a:r>
              <a:rPr lang="en-US" sz="2000" b="1" dirty="0" err="1"/>
              <a:t>mopogore</a:t>
            </a:r>
            <a:r>
              <a:rPr lang="en-US" sz="2000" b="1" dirty="0"/>
              <a:t> </a:t>
            </a:r>
            <a:r>
              <a:rPr lang="en-US" sz="2000" b="1" dirty="0" err="1"/>
              <a:t>opogore</a:t>
            </a:r>
            <a:r>
              <a:rPr lang="en-US" sz="2000" b="1" dirty="0"/>
              <a:t> </a:t>
            </a:r>
            <a:r>
              <a:rPr lang="en-US" sz="2000" b="1" dirty="0" err="1"/>
              <a:t>manie</a:t>
            </a:r>
            <a:r>
              <a:rPr lang="en-US" sz="2000" b="1" dirty="0"/>
              <a:t> Muma </a:t>
            </a:r>
            <a:r>
              <a:rPr lang="en-US" sz="2000" b="1" dirty="0" err="1"/>
              <a:t>Machon</a:t>
            </a:r>
            <a:r>
              <a:rPr lang="en-US" sz="2000" b="1" dirty="0"/>
              <a:t>, Paulo keto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machuok</a:t>
            </a:r>
            <a:r>
              <a:rPr lang="en-US" sz="2000" b="1" dirty="0"/>
              <a:t> </a:t>
            </a:r>
            <a:r>
              <a:rPr lang="en-US" sz="2000" b="1" dirty="0" err="1"/>
              <a:t>luong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wabed</a:t>
            </a:r>
            <a:r>
              <a:rPr lang="en-US" sz="2000" b="1" dirty="0"/>
              <a:t> </a:t>
            </a:r>
            <a:r>
              <a:rPr lang="en-US" sz="2000" b="1" dirty="0" err="1"/>
              <a:t>jomaler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ma biro </a:t>
            </a:r>
            <a:r>
              <a:rPr lang="en-US" sz="2000" b="1" dirty="0" err="1"/>
              <a:t>bang’e</a:t>
            </a:r>
            <a:r>
              <a:rPr lang="en-US" sz="2000" b="1" dirty="0"/>
              <a:t> (2 Kor. 6:16-18):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024517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1247</Words>
  <Application>Microsoft Office PowerPoint</Application>
  <PresentationFormat>Panorámica</PresentationFormat>
  <Paragraphs>79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128</cp:revision>
  <dcterms:created xsi:type="dcterms:W3CDTF">2026-07-25T16:44:22Z</dcterms:created>
  <dcterms:modified xsi:type="dcterms:W3CDTF">2026-08-26T13:19:49Z</dcterms:modified>
</cp:coreProperties>
</file>