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745E00"/>
              </a:solidFill>
            </a:rPr>
            <a:t>Kata ne en gi mwandu mogundho, to nodoko jachan                                                       (2 Jo-Korintho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208438"/>
              </a:solidFill>
            </a:rPr>
            <a:t>Ne oweyo Polo mondo odag e Piny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Ne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oweyo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locho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e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piny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mangima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mondo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obed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jalos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bao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rgbClr val="1C97A8"/>
              </a:solidFill>
            </a:rPr>
            <a:t>Ne </a:t>
          </a:r>
          <a:r>
            <a:rPr lang="en-US" sz="2000" b="1" dirty="0" err="1">
              <a:solidFill>
                <a:srgbClr val="1C97A8"/>
              </a:solidFill>
            </a:rPr>
            <a:t>oweyo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kama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nigi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arita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maber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mondo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odhi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odag</a:t>
          </a:r>
          <a:r>
            <a:rPr lang="en-US" sz="2000" b="1" dirty="0">
              <a:solidFill>
                <a:srgbClr val="1C97A8"/>
              </a:solidFill>
            </a:rPr>
            <a:t> e </a:t>
          </a:r>
          <a:r>
            <a:rPr lang="en-US" sz="2000" b="1" dirty="0" err="1">
              <a:solidFill>
                <a:srgbClr val="1C97A8"/>
              </a:solidFill>
            </a:rPr>
            <a:t>piny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wasigu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Ne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owilo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osimbo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mar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ruoth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gi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osimbo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mar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kudho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Goyo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erokamano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nikech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ng‘wono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Nyasaye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Kor.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/>
            <a:t>Yesu no</a:t>
          </a:r>
          <a:r>
            <a:rPr lang="en-US" sz="2000" b="1" dirty="0" err="1"/>
            <a:t>chiwo</a:t>
          </a:r>
          <a:r>
            <a:rPr lang="pl-PL" sz="2000" b="1" dirty="0"/>
            <a:t> gik moko duto nikech wan</a:t>
          </a:r>
          <a:r>
            <a:rPr lang="en" sz="2000" b="1" dirty="0"/>
            <a:t>.</a:t>
          </a:r>
          <a:r>
            <a:rPr lang="it-IT" sz="2000" b="1" dirty="0"/>
            <a:t>Erokamano marwa nyisore e gombo ni wachiwrene chuth </a:t>
          </a:r>
          <a:r>
            <a:rPr lang="en" sz="2000" b="1" dirty="0"/>
            <a:t>.</a:t>
          </a:r>
          <a:endParaRPr lang="es-ES" sz="20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Gombo pogo ne jomoko gweth mag Nyasaye(2 Kor. 9:11a)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Wachiwo ne jomoko mana nikech Nyasaye nokwongo chiwonwa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Hera madieri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Jo-Korintho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Chiwo e gima nyiso gadier ni hera nitie e chunywa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Ne gihombo mondo gikony jomoko (2 Kor.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Kuom chan margi, ne gichiwo moloyo koda kaka ne ginyalo (2 Kor.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Ne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giyudo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ng’wono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mar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Yesu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Kor.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Ne gichiwore ni Yesu</a:t>
          </a:r>
          <a:b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6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gi mor mogundho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Ne gin </a:t>
          </a:r>
          <a:r>
            <a:rPr lang="en-US" sz="2000" b="1" dirty="0" err="1"/>
            <a:t>gi</a:t>
          </a:r>
          <a:r>
            <a:rPr lang="en-US" sz="2000" b="1" dirty="0"/>
            <a:t> </a:t>
          </a:r>
          <a:r>
            <a:rPr lang="en-US" sz="2000" b="1" dirty="0" err="1"/>
            <a:t>mor</a:t>
          </a:r>
          <a:r>
            <a:rPr lang="en-US" sz="2000" b="1" dirty="0"/>
            <a:t> </a:t>
          </a:r>
          <a:r>
            <a:rPr lang="en-US" sz="2000" b="1" dirty="0" err="1"/>
            <a:t>nikech</a:t>
          </a:r>
          <a:r>
            <a:rPr lang="en-US" sz="2000" b="1" dirty="0"/>
            <a:t> ne </a:t>
          </a:r>
          <a:r>
            <a:rPr lang="en-US" sz="2000" b="1" dirty="0" err="1"/>
            <a:t>ginyalo</a:t>
          </a:r>
          <a:r>
            <a:rPr lang="en-US" sz="2000" b="1" dirty="0"/>
            <a:t> </a:t>
          </a:r>
          <a:r>
            <a:rPr lang="en-US" sz="2000" b="1" dirty="0" err="1"/>
            <a:t>chiwo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maonge migundia</a:t>
          </a:r>
          <a:b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Dhier margi ne ok omonogi chiwo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maonge achune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it-IT" sz="2000" b="1" dirty="0"/>
            <a:t>Ne gitimo kamano gi chunygi kendo giwegi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kaka thuolo makende</a:t>
          </a:r>
          <a:b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-US" sz="2000" b="1" dirty="0" err="1"/>
            <a:t>Timno</a:t>
          </a:r>
          <a:r>
            <a:rPr lang="en-US" sz="2000" b="1" dirty="0"/>
            <a:t> ne </a:t>
          </a:r>
          <a:r>
            <a:rPr lang="en-US" sz="2000" b="1" dirty="0" err="1"/>
            <a:t>omiyogi</a:t>
          </a:r>
          <a:r>
            <a:rPr lang="en-US" sz="2000" b="1" dirty="0"/>
            <a:t> </a:t>
          </a:r>
          <a:r>
            <a:rPr lang="en-US" sz="2000" b="1" dirty="0" err="1"/>
            <a:t>thuolo</a:t>
          </a:r>
          <a:r>
            <a:rPr lang="en-US" sz="2000" b="1" dirty="0"/>
            <a:t> mar </a:t>
          </a:r>
          <a:r>
            <a:rPr lang="en-US" sz="2000" b="1" dirty="0" err="1"/>
            <a:t>nyiso</a:t>
          </a:r>
          <a:r>
            <a:rPr lang="en-US" sz="2000" b="1" dirty="0"/>
            <a:t> </a:t>
          </a:r>
          <a:r>
            <a:rPr lang="en-US" sz="2000" b="1" dirty="0" err="1"/>
            <a:t>ni</a:t>
          </a:r>
          <a:r>
            <a:rPr lang="en-US" sz="2000" b="1" dirty="0"/>
            <a:t> </a:t>
          </a:r>
          <a:r>
            <a:rPr lang="en-US" sz="2000" b="1" dirty="0" err="1"/>
            <a:t>gihero</a:t>
          </a:r>
          <a:r>
            <a:rPr lang="en-US" sz="2000" b="1" dirty="0"/>
            <a:t> </a:t>
          </a:r>
          <a:r>
            <a:rPr lang="en-US" sz="2000" b="1" dirty="0" err="1"/>
            <a:t>Nyasaye</a:t>
          </a:r>
          <a:r>
            <a:rPr lang="en-US" sz="2000" b="1" dirty="0"/>
            <a:t> </a:t>
          </a:r>
          <a:r>
            <a:rPr lang="en-US" sz="2000" b="1" dirty="0" err="1"/>
            <a:t>kod</a:t>
          </a:r>
          <a:r>
            <a:rPr lang="en-US" sz="2000" b="1" dirty="0"/>
            <a:t> </a:t>
          </a:r>
          <a:r>
            <a:rPr lang="en-US" sz="2000" b="1" dirty="0" err="1"/>
            <a:t>kanisa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kaka yo mar chiwruok chuth ni Nyasaye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-US" sz="2000" b="1" dirty="0" err="1"/>
            <a:t>Chiwruokne</a:t>
          </a:r>
          <a:r>
            <a:rPr lang="en-US" sz="2000" b="1" dirty="0"/>
            <a:t> </a:t>
          </a:r>
          <a:r>
            <a:rPr lang="en-US" sz="2000" b="1" dirty="0" err="1"/>
            <a:t>ni</a:t>
          </a:r>
          <a:r>
            <a:rPr lang="en-US" sz="2000" b="1" dirty="0"/>
            <a:t> </a:t>
          </a:r>
          <a:r>
            <a:rPr lang="en-US" sz="2000" b="1" dirty="0" err="1"/>
            <a:t>Nyasaye</a:t>
          </a:r>
          <a:r>
            <a:rPr lang="en-US" sz="2000" b="1" dirty="0"/>
            <a:t> ne </a:t>
          </a:r>
          <a:r>
            <a:rPr lang="en-US" sz="2000" b="1" dirty="0" err="1"/>
            <a:t>omiyo</a:t>
          </a:r>
          <a:r>
            <a:rPr lang="en-US" sz="2000" b="1" dirty="0"/>
            <a:t> </a:t>
          </a:r>
          <a:r>
            <a:rPr lang="en-US" sz="2000" b="1" dirty="0" err="1"/>
            <a:t>obedo</a:t>
          </a:r>
          <a:r>
            <a:rPr lang="en-US" sz="2000" b="1" dirty="0"/>
            <a:t> </a:t>
          </a:r>
          <a:r>
            <a:rPr lang="en-US" sz="2000" b="1" dirty="0" err="1"/>
            <a:t>gi</a:t>
          </a:r>
          <a:r>
            <a:rPr lang="en-US" sz="2000" b="1" dirty="0"/>
            <a:t> </a:t>
          </a:r>
          <a:r>
            <a:rPr lang="en-US" sz="2000" b="1" dirty="0" err="1"/>
            <a:t>chiwruok</a:t>
          </a:r>
          <a:r>
            <a:rPr lang="en-US" sz="2000" b="1" dirty="0"/>
            <a:t> </a:t>
          </a:r>
          <a:r>
            <a:rPr lang="en-US" sz="2000" b="1" dirty="0" err="1"/>
            <a:t>ni</a:t>
          </a:r>
          <a:r>
            <a:rPr lang="en-US" sz="2000" b="1" dirty="0"/>
            <a:t> </a:t>
          </a:r>
          <a:r>
            <a:rPr lang="en-US" sz="2000" b="1" dirty="0" err="1"/>
            <a:t>jomoko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126920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126920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126920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126920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 custScaleY="146622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126920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Kanise mag jo-Yahudi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Gitero Injili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Kanise mag joma ok jo-Yahudi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Gikonyo gi mwandugi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90644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Kanisa manie gweng’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General Association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Conference/Mission/ 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Union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Division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745E00"/>
              </a:solidFill>
            </a:rPr>
            <a:t>Kata ne en gi mwandu mogundho, to nodoko jachan                                                       (2 Jo-Korintho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208438"/>
              </a:solidFill>
            </a:rPr>
            <a:t>Ne oweyo Polo mondo odag e Piny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Ne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oweyo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locho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e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piny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mangima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mondo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obed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jalos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bao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rgbClr val="1C97A8"/>
              </a:solidFill>
            </a:rPr>
            <a:t>Ne </a:t>
          </a:r>
          <a:r>
            <a:rPr lang="en-US" sz="2000" b="1" kern="1200" dirty="0" err="1">
              <a:solidFill>
                <a:srgbClr val="1C97A8"/>
              </a:solidFill>
            </a:rPr>
            <a:t>oweyo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kama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nigi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arita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maber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mondo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odhi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odag</a:t>
          </a:r>
          <a:r>
            <a:rPr lang="en-US" sz="2000" b="1" kern="1200" dirty="0">
              <a:solidFill>
                <a:srgbClr val="1C97A8"/>
              </a:solidFill>
            </a:rPr>
            <a:t> e </a:t>
          </a:r>
          <a:r>
            <a:rPr lang="en-US" sz="2000" b="1" kern="1200" dirty="0" err="1">
              <a:solidFill>
                <a:srgbClr val="1C97A8"/>
              </a:solidFill>
            </a:rPr>
            <a:t>piny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wasigu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Ne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owilo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osimbo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mar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ruoth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gi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osimbo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mar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kudho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Goyo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erokamano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nikech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ng‘wono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Nyasaye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Kor.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Yesu no</a:t>
          </a:r>
          <a:r>
            <a:rPr lang="en-US" sz="2000" b="1" kern="1200" dirty="0" err="1"/>
            <a:t>chiwo</a:t>
          </a:r>
          <a:r>
            <a:rPr lang="pl-PL" sz="2000" b="1" kern="1200" dirty="0"/>
            <a:t> gik moko duto nikech wan</a:t>
          </a:r>
          <a:r>
            <a:rPr lang="en" sz="2000" b="1" kern="1200" dirty="0"/>
            <a:t>.</a:t>
          </a:r>
          <a:r>
            <a:rPr lang="it-IT" sz="2000" b="1" kern="1200" dirty="0"/>
            <a:t>Erokamano marwa nyisore e gombo ni wachiwrene chuth 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Gombo pogo ne jomoko gweth mag Nyasaye(2 Kor. 9:11a)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Wachiwo ne jomoko mana nikech Nyasaye nokwongo chiwonwa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Hera madieri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Jo-Korintho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Chiwo e gima nyiso gadier ni hera nitie e chunywa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127"/>
          <a:ext cx="3990976" cy="654525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Ne gihombo mondo gikony jomoko (2 Kor. 8:4)</a:t>
          </a:r>
        </a:p>
      </dsp:txBody>
      <dsp:txXfrm>
        <a:off x="31951" y="32078"/>
        <a:ext cx="3927074" cy="590623"/>
      </dsp:txXfrm>
    </dsp:sp>
    <dsp:sp modelId="{F8F6F75F-1573-4DA0-ACC3-3D93CED1CD83}">
      <dsp:nvSpPr>
        <dsp:cNvPr id="0" name=""/>
        <dsp:cNvSpPr/>
      </dsp:nvSpPr>
      <dsp:spPr>
        <a:xfrm>
          <a:off x="0" y="668785"/>
          <a:ext cx="3990976" cy="654525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Kuom chan margi, ne gichiwo moloyo koda kaka ne ginyalo (2 Kor. 8:2-3)</a:t>
          </a:r>
        </a:p>
      </dsp:txBody>
      <dsp:txXfrm>
        <a:off x="31951" y="700736"/>
        <a:ext cx="3927074" cy="5906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773"/>
          <a:ext cx="3457574" cy="655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Ne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giyudo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ng’wono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mar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Yesu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Kor.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6" y="32749"/>
        <a:ext cx="3393622" cy="591088"/>
      </dsp:txXfrm>
    </dsp:sp>
    <dsp:sp modelId="{B9DDC8E8-E407-48D4-8111-818FA67DBE63}">
      <dsp:nvSpPr>
        <dsp:cNvPr id="0" name=""/>
        <dsp:cNvSpPr/>
      </dsp:nvSpPr>
      <dsp:spPr>
        <a:xfrm>
          <a:off x="0" y="667625"/>
          <a:ext cx="3457574" cy="655040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Ne gichiwore ni Yesu</a:t>
          </a:r>
          <a:b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6" y="699601"/>
        <a:ext cx="3393622" cy="591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5048756" y="-1823347"/>
          <a:ext cx="607064" cy="440731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Ne gin </a:t>
          </a:r>
          <a:r>
            <a:rPr lang="en-US" sz="2000" b="1" kern="1200" dirty="0" err="1"/>
            <a:t>gi</a:t>
          </a:r>
          <a:r>
            <a:rPr lang="en-US" sz="2000" b="1" kern="1200" dirty="0"/>
            <a:t> </a:t>
          </a:r>
          <a:r>
            <a:rPr lang="en-US" sz="2000" b="1" kern="1200" dirty="0" err="1"/>
            <a:t>mor</a:t>
          </a:r>
          <a:r>
            <a:rPr lang="en-US" sz="2000" b="1" kern="1200" dirty="0"/>
            <a:t> </a:t>
          </a:r>
          <a:r>
            <a:rPr lang="en-US" sz="2000" b="1" kern="1200" dirty="0" err="1"/>
            <a:t>nikech</a:t>
          </a:r>
          <a:r>
            <a:rPr lang="en-US" sz="2000" b="1" kern="1200" dirty="0"/>
            <a:t> ne </a:t>
          </a:r>
          <a:r>
            <a:rPr lang="en-US" sz="2000" b="1" kern="1200" dirty="0" err="1"/>
            <a:t>ginyalo</a:t>
          </a:r>
          <a:r>
            <a:rPr lang="en-US" sz="2000" b="1" kern="1200" dirty="0"/>
            <a:t> </a:t>
          </a:r>
          <a:r>
            <a:rPr lang="en-US" sz="2000" b="1" kern="1200" dirty="0" err="1"/>
            <a:t>chiwo</a:t>
          </a:r>
          <a:endParaRPr lang="es-ES" sz="2000" kern="1200" dirty="0"/>
        </a:p>
      </dsp:txBody>
      <dsp:txXfrm rot="-5400000">
        <a:off x="3148633" y="106410"/>
        <a:ext cx="4377676" cy="547796"/>
      </dsp:txXfrm>
    </dsp:sp>
    <dsp:sp modelId="{B711DD2F-11E1-4BB3-968C-25BA0DB1901D}">
      <dsp:nvSpPr>
        <dsp:cNvPr id="0" name=""/>
        <dsp:cNvSpPr/>
      </dsp:nvSpPr>
      <dsp:spPr>
        <a:xfrm>
          <a:off x="2144" y="892"/>
          <a:ext cx="3146488" cy="758830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gi mor mogundho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9187" y="37935"/>
        <a:ext cx="3072402" cy="684744"/>
      </dsp:txXfrm>
    </dsp:sp>
    <dsp:sp modelId="{168EF5E1-1817-41C6-821F-2CD9D8F90BAC}">
      <dsp:nvSpPr>
        <dsp:cNvPr id="0" name=""/>
        <dsp:cNvSpPr/>
      </dsp:nvSpPr>
      <dsp:spPr>
        <a:xfrm rot="5400000">
          <a:off x="5048756" y="-1026575"/>
          <a:ext cx="607064" cy="440731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Dhier margi ne ok omonogi chiwo</a:t>
          </a:r>
          <a:endParaRPr lang="es-ES" sz="2000" kern="1200" dirty="0"/>
        </a:p>
      </dsp:txBody>
      <dsp:txXfrm rot="-5400000">
        <a:off x="3148633" y="903182"/>
        <a:ext cx="4377676" cy="547796"/>
      </dsp:txXfrm>
    </dsp:sp>
    <dsp:sp modelId="{6F5A290D-5C74-4728-B73F-8BFA2A3C1AA1}">
      <dsp:nvSpPr>
        <dsp:cNvPr id="0" name=""/>
        <dsp:cNvSpPr/>
      </dsp:nvSpPr>
      <dsp:spPr>
        <a:xfrm>
          <a:off x="2144" y="797664"/>
          <a:ext cx="3146488" cy="75883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maonge migundia</a:t>
          </a:r>
          <a:b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9187" y="834707"/>
        <a:ext cx="3072402" cy="684744"/>
      </dsp:txXfrm>
    </dsp:sp>
    <dsp:sp modelId="{42BA8455-6A61-4E36-9477-4EEBC64C151B}">
      <dsp:nvSpPr>
        <dsp:cNvPr id="0" name=""/>
        <dsp:cNvSpPr/>
      </dsp:nvSpPr>
      <dsp:spPr>
        <a:xfrm rot="5400000">
          <a:off x="5048756" y="-229803"/>
          <a:ext cx="607064" cy="440731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dirty="0"/>
            <a:t>Ne gitimo kamano gi chunygi kendo giwegi</a:t>
          </a:r>
          <a:endParaRPr lang="es-ES" sz="2000" kern="1200" dirty="0"/>
        </a:p>
      </dsp:txBody>
      <dsp:txXfrm rot="-5400000">
        <a:off x="3148633" y="1699954"/>
        <a:ext cx="4377676" cy="547796"/>
      </dsp:txXfrm>
    </dsp:sp>
    <dsp:sp modelId="{58547A2F-B6AB-4634-B301-C2DA1D84FDF8}">
      <dsp:nvSpPr>
        <dsp:cNvPr id="0" name=""/>
        <dsp:cNvSpPr/>
      </dsp:nvSpPr>
      <dsp:spPr>
        <a:xfrm>
          <a:off x="2144" y="1594436"/>
          <a:ext cx="3146488" cy="758830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maonge achune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9187" y="1631479"/>
        <a:ext cx="3072402" cy="684744"/>
      </dsp:txXfrm>
    </dsp:sp>
    <dsp:sp modelId="{29C5E9AD-C784-4A3B-BEFA-F251D9EB017F}">
      <dsp:nvSpPr>
        <dsp:cNvPr id="0" name=""/>
        <dsp:cNvSpPr/>
      </dsp:nvSpPr>
      <dsp:spPr>
        <a:xfrm rot="5400000">
          <a:off x="4907243" y="632598"/>
          <a:ext cx="890089" cy="440731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Timno</a:t>
          </a:r>
          <a:r>
            <a:rPr lang="en-US" sz="2000" b="1" kern="1200" dirty="0"/>
            <a:t> ne </a:t>
          </a:r>
          <a:r>
            <a:rPr lang="en-US" sz="2000" b="1" kern="1200" dirty="0" err="1"/>
            <a:t>omiyogi</a:t>
          </a:r>
          <a:r>
            <a:rPr lang="en-US" sz="2000" b="1" kern="1200" dirty="0"/>
            <a:t> </a:t>
          </a:r>
          <a:r>
            <a:rPr lang="en-US" sz="2000" b="1" kern="1200" dirty="0" err="1"/>
            <a:t>thuolo</a:t>
          </a:r>
          <a:r>
            <a:rPr lang="en-US" sz="2000" b="1" kern="1200" dirty="0"/>
            <a:t> mar </a:t>
          </a:r>
          <a:r>
            <a:rPr lang="en-US" sz="2000" b="1" kern="1200" dirty="0" err="1"/>
            <a:t>nyiso</a:t>
          </a:r>
          <a:r>
            <a:rPr lang="en-US" sz="2000" b="1" kern="1200" dirty="0"/>
            <a:t> </a:t>
          </a:r>
          <a:r>
            <a:rPr lang="en-US" sz="2000" b="1" kern="1200" dirty="0" err="1"/>
            <a:t>ni</a:t>
          </a:r>
          <a:r>
            <a:rPr lang="en-US" sz="2000" b="1" kern="1200" dirty="0"/>
            <a:t> </a:t>
          </a:r>
          <a:r>
            <a:rPr lang="en-US" sz="2000" b="1" kern="1200" dirty="0" err="1"/>
            <a:t>gihero</a:t>
          </a:r>
          <a:r>
            <a:rPr lang="en-US" sz="2000" b="1" kern="1200" dirty="0"/>
            <a:t> </a:t>
          </a:r>
          <a:r>
            <a:rPr lang="en-US" sz="2000" b="1" kern="1200" dirty="0" err="1"/>
            <a:t>Nyasaye</a:t>
          </a:r>
          <a:r>
            <a:rPr lang="en-US" sz="2000" b="1" kern="1200" dirty="0"/>
            <a:t> </a:t>
          </a:r>
          <a:r>
            <a:rPr lang="en-US" sz="2000" b="1" kern="1200" dirty="0" err="1"/>
            <a:t>kod</a:t>
          </a:r>
          <a:r>
            <a:rPr lang="en-US" sz="2000" b="1" kern="1200" dirty="0"/>
            <a:t> </a:t>
          </a:r>
          <a:r>
            <a:rPr lang="en-US" sz="2000" b="1" kern="1200" dirty="0" err="1"/>
            <a:t>kanisa</a:t>
          </a:r>
          <a:endParaRPr lang="es-ES" sz="2000" kern="1200" dirty="0"/>
        </a:p>
      </dsp:txBody>
      <dsp:txXfrm rot="-5400000">
        <a:off x="3148633" y="2434660"/>
        <a:ext cx="4363859" cy="803187"/>
      </dsp:txXfrm>
    </dsp:sp>
    <dsp:sp modelId="{80BB0345-422F-461E-9362-F74C1675D04F}">
      <dsp:nvSpPr>
        <dsp:cNvPr id="0" name=""/>
        <dsp:cNvSpPr/>
      </dsp:nvSpPr>
      <dsp:spPr>
        <a:xfrm>
          <a:off x="2144" y="2456838"/>
          <a:ext cx="3146488" cy="75883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kaka thuolo makende</a:t>
          </a:r>
          <a:b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9187" y="2493881"/>
        <a:ext cx="3072402" cy="684744"/>
      </dsp:txXfrm>
    </dsp:sp>
    <dsp:sp modelId="{CFB8DF9A-D7A6-4817-8A22-63A62AFE7A08}">
      <dsp:nvSpPr>
        <dsp:cNvPr id="0" name=""/>
        <dsp:cNvSpPr/>
      </dsp:nvSpPr>
      <dsp:spPr>
        <a:xfrm rot="5400000">
          <a:off x="5048756" y="1495000"/>
          <a:ext cx="607064" cy="4407310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Chiwruokne</a:t>
          </a:r>
          <a:r>
            <a:rPr lang="en-US" sz="2000" b="1" kern="1200" dirty="0"/>
            <a:t> </a:t>
          </a:r>
          <a:r>
            <a:rPr lang="en-US" sz="2000" b="1" kern="1200" dirty="0" err="1"/>
            <a:t>ni</a:t>
          </a:r>
          <a:r>
            <a:rPr lang="en-US" sz="2000" b="1" kern="1200" dirty="0"/>
            <a:t> </a:t>
          </a:r>
          <a:r>
            <a:rPr lang="en-US" sz="2000" b="1" kern="1200" dirty="0" err="1"/>
            <a:t>Nyasaye</a:t>
          </a:r>
          <a:r>
            <a:rPr lang="en-US" sz="2000" b="1" kern="1200" dirty="0"/>
            <a:t> ne </a:t>
          </a:r>
          <a:r>
            <a:rPr lang="en-US" sz="2000" b="1" kern="1200" dirty="0" err="1"/>
            <a:t>omiyo</a:t>
          </a:r>
          <a:r>
            <a:rPr lang="en-US" sz="2000" b="1" kern="1200" dirty="0"/>
            <a:t> </a:t>
          </a:r>
          <a:r>
            <a:rPr lang="en-US" sz="2000" b="1" kern="1200" dirty="0" err="1"/>
            <a:t>obedo</a:t>
          </a:r>
          <a:r>
            <a:rPr lang="en-US" sz="2000" b="1" kern="1200" dirty="0"/>
            <a:t> </a:t>
          </a:r>
          <a:r>
            <a:rPr lang="en-US" sz="2000" b="1" kern="1200" dirty="0" err="1"/>
            <a:t>gi</a:t>
          </a:r>
          <a:r>
            <a:rPr lang="en-US" sz="2000" b="1" kern="1200" dirty="0"/>
            <a:t> </a:t>
          </a:r>
          <a:r>
            <a:rPr lang="en-US" sz="2000" b="1" kern="1200" dirty="0" err="1"/>
            <a:t>chiwruok</a:t>
          </a:r>
          <a:r>
            <a:rPr lang="en-US" sz="2000" b="1" kern="1200" dirty="0"/>
            <a:t> </a:t>
          </a:r>
          <a:r>
            <a:rPr lang="en-US" sz="2000" b="1" kern="1200" dirty="0" err="1"/>
            <a:t>ni</a:t>
          </a:r>
          <a:r>
            <a:rPr lang="en-US" sz="2000" b="1" kern="1200" dirty="0"/>
            <a:t> </a:t>
          </a:r>
          <a:r>
            <a:rPr lang="en-US" sz="2000" b="1" kern="1200" dirty="0" err="1"/>
            <a:t>jomoko</a:t>
          </a:r>
          <a:endParaRPr lang="es-ES" sz="2000" kern="1200" dirty="0"/>
        </a:p>
      </dsp:txBody>
      <dsp:txXfrm rot="-5400000">
        <a:off x="3148633" y="3424757"/>
        <a:ext cx="4377676" cy="547796"/>
      </dsp:txXfrm>
    </dsp:sp>
    <dsp:sp modelId="{8908E5C1-994F-4C76-9558-D91D04817A93}">
      <dsp:nvSpPr>
        <dsp:cNvPr id="0" name=""/>
        <dsp:cNvSpPr/>
      </dsp:nvSpPr>
      <dsp:spPr>
        <a:xfrm>
          <a:off x="2144" y="3319240"/>
          <a:ext cx="3146488" cy="75883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kaka yo mar chiwruok chuth ni Nyasaye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9187" y="3356283"/>
        <a:ext cx="3072402" cy="6847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Kanise mag jo-Yahudi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Gitero Injili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139299" y="1625540"/>
          <a:ext cx="2268002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Kanise mag joma ok jo-Yahudi</a:t>
          </a:r>
        </a:p>
      </dsp:txBody>
      <dsp:txXfrm>
        <a:off x="1169143" y="1655384"/>
        <a:ext cx="2208314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Gikonyo gi mwandugi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Kanisa manie gweng’</a:t>
          </a: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Conference/Mission/ 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Union</a:t>
          </a: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Division</a:t>
          </a: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General Association</a:t>
          </a: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AF71-38C5-4DC2-94BB-C1A9EAFABB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CCC12-F8BD-4D4F-B144-136695ADD3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53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CCC12-F8BD-4D4F-B144-136695ADD3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0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CCC12-F8BD-4D4F-B144-136695ADD3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9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CCC12-F8BD-4D4F-B144-136695ADD3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4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1446550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RITO MWANDU NYASAYE GI TERO OTE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11 mar Septemba 12,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DWOKO MAG RITO MWANDU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KANISA OBEDO E ACHIEL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latin typeface="Comic Sans MS" panose="030F0702030302020204" pitchFamily="66" charset="0"/>
              </a:rPr>
              <a:t>Tich</a:t>
            </a:r>
            <a:r>
              <a:rPr lang="en-US" b="1" dirty="0"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latin typeface="Comic Sans MS" panose="030F0702030302020204" pitchFamily="66" charset="0"/>
              </a:rPr>
              <a:t>watiyoni</a:t>
            </a:r>
            <a:r>
              <a:rPr lang="en-US" b="1" dirty="0">
                <a:latin typeface="Comic Sans MS" panose="030F0702030302020204" pitchFamily="66" charset="0"/>
              </a:rPr>
              <a:t> ok </a:t>
            </a:r>
            <a:r>
              <a:rPr lang="en-US" b="1" dirty="0" err="1">
                <a:latin typeface="Comic Sans MS" panose="030F0702030302020204" pitchFamily="66" charset="0"/>
              </a:rPr>
              <a:t>kel</a:t>
            </a:r>
            <a:r>
              <a:rPr lang="en-US" b="1" dirty="0">
                <a:latin typeface="Comic Sans MS" panose="030F0702030302020204" pitchFamily="66" charset="0"/>
              </a:rPr>
              <a:t> mana </a:t>
            </a:r>
            <a:r>
              <a:rPr lang="en-US" b="1" dirty="0" err="1">
                <a:latin typeface="Comic Sans MS" panose="030F0702030302020204" pitchFamily="66" charset="0"/>
              </a:rPr>
              <a:t>gik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moko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duto</a:t>
            </a:r>
            <a:r>
              <a:rPr lang="en-US" b="1" dirty="0">
                <a:latin typeface="Comic Sans MS" panose="030F0702030302020204" pitchFamily="66" charset="0"/>
              </a:rPr>
              <a:t> ma jo-</a:t>
            </a:r>
            <a:r>
              <a:rPr lang="en-US" b="1" dirty="0" err="1">
                <a:latin typeface="Comic Sans MS" panose="030F0702030302020204" pitchFamily="66" charset="0"/>
              </a:rPr>
              <a:t>Nyasaye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dwaro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kende</a:t>
            </a:r>
            <a:r>
              <a:rPr lang="en-US" b="1" dirty="0"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latin typeface="Comic Sans MS" panose="030F0702030302020204" pitchFamily="66" charset="0"/>
              </a:rPr>
              <a:t>obiro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miyo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ji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medo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goyo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Nyasaye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erokamano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bende</a:t>
            </a:r>
            <a:r>
              <a:rPr lang="en" b="1" dirty="0"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latin typeface="Comic Sans MS" panose="030F0702030302020204" pitchFamily="66" charset="0"/>
              </a:rPr>
              <a:t>(2 Jo-Korintho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3094801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247651" y="1588802"/>
            <a:ext cx="4391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Chiwo</a:t>
            </a:r>
            <a:r>
              <a:rPr lang="en-US" sz="2000" b="1" dirty="0"/>
              <a:t> ma ne </a:t>
            </a:r>
            <a:r>
              <a:rPr lang="en-US" sz="2000" b="1" dirty="0" err="1"/>
              <a:t>oter</a:t>
            </a:r>
            <a:r>
              <a:rPr lang="en-US" sz="2000" b="1" dirty="0"/>
              <a:t> Jerusalem ne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ber</a:t>
            </a:r>
            <a:r>
              <a:rPr lang="en-US" sz="2000" b="1" dirty="0"/>
              <a:t> </a:t>
            </a:r>
            <a:r>
              <a:rPr lang="en-US" sz="2000" b="1" dirty="0" err="1"/>
              <a:t>mamoko</a:t>
            </a:r>
            <a:r>
              <a:rPr lang="en-US" sz="2000" b="1" dirty="0"/>
              <a:t> </a:t>
            </a:r>
            <a:r>
              <a:rPr lang="en-US" sz="2000" b="1" dirty="0" err="1"/>
              <a:t>bende</a:t>
            </a:r>
            <a:r>
              <a:rPr lang="en-US" sz="2000" b="1" dirty="0"/>
              <a:t> (2 Kor. 9:12).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7" y="4120035"/>
            <a:ext cx="67056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Gimachielo</a:t>
            </a:r>
            <a:r>
              <a:rPr lang="en-US" sz="2000" b="1" dirty="0"/>
              <a:t> </a:t>
            </a:r>
            <a:r>
              <a:rPr lang="en-US" sz="2000" b="1" dirty="0" err="1"/>
              <a:t>maber</a:t>
            </a:r>
            <a:r>
              <a:rPr lang="en-US" sz="2000" b="1" dirty="0"/>
              <a:t> mane </a:t>
            </a:r>
            <a:r>
              <a:rPr lang="en-US" sz="2000" b="1" dirty="0" err="1"/>
              <a:t>otimore</a:t>
            </a:r>
            <a:r>
              <a:rPr lang="en-US" sz="2000" b="1" dirty="0"/>
              <a:t> ma </a:t>
            </a:r>
            <a:r>
              <a:rPr lang="en-US" sz="2000" b="1" dirty="0" err="1"/>
              <a:t>wanyalo</a:t>
            </a:r>
            <a:r>
              <a:rPr lang="en-US" sz="2000" b="1" dirty="0"/>
              <a:t> </a:t>
            </a:r>
            <a:r>
              <a:rPr lang="en-US" sz="2000" b="1" dirty="0" err="1"/>
              <a:t>puonjore</a:t>
            </a:r>
            <a:r>
              <a:rPr lang="en-US" sz="2000" b="1" dirty="0"/>
              <a:t> e </a:t>
            </a:r>
            <a:r>
              <a:rPr lang="en-US" sz="2000" b="1" dirty="0" err="1"/>
              <a:t>kindegi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makende</a:t>
            </a:r>
            <a:r>
              <a:rPr lang="en-US" sz="2000" b="1" dirty="0"/>
              <a:t> ma </a:t>
            </a:r>
            <a:r>
              <a:rPr lang="en-US" sz="2000" b="1" dirty="0" err="1"/>
              <a:t>iritogo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: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nyaka</a:t>
            </a:r>
            <a:r>
              <a:rPr lang="en-US" sz="2000" b="1" dirty="0"/>
              <a:t> </a:t>
            </a:r>
            <a:r>
              <a:rPr lang="en-US" sz="2000" b="1" dirty="0" err="1"/>
              <a:t>tim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makare</a:t>
            </a:r>
            <a:r>
              <a:rPr lang="en-US" sz="2000" b="1" dirty="0"/>
              <a:t>, kendo </a:t>
            </a:r>
            <a:r>
              <a:rPr lang="en-US" sz="2000" b="1" dirty="0" err="1"/>
              <a:t>luwo</a:t>
            </a:r>
            <a:r>
              <a:rPr lang="en-US" sz="2000" b="1" dirty="0"/>
              <a:t> </a:t>
            </a:r>
            <a:r>
              <a:rPr lang="en-US" sz="2000" b="1" dirty="0" err="1"/>
              <a:t>chanruok</a:t>
            </a:r>
            <a:r>
              <a:rPr lang="en-US" sz="2000" b="1" dirty="0"/>
              <a:t> kaka </a:t>
            </a:r>
            <a:r>
              <a:rPr lang="en-US" sz="2000" b="1" dirty="0" err="1"/>
              <a:t>olosi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824235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209550" y="2340334"/>
            <a:ext cx="439102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Jo-</a:t>
            </a:r>
            <a:r>
              <a:rPr lang="en-US" sz="2000" b="1" dirty="0" err="1">
                <a:solidFill>
                  <a:prstClr val="black"/>
                </a:solidFill>
              </a:rPr>
              <a:t>Yahudi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ok jo-</a:t>
            </a:r>
            <a:r>
              <a:rPr lang="en-US" sz="2000" b="1" dirty="0" err="1">
                <a:solidFill>
                  <a:prstClr val="black"/>
                </a:solidFill>
              </a:rPr>
              <a:t>Yahudi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obedo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achiel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tudruok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kony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erokamano</a:t>
            </a:r>
            <a:r>
              <a:rPr lang="en-US" sz="2000" b="1" dirty="0">
                <a:solidFill>
                  <a:prstClr val="black"/>
                </a:solidFill>
              </a:rPr>
              <a:t> (Rumi 15:26-27). E </a:t>
            </a:r>
            <a:r>
              <a:rPr lang="en-US" sz="2000" b="1" dirty="0" err="1">
                <a:solidFill>
                  <a:prstClr val="black"/>
                </a:solidFill>
              </a:rPr>
              <a:t>yo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, ne </a:t>
            </a:r>
            <a:r>
              <a:rPr lang="en-US" sz="2000" b="1" dirty="0" err="1">
                <a:solidFill>
                  <a:prstClr val="black"/>
                </a:solidFill>
              </a:rPr>
              <a:t>ochopo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jaote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ahinya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achiel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6" y="5443474"/>
            <a:ext cx="67056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Paulo </a:t>
            </a:r>
            <a:r>
              <a:rPr lang="en-US" sz="2000" b="1" dirty="0" err="1">
                <a:solidFill>
                  <a:prstClr val="black"/>
                </a:solidFill>
              </a:rPr>
              <a:t>noyiero</a:t>
            </a:r>
            <a:r>
              <a:rPr lang="en-US" sz="2000" b="1" dirty="0">
                <a:solidFill>
                  <a:prstClr val="black"/>
                </a:solidFill>
              </a:rPr>
              <a:t> Tito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otel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choko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chiwo</a:t>
            </a:r>
            <a:r>
              <a:rPr lang="en-US" sz="2000" b="1" dirty="0">
                <a:solidFill>
                  <a:prstClr val="black"/>
                </a:solidFill>
              </a:rPr>
              <a:t>, kendo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noyiero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owete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okonye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tijno</a:t>
            </a:r>
            <a:r>
              <a:rPr lang="en-US" sz="2000" b="1" dirty="0">
                <a:solidFill>
                  <a:prstClr val="black"/>
                </a:solidFill>
              </a:rPr>
              <a:t> (2 Kor. 8:16-24). Ne </a:t>
            </a:r>
            <a:r>
              <a:rPr lang="en-US" sz="2000" b="1" dirty="0" err="1">
                <a:solidFill>
                  <a:prstClr val="black"/>
                </a:solidFill>
              </a:rPr>
              <a:t>onge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machielo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mowinjore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choko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chiwo</a:t>
            </a:r>
            <a:r>
              <a:rPr lang="en-US" sz="2000" b="1" dirty="0">
                <a:solidFill>
                  <a:prstClr val="black"/>
                </a:solidFill>
              </a:rPr>
              <a:t> Jerusalem.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628034"/>
            <a:ext cx="10480854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Tich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Nyasaye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nyaka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sir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taith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mich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chiwo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Ruoth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koro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dwaro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okel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oseketo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lwet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jorit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mwandu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mage. [...]</a:t>
            </a:r>
          </a:p>
          <a:p>
            <a:pPr>
              <a:spcBef>
                <a:spcPts val="600"/>
              </a:spcBef>
            </a:pP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Ruoth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Yesu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ok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dwar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gimoro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jolupne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moloyo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gima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owuon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osetimo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Joma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timo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tim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tuonruok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kendo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chiwruok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giwegi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nikech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tij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Nyasaye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gin mana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jogo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luwo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ranyisi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mare. Ne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olonyo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lepe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mag loch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osimbo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mare mar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ruoth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kendo ne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oloor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loch mare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maduong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’. Ne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odoko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jadhier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kokalo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dhier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mare,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wabed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mwandu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nyaka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chieng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’. Ne ok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ochiwo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mana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mwandu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mage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kende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to ne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ochiwo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ngimane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owuon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ogol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moko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duto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geng’o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jogo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madwaro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donjo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pinyruodh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Nyasaye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[...]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Ruoth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Yesu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luongowa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wabed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jotich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kanyakla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kode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wuon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kendo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ratiro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moko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duto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 wan-go.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bedo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gombo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konyo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tije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koro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wanyalo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nyiso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hera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marwa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kuome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.</a:t>
            </a:r>
            <a:endParaRPr lang="en" sz="2800" b="1" dirty="0">
              <a:solidFill>
                <a:schemeClr val="bg2">
                  <a:lumMod val="40000"/>
                  <a:lumOff val="6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April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Ung’eyo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ng’wono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mar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Ruodhwa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Yesu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kata ne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mwandu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mogundho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kamano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to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nodoko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jachan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nikech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un,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mondo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un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ubed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jomwandu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kuom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mare”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38598" y="2981839"/>
            <a:ext cx="4855900" cy="35548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rgbClr val="BA4252"/>
                </a:solidFill>
              </a:rPr>
              <a:t>Chakruok</a:t>
            </a:r>
            <a:r>
              <a:rPr lang="en-US" sz="2000" b="1" dirty="0">
                <a:solidFill>
                  <a:srgbClr val="BA4252"/>
                </a:solidFill>
              </a:rPr>
              <a:t> mar </a:t>
            </a:r>
            <a:r>
              <a:rPr lang="en-US" sz="2000" b="1" dirty="0" err="1">
                <a:solidFill>
                  <a:srgbClr val="BA4252"/>
                </a:solidFill>
              </a:rPr>
              <a:t>rito</a:t>
            </a:r>
            <a:r>
              <a:rPr lang="en-US" sz="2000" b="1" dirty="0">
                <a:solidFill>
                  <a:srgbClr val="BA4252"/>
                </a:solidFill>
              </a:rPr>
              <a:t> </a:t>
            </a:r>
            <a:r>
              <a:rPr lang="en-US" sz="2000" b="1" dirty="0" err="1">
                <a:solidFill>
                  <a:srgbClr val="BA4252"/>
                </a:solidFill>
              </a:rPr>
              <a:t>mwandu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Ranyisi mar Yesu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Dwoko mar ng’wono moyudi</a:t>
            </a:r>
          </a:p>
          <a:p>
            <a:pPr>
              <a:spcBef>
                <a:spcPts val="1200"/>
              </a:spcBef>
            </a:pPr>
            <a:r>
              <a:rPr lang="en-US" sz="2000" b="1" dirty="0">
                <a:solidFill>
                  <a:srgbClr val="7F48B9"/>
                </a:solidFill>
              </a:rPr>
              <a:t>Kaka </a:t>
            </a:r>
            <a:r>
              <a:rPr lang="en-US" sz="2000" b="1" dirty="0" err="1">
                <a:solidFill>
                  <a:srgbClr val="7F48B9"/>
                </a:solidFill>
              </a:rPr>
              <a:t>ipuonjruok</a:t>
            </a:r>
            <a:r>
              <a:rPr lang="en-US" sz="2000" b="1" dirty="0">
                <a:solidFill>
                  <a:srgbClr val="7F48B9"/>
                </a:solidFill>
              </a:rPr>
              <a:t> </a:t>
            </a:r>
            <a:r>
              <a:rPr lang="en-US" sz="2000" b="1" dirty="0" err="1">
                <a:solidFill>
                  <a:srgbClr val="7F48B9"/>
                </a:solidFill>
              </a:rPr>
              <a:t>bedo</a:t>
            </a:r>
            <a:r>
              <a:rPr lang="en-US" sz="2000" b="1" dirty="0">
                <a:solidFill>
                  <a:srgbClr val="7F48B9"/>
                </a:solidFill>
              </a:rPr>
              <a:t> </a:t>
            </a:r>
            <a:r>
              <a:rPr lang="en-US" sz="2000" b="1" dirty="0" err="1">
                <a:solidFill>
                  <a:srgbClr val="7F48B9"/>
                </a:solidFill>
              </a:rPr>
              <a:t>jarit</a:t>
            </a:r>
            <a:r>
              <a:rPr lang="en-US" sz="2000" b="1" dirty="0">
                <a:solidFill>
                  <a:srgbClr val="7F48B9"/>
                </a:solidFill>
              </a:rPr>
              <a:t> </a:t>
            </a:r>
            <a:r>
              <a:rPr lang="en-US" sz="2000" b="1" dirty="0" err="1">
                <a:solidFill>
                  <a:srgbClr val="7F48B9"/>
                </a:solidFill>
              </a:rPr>
              <a:t>mwandu</a:t>
            </a:r>
            <a:r>
              <a:rPr lang="en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Chenro maber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Chuny makare</a:t>
            </a:r>
          </a:p>
          <a:p>
            <a:pPr>
              <a:spcBef>
                <a:spcPts val="1200"/>
              </a:spcBef>
            </a:pPr>
            <a:r>
              <a:rPr lang="en-US" sz="2000" b="1" dirty="0" err="1">
                <a:solidFill>
                  <a:srgbClr val="375FA5"/>
                </a:solidFill>
              </a:rPr>
              <a:t>Dwoko</a:t>
            </a:r>
            <a:r>
              <a:rPr lang="en-US" sz="2000" b="1" dirty="0">
                <a:solidFill>
                  <a:srgbClr val="375FA5"/>
                </a:solidFill>
              </a:rPr>
              <a:t> mag </a:t>
            </a:r>
            <a:r>
              <a:rPr lang="en-US" sz="2000" b="1" dirty="0" err="1">
                <a:solidFill>
                  <a:srgbClr val="375FA5"/>
                </a:solidFill>
              </a:rPr>
              <a:t>rito</a:t>
            </a:r>
            <a:r>
              <a:rPr lang="en-US" sz="2000" b="1" dirty="0">
                <a:solidFill>
                  <a:srgbClr val="375FA5"/>
                </a:solidFill>
              </a:rPr>
              <a:t> </a:t>
            </a:r>
            <a:r>
              <a:rPr lang="en-US" sz="2000" b="1" dirty="0" err="1">
                <a:solidFill>
                  <a:srgbClr val="375FA5"/>
                </a:solidFill>
              </a:rPr>
              <a:t>mwandu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Kanisa obedo e achiel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Tich</a:t>
            </a:r>
            <a:r>
              <a:rPr lang="en-US" sz="2000" b="1" dirty="0"/>
              <a:t> mar </a:t>
            </a:r>
            <a:r>
              <a:rPr lang="en-US" sz="2000" b="1" dirty="0" err="1"/>
              <a:t>rito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yo</a:t>
            </a:r>
            <a:r>
              <a:rPr lang="en-US" sz="2000" b="1" dirty="0"/>
              <a:t> ma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tiyogo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ma </a:t>
            </a:r>
            <a:r>
              <a:rPr lang="en-US" sz="2000" b="1" dirty="0" err="1"/>
              <a:t>oseket</a:t>
            </a:r>
            <a:r>
              <a:rPr lang="en-US" sz="2000" b="1" dirty="0"/>
              <a:t> e </a:t>
            </a:r>
            <a:r>
              <a:rPr lang="en-US" sz="2000" b="1" dirty="0" err="1"/>
              <a:t>lwete</a:t>
            </a:r>
            <a:r>
              <a:rPr lang="en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357" y="2949067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3214" y="5375847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356" y="410863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715" y="3805290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715" y="339579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715" y="5882020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715" y="467686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715" y="4999149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osesingore</a:t>
            </a:r>
            <a:r>
              <a:rPr lang="en-US" sz="2000" b="1" dirty="0">
                <a:solidFill>
                  <a:prstClr val="black"/>
                </a:solidFill>
              </a:rPr>
              <a:t> chon mar </a:t>
            </a:r>
            <a:r>
              <a:rPr lang="en-US" sz="2000" b="1" dirty="0" err="1">
                <a:solidFill>
                  <a:prstClr val="black"/>
                </a:solidFill>
              </a:rPr>
              <a:t>konyo</a:t>
            </a:r>
            <a:r>
              <a:rPr lang="en-US" sz="2000" b="1" dirty="0">
                <a:solidFill>
                  <a:prstClr val="black"/>
                </a:solidFill>
              </a:rPr>
              <a:t>, kendo </a:t>
            </a: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chiegni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onego</a:t>
            </a:r>
            <a:r>
              <a:rPr lang="en-US" sz="2000" b="1" dirty="0">
                <a:solidFill>
                  <a:prstClr val="black"/>
                </a:solidFill>
              </a:rPr>
              <a:t> chop </a:t>
            </a:r>
            <a:r>
              <a:rPr lang="en-US" sz="2000" b="1" dirty="0" err="1">
                <a:solidFill>
                  <a:prstClr val="black"/>
                </a:solidFill>
              </a:rPr>
              <a:t>singruokno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Kanise</a:t>
            </a:r>
            <a:r>
              <a:rPr lang="en-US" sz="2000" b="1" dirty="0">
                <a:solidFill>
                  <a:prstClr val="black"/>
                </a:solidFill>
              </a:rPr>
              <a:t> mag Makedonia ne </a:t>
            </a:r>
            <a:r>
              <a:rPr lang="en-US" sz="2000" b="1" dirty="0" err="1">
                <a:solidFill>
                  <a:prstClr val="black"/>
                </a:solidFill>
              </a:rPr>
              <a:t>osechako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. Paulo ne ok </a:t>
            </a:r>
            <a:r>
              <a:rPr lang="en-US" sz="2000" b="1" dirty="0" err="1">
                <a:solidFill>
                  <a:prstClr val="black"/>
                </a:solidFill>
              </a:rPr>
              <a:t>odewo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kwan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pesa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ochiw</a:t>
            </a:r>
            <a:r>
              <a:rPr lang="en-US" sz="2000" b="1" dirty="0">
                <a:solidFill>
                  <a:prstClr val="black"/>
                </a:solidFill>
              </a:rPr>
              <a:t>. Ne </a:t>
            </a:r>
            <a:r>
              <a:rPr lang="en-US" sz="2000" b="1" dirty="0" err="1">
                <a:solidFill>
                  <a:prstClr val="black"/>
                </a:solidFill>
              </a:rPr>
              <a:t>odwaro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miyumo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oyie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dhi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tiyogo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thuoloni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luwore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ng’wono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giseyudo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ndiko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barua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ariyo</a:t>
            </a:r>
            <a:r>
              <a:rPr lang="en-US" sz="2000" b="1" dirty="0">
                <a:solidFill>
                  <a:prstClr val="black"/>
                </a:solidFill>
              </a:rPr>
              <a:t> ma Paulo </a:t>
            </a:r>
            <a:r>
              <a:rPr lang="en-US" sz="2000" b="1" dirty="0" err="1">
                <a:solidFill>
                  <a:prstClr val="black"/>
                </a:solidFill>
              </a:rPr>
              <a:t>nooro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jarit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nyiso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makende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jaote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timo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kanise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ok jo-</a:t>
            </a:r>
            <a:r>
              <a:rPr lang="en-US" sz="2000" b="1" dirty="0" err="1">
                <a:solidFill>
                  <a:prstClr val="black"/>
                </a:solidFill>
              </a:rPr>
              <a:t>Yahudi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ochok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pesa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okony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Jerusalem, mane </a:t>
            </a:r>
            <a:r>
              <a:rPr lang="en-US" sz="2000" b="1" dirty="0" err="1">
                <a:solidFill>
                  <a:prstClr val="black"/>
                </a:solidFill>
              </a:rPr>
              <a:t>kalo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matek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ahinya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CHAKRUOK MAR RITO MWANDU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5"/>
                </a:solidFill>
              </a:rPr>
              <a:t>RANYISI MAR YESU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177999" y="535013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Ung’eyo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ng’wono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Ruodhwa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Yesu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kata ne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mwandu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mogundho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kamano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nodoko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jachan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nikech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un,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mondo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un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ubed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jomwandu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kuom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mare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Jo-Korintho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38780" y="1959456"/>
            <a:ext cx="5491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Tudruok</a:t>
            </a:r>
            <a:r>
              <a:rPr lang="en-US" sz="2000" b="1" dirty="0"/>
              <a:t> mane </a:t>
            </a:r>
            <a:r>
              <a:rPr lang="en-US" sz="2000" b="1" dirty="0" err="1"/>
              <a:t>mantie</a:t>
            </a:r>
            <a:r>
              <a:rPr lang="en-US" sz="2000" b="1" dirty="0"/>
              <a:t> e kind </a:t>
            </a:r>
            <a:r>
              <a:rPr lang="en-US" sz="2000" b="1" dirty="0" err="1"/>
              <a:t>ng’wono</a:t>
            </a:r>
            <a:r>
              <a:rPr lang="en-US" sz="2000" b="1" dirty="0"/>
              <a:t> mar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chiwo</a:t>
            </a:r>
            <a:r>
              <a:rPr lang="en-US" sz="2000" b="1" dirty="0"/>
              <a:t> </a:t>
            </a:r>
            <a:r>
              <a:rPr lang="en-US" sz="2000" b="1" dirty="0" err="1"/>
              <a:t>maonge</a:t>
            </a:r>
            <a:r>
              <a:rPr lang="en-US" sz="2000" b="1" dirty="0"/>
              <a:t> </a:t>
            </a:r>
            <a:r>
              <a:rPr lang="en-US" sz="2000" b="1" dirty="0" err="1"/>
              <a:t>migundia</a:t>
            </a:r>
            <a:r>
              <a:rPr lang="en-US" sz="2000" b="1" dirty="0"/>
              <a:t>? (2 Kor. 8:1-2)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9755897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1764255" y="4258690"/>
            <a:ext cx="3681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Kendo ne </a:t>
            </a:r>
            <a:r>
              <a:rPr lang="en-US" sz="2000" b="1" dirty="0" err="1"/>
              <a:t>otimo</a:t>
            </a:r>
            <a:r>
              <a:rPr lang="en-US" sz="2000" b="1" dirty="0"/>
              <a:t> </a:t>
            </a:r>
            <a:r>
              <a:rPr lang="en-US" sz="2000" b="1" dirty="0" err="1"/>
              <a:t>gigo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nikech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mane </a:t>
            </a:r>
            <a:r>
              <a:rPr lang="en-US" sz="2000" b="1" dirty="0" err="1"/>
              <a:t>oherowago</a:t>
            </a:r>
            <a:r>
              <a:rPr lang="en-US" sz="2000" b="1" dirty="0"/>
              <a:t>! (Joh. 15:13; </a:t>
            </a:r>
            <a:r>
              <a:rPr lang="en-US" sz="2000" b="1" dirty="0" err="1"/>
              <a:t>Efes</a:t>
            </a:r>
            <a:r>
              <a:rPr lang="en-US" sz="2000" b="1" dirty="0"/>
              <a:t> 5:2; Gal 2:20; 1 Joh. 3:16).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398496"/>
            <a:ext cx="1586255" cy="2362304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6030" y="2955185"/>
            <a:ext cx="56078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kanise</a:t>
            </a:r>
            <a:r>
              <a:rPr lang="en-US" sz="2000" b="1" dirty="0">
                <a:solidFill>
                  <a:prstClr val="black"/>
                </a:solidFill>
              </a:rPr>
              <a:t> mag Makedonia </a:t>
            </a:r>
            <a:r>
              <a:rPr lang="en-US" sz="2000" b="1" dirty="0" err="1">
                <a:solidFill>
                  <a:prstClr val="black"/>
                </a:solidFill>
              </a:rPr>
              <a:t>ng’wono</a:t>
            </a:r>
            <a:r>
              <a:rPr lang="en-US" sz="2000" b="1" dirty="0">
                <a:solidFill>
                  <a:prstClr val="black"/>
                </a:solidFill>
              </a:rPr>
              <a:t> mare, kendo ne “gigolo </a:t>
            </a:r>
            <a:r>
              <a:rPr lang="en-US" sz="2000" b="1" dirty="0" err="1">
                <a:solidFill>
                  <a:prstClr val="black"/>
                </a:solidFill>
              </a:rPr>
              <a:t>chiwo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maonge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migundia</a:t>
            </a:r>
            <a:r>
              <a:rPr lang="en-US" sz="2000" b="1" dirty="0">
                <a:solidFill>
                  <a:prstClr val="black"/>
                </a:solidFill>
              </a:rPr>
              <a:t>” (2 Jo-</a:t>
            </a:r>
            <a:r>
              <a:rPr lang="en-US" sz="2000" b="1" dirty="0" err="1">
                <a:solidFill>
                  <a:prstClr val="black"/>
                </a:solidFill>
              </a:rPr>
              <a:t>Korinto</a:t>
            </a:r>
            <a:r>
              <a:rPr lang="en-US" sz="2000" b="1" dirty="0">
                <a:solidFill>
                  <a:prstClr val="black"/>
                </a:solidFill>
              </a:rPr>
              <a:t> 8:2). Kendo </a:t>
            </a:r>
            <a:r>
              <a:rPr lang="en-US" sz="2000" b="1" dirty="0" err="1">
                <a:solidFill>
                  <a:prstClr val="black"/>
                </a:solidFill>
              </a:rPr>
              <a:t>mae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ng’wono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ne gin, kendo ne wan: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1764255" y="5562196"/>
            <a:ext cx="39641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Ere kaka </a:t>
            </a:r>
            <a:r>
              <a:rPr lang="en-US" sz="2000" b="1" dirty="0" err="1">
                <a:solidFill>
                  <a:prstClr val="black"/>
                </a:solidFill>
              </a:rPr>
              <a:t>wabiro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dwoko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ng’wono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? “To kaka </a:t>
            </a:r>
            <a:r>
              <a:rPr lang="en-US" sz="2000" b="1" dirty="0" err="1">
                <a:solidFill>
                  <a:prstClr val="black"/>
                </a:solidFill>
              </a:rPr>
              <a:t>useyudo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nono</a:t>
            </a:r>
            <a:r>
              <a:rPr lang="en-US" sz="2000" b="1" dirty="0">
                <a:solidFill>
                  <a:prstClr val="black"/>
                </a:solidFill>
              </a:rPr>
              <a:t>, un </a:t>
            </a:r>
            <a:r>
              <a:rPr lang="en-US" sz="2000" b="1" dirty="0" err="1">
                <a:solidFill>
                  <a:prstClr val="black"/>
                </a:solidFill>
              </a:rPr>
              <a:t>bende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chiwuru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nono</a:t>
            </a:r>
            <a:r>
              <a:rPr lang="en-US" sz="2000" b="1" dirty="0">
                <a:solidFill>
                  <a:prstClr val="black"/>
                </a:solidFill>
              </a:rPr>
              <a:t>” (Math. 10:8).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DWOKO MAR NG’WONO MOYUDI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gitimo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moloyo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kaka ne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waparo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Mokwongo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gichiwore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Ruoth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eka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dwaro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ne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gichiwore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wan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Jo-Korintho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Ne dwoko mar jo-Makedonia ni ng’wono: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205966" y="3425935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Ang’o</a:t>
            </a:r>
            <a:r>
              <a:rPr lang="en-US" sz="2000" b="1" dirty="0"/>
              <a:t> ma </a:t>
            </a:r>
            <a:r>
              <a:rPr lang="en-US" sz="2000" b="1" dirty="0" err="1"/>
              <a:t>mano</a:t>
            </a:r>
            <a:r>
              <a:rPr lang="en-US" sz="2000" b="1" dirty="0"/>
              <a:t> </a:t>
            </a:r>
            <a:r>
              <a:rPr lang="en-US" sz="2000" b="1" dirty="0" err="1"/>
              <a:t>puonjowa</a:t>
            </a:r>
            <a:r>
              <a:rPr lang="en-US" sz="2000" b="1" dirty="0"/>
              <a:t>?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6025125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148120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7412495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KAKA IPUONJRUOK BEDO JARIT MWANDU</a:t>
            </a: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CHENRO MABER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“Ng’ato ka ng’ato mondo ochiw kaka oseparo e chunye, ma ok ochune, kendo ma ok oywago ang’e, nikech jachiwo mamor ema Nyasaye ohero.”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Jo-Korintho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3943" y="1331077"/>
            <a:ext cx="79499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Chenro</a:t>
            </a:r>
            <a:r>
              <a:rPr lang="en-US" sz="2000" b="1" dirty="0"/>
              <a:t> ma Paulo ne </a:t>
            </a:r>
            <a:r>
              <a:rPr lang="en-US" sz="2000" b="1" dirty="0" err="1"/>
              <a:t>oketo</a:t>
            </a:r>
            <a:r>
              <a:rPr lang="en-US" sz="2000" b="1" dirty="0"/>
              <a:t> ne </a:t>
            </a:r>
            <a:r>
              <a:rPr lang="en-US" sz="2000" b="1" dirty="0" err="1"/>
              <a:t>en</a:t>
            </a:r>
            <a:r>
              <a:rPr lang="en-US" sz="2000" b="1" dirty="0"/>
              <a:t> mar </a:t>
            </a:r>
            <a:r>
              <a:rPr lang="en-US" sz="2000" b="1" dirty="0" err="1"/>
              <a:t>choko</a:t>
            </a:r>
            <a:r>
              <a:rPr lang="en-US" sz="2000" b="1" dirty="0"/>
              <a:t> </a:t>
            </a:r>
            <a:r>
              <a:rPr lang="en-US" sz="2000" b="1" dirty="0" err="1"/>
              <a:t>chiwo</a:t>
            </a:r>
            <a:r>
              <a:rPr lang="en-US" sz="2000" b="1" dirty="0"/>
              <a:t> </a:t>
            </a:r>
            <a:r>
              <a:rPr lang="en-US" sz="2000" b="1" dirty="0" err="1"/>
              <a:t>makende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kanise</a:t>
            </a:r>
            <a:r>
              <a:rPr lang="en-US" sz="2000" b="1" dirty="0"/>
              <a:t> mag Makedonia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Akaya</a:t>
            </a:r>
            <a:r>
              <a:rPr lang="en-US" sz="2000" b="1" dirty="0"/>
              <a:t> (e </a:t>
            </a:r>
            <a:r>
              <a:rPr lang="en-US" sz="2000" b="1" dirty="0" err="1"/>
              <a:t>piny</a:t>
            </a:r>
            <a:r>
              <a:rPr lang="en-US" sz="2000" b="1" dirty="0"/>
              <a:t> ma </a:t>
            </a:r>
            <a:r>
              <a:rPr lang="en-US" sz="2000" b="1" dirty="0" err="1"/>
              <a:t>Korintho</a:t>
            </a:r>
            <a:r>
              <a:rPr lang="en-US" sz="2000" b="1" dirty="0"/>
              <a:t> ne </a:t>
            </a:r>
            <a:r>
              <a:rPr lang="en-US" sz="2000" b="1" dirty="0" err="1"/>
              <a:t>nitie</a:t>
            </a:r>
            <a:r>
              <a:rPr lang="en-US" sz="2000" b="1" dirty="0"/>
              <a:t>)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okony</a:t>
            </a:r>
            <a:r>
              <a:rPr lang="en-US" sz="2000" b="1" dirty="0"/>
              <a:t> </a:t>
            </a:r>
            <a:r>
              <a:rPr lang="en-US" sz="2000" b="1" dirty="0" err="1"/>
              <a:t>kanisa</a:t>
            </a:r>
            <a:r>
              <a:rPr lang="en-US" sz="2000" b="1" dirty="0"/>
              <a:t> mane </a:t>
            </a:r>
            <a:r>
              <a:rPr lang="en-US" sz="2000" b="1" dirty="0" err="1"/>
              <a:t>ni</a:t>
            </a:r>
            <a:r>
              <a:rPr lang="en-US" sz="2000" b="1" dirty="0"/>
              <a:t> Jerusalem (Rumi 15:26).</a:t>
            </a:r>
            <a:endParaRPr lang="en" sz="2000" b="1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176767" y="775594"/>
            <a:ext cx="3945594" cy="2245519"/>
            <a:chOff x="8036856" y="1393031"/>
            <a:chExt cx="3945594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0075" y="1393031"/>
              <a:ext cx="3922375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6856" y="2564189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Corinth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35170" y="2763291"/>
              <a:ext cx="736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ACHAIA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739978"/>
            <a:ext cx="3494725" cy="2024467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3733800" y="4580229"/>
            <a:ext cx="545919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Gimachielo</a:t>
            </a:r>
            <a:r>
              <a:rPr lang="en-US" sz="2000" b="1" dirty="0"/>
              <a:t> ma Paulo </a:t>
            </a:r>
            <a:r>
              <a:rPr lang="en-US" sz="2000" b="1" dirty="0" err="1"/>
              <a:t>oketo</a:t>
            </a:r>
            <a:r>
              <a:rPr lang="en-US" sz="2000" b="1" dirty="0"/>
              <a:t> e </a:t>
            </a:r>
            <a:r>
              <a:rPr lang="en-US" sz="2000" b="1" dirty="0" err="1"/>
              <a:t>chenro</a:t>
            </a:r>
            <a:r>
              <a:rPr lang="en-US" sz="2000" b="1" dirty="0"/>
              <a:t> mare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ok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girit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gichiw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dichiel</a:t>
            </a:r>
            <a:r>
              <a:rPr lang="en-US" sz="2000" b="1" dirty="0"/>
              <a:t>, to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giket</a:t>
            </a:r>
            <a:r>
              <a:rPr lang="en-US" sz="2000" b="1" dirty="0"/>
              <a:t> </a:t>
            </a:r>
            <a:r>
              <a:rPr lang="en-US" sz="2000" b="1" dirty="0" err="1"/>
              <a:t>matin</a:t>
            </a:r>
            <a:r>
              <a:rPr lang="en-US" sz="2000" b="1" dirty="0"/>
              <a:t> </a:t>
            </a:r>
            <a:r>
              <a:rPr lang="en-US" sz="2000" b="1" dirty="0" err="1"/>
              <a:t>juma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juma</a:t>
            </a:r>
            <a:r>
              <a:rPr lang="en-US" sz="2000" b="1" dirty="0"/>
              <a:t> </a:t>
            </a:r>
            <a:r>
              <a:rPr lang="en-US" sz="2000" b="1" dirty="0" err="1"/>
              <a:t>nyaka</a:t>
            </a:r>
            <a:r>
              <a:rPr lang="en-US" sz="2000" b="1" dirty="0"/>
              <a:t> </a:t>
            </a:r>
            <a:r>
              <a:rPr lang="en-US" sz="2000" b="1" dirty="0" err="1"/>
              <a:t>gichop</a:t>
            </a:r>
            <a:r>
              <a:rPr lang="en-US" sz="2000" b="1" dirty="0"/>
              <a:t> e </a:t>
            </a:r>
            <a:r>
              <a:rPr lang="en-US" sz="2000" b="1" dirty="0" err="1"/>
              <a:t>kwan</a:t>
            </a:r>
            <a:r>
              <a:rPr lang="en-US" sz="2000" b="1" dirty="0"/>
              <a:t> mane </a:t>
            </a:r>
            <a:r>
              <a:rPr lang="en-US" sz="2000" b="1" dirty="0" err="1"/>
              <a:t>oketi</a:t>
            </a:r>
            <a:r>
              <a:rPr lang="en-US" sz="2000" b="1" dirty="0"/>
              <a:t> (1 Kor. 16:2). E </a:t>
            </a:r>
            <a:r>
              <a:rPr lang="en-US" sz="2000" b="1" dirty="0" err="1"/>
              <a:t>yo</a:t>
            </a:r>
            <a:r>
              <a:rPr lang="en-US" sz="2000" b="1" dirty="0"/>
              <a:t> ma </a:t>
            </a:r>
            <a:r>
              <a:rPr lang="en-US" sz="2000" b="1" dirty="0" err="1"/>
              <a:t>kamano</a:t>
            </a:r>
            <a:r>
              <a:rPr lang="en-US" sz="2000" b="1" dirty="0"/>
              <a:t>, </a:t>
            </a:r>
            <a:r>
              <a:rPr lang="en-US" sz="2000" b="1" dirty="0" err="1"/>
              <a:t>ka</a:t>
            </a:r>
            <a:r>
              <a:rPr lang="en-US" sz="2000" b="1" dirty="0"/>
              <a:t> Paulo </a:t>
            </a:r>
            <a:r>
              <a:rPr lang="en-US" sz="2000" b="1" dirty="0" err="1"/>
              <a:t>ochopo</a:t>
            </a:r>
            <a:r>
              <a:rPr lang="en-US" sz="2000" b="1" dirty="0"/>
              <a:t>, </a:t>
            </a:r>
            <a:r>
              <a:rPr lang="en-US" sz="2000" b="1" dirty="0" err="1"/>
              <a:t>chiwo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nochok</a:t>
            </a:r>
            <a:r>
              <a:rPr lang="en-US" sz="2000" b="1" dirty="0"/>
              <a:t> </a:t>
            </a:r>
            <a:r>
              <a:rPr lang="en-US" sz="2000" b="1" dirty="0" err="1"/>
              <a:t>kanyakla</a:t>
            </a:r>
            <a:r>
              <a:rPr lang="en-US" sz="2000" b="1" dirty="0"/>
              <a:t> </a:t>
            </a:r>
            <a:r>
              <a:rPr lang="en-US" sz="2000" b="1" dirty="0" err="1"/>
              <a:t>maonge</a:t>
            </a:r>
            <a:r>
              <a:rPr lang="en-US" sz="2000" b="1" dirty="0"/>
              <a:t> </a:t>
            </a:r>
            <a:r>
              <a:rPr lang="en-US" sz="2000" b="1" dirty="0" err="1"/>
              <a:t>achune</a:t>
            </a:r>
            <a:r>
              <a:rPr lang="en-US" sz="2000" b="1" dirty="0"/>
              <a:t> (2 Kor. 9:3-5).</a:t>
            </a:r>
            <a:endParaRPr lang="en" sz="2000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33943" y="3804955"/>
            <a:ext cx="90590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giloso</a:t>
            </a:r>
            <a:r>
              <a:rPr lang="en-US" sz="2000" b="1" dirty="0"/>
              <a:t> </a:t>
            </a:r>
            <a:r>
              <a:rPr lang="en-US" sz="2000" b="1" dirty="0" err="1"/>
              <a:t>chenro</a:t>
            </a:r>
            <a:r>
              <a:rPr lang="en-US" sz="2000" b="1" dirty="0"/>
              <a:t> mar </a:t>
            </a:r>
            <a:r>
              <a:rPr lang="en-US" sz="2000" b="1" dirty="0" err="1"/>
              <a:t>chiwo</a:t>
            </a:r>
            <a:r>
              <a:rPr lang="en-US" sz="2000" b="1" dirty="0"/>
              <a:t>, </a:t>
            </a:r>
            <a:r>
              <a:rPr lang="en-US" sz="2000" b="1" dirty="0" err="1"/>
              <a:t>joot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joot</a:t>
            </a:r>
            <a:r>
              <a:rPr lang="en-US" sz="2000" b="1" dirty="0"/>
              <a:t>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ononre</a:t>
            </a:r>
            <a:r>
              <a:rPr lang="en-US" sz="2000" b="1" dirty="0"/>
              <a:t> </a:t>
            </a:r>
            <a:r>
              <a:rPr lang="en-US" sz="2000" b="1" dirty="0" err="1"/>
              <a:t>giwegi</a:t>
            </a:r>
            <a:r>
              <a:rPr lang="en-US" sz="2000" b="1" dirty="0"/>
              <a:t> kendo </a:t>
            </a:r>
            <a:r>
              <a:rPr lang="en-US" sz="2000" b="1" dirty="0" err="1"/>
              <a:t>giket</a:t>
            </a:r>
            <a:r>
              <a:rPr lang="en-US" sz="2000" b="1" dirty="0"/>
              <a:t> goal ma </a:t>
            </a:r>
            <a:r>
              <a:rPr lang="en-US" sz="2000" b="1" dirty="0" err="1"/>
              <a:t>owinjore</a:t>
            </a:r>
            <a:r>
              <a:rPr lang="en-US" sz="2000" b="1" dirty="0"/>
              <a:t>, </a:t>
            </a:r>
            <a:r>
              <a:rPr lang="en-US" sz="2000" b="1" dirty="0" err="1"/>
              <a:t>kaluwore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nyalo</a:t>
            </a:r>
            <a:r>
              <a:rPr lang="en-US" sz="2000" b="1" dirty="0"/>
              <a:t> </a:t>
            </a:r>
            <a:r>
              <a:rPr lang="en-US" sz="2000" b="1" dirty="0" err="1"/>
              <a:t>margi</a:t>
            </a:r>
            <a:r>
              <a:rPr lang="en-US" sz="2000" b="1" dirty="0"/>
              <a:t>.</a:t>
            </a:r>
            <a:endParaRPr lang="en" sz="2000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26111" y="2414128"/>
            <a:ext cx="81176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jaote</a:t>
            </a:r>
            <a:r>
              <a:rPr lang="en-US" sz="2000" b="1" dirty="0"/>
              <a:t> ne </a:t>
            </a:r>
            <a:r>
              <a:rPr lang="en-US" sz="2000" b="1" dirty="0" err="1"/>
              <a:t>ogolo</a:t>
            </a:r>
            <a:r>
              <a:rPr lang="en-US" sz="2000" b="1" dirty="0"/>
              <a:t> paro mar keto </a:t>
            </a:r>
            <a:r>
              <a:rPr lang="en-US" sz="2000" b="1" dirty="0" err="1"/>
              <a:t>chenrono</a:t>
            </a:r>
            <a:r>
              <a:rPr lang="en-US" sz="2000" b="1" dirty="0"/>
              <a:t> e </a:t>
            </a:r>
            <a:r>
              <a:rPr lang="en-US" sz="2000" b="1" dirty="0" err="1"/>
              <a:t>Kolosai</a:t>
            </a:r>
            <a:r>
              <a:rPr lang="en-US" sz="2000" b="1" dirty="0"/>
              <a:t> </a:t>
            </a:r>
            <a:r>
              <a:rPr lang="en-US" sz="2000" b="1" dirty="0" err="1"/>
              <a:t>higa</a:t>
            </a:r>
            <a:r>
              <a:rPr lang="en-US" sz="2000" b="1" dirty="0"/>
              <a:t> </a:t>
            </a:r>
            <a:r>
              <a:rPr lang="en-US" sz="2000" b="1" dirty="0" err="1"/>
              <a:t>achiel</a:t>
            </a:r>
            <a:r>
              <a:rPr lang="en-US" sz="2000" b="1" dirty="0"/>
              <a:t> </a:t>
            </a:r>
            <a:r>
              <a:rPr lang="en-US" sz="2000" b="1" dirty="0" err="1"/>
              <a:t>mokalo</a:t>
            </a:r>
            <a:r>
              <a:rPr lang="en-US" sz="2000" b="1" dirty="0"/>
              <a:t>, ne </a:t>
            </a:r>
            <a:r>
              <a:rPr lang="en-US" sz="2000" b="1" dirty="0" err="1"/>
              <a:t>orwak</a:t>
            </a:r>
            <a:r>
              <a:rPr lang="en-US" sz="2000" b="1" dirty="0"/>
              <a:t> </a:t>
            </a:r>
            <a:r>
              <a:rPr lang="en-US" sz="2000" b="1" dirty="0" err="1"/>
              <a:t>wachno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mor</a:t>
            </a:r>
            <a:r>
              <a:rPr lang="en-US" sz="2000" b="1" dirty="0"/>
              <a:t>, kata </a:t>
            </a:r>
            <a:r>
              <a:rPr lang="en-US" sz="2000" b="1" dirty="0" err="1"/>
              <a:t>obedo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ne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gol</a:t>
            </a:r>
            <a:r>
              <a:rPr lang="en-US" sz="2000" b="1" dirty="0"/>
              <a:t> mane </a:t>
            </a:r>
            <a:r>
              <a:rPr lang="en-US" sz="2000" b="1" dirty="0" err="1"/>
              <a:t>oketi</a:t>
            </a:r>
            <a:r>
              <a:rPr lang="en-US" sz="2000" b="1" dirty="0"/>
              <a:t> e </a:t>
            </a:r>
            <a:r>
              <a:rPr lang="en-US" sz="2000" b="1" dirty="0" err="1"/>
              <a:t>kindeno</a:t>
            </a:r>
            <a:r>
              <a:rPr lang="en-US" sz="2000" b="1" dirty="0"/>
              <a:t> (2 Kor. 9:1-2). Kata </a:t>
            </a:r>
            <a:r>
              <a:rPr lang="en-US" sz="2000" b="1" dirty="0" err="1"/>
              <a:t>kamano</a:t>
            </a:r>
            <a:r>
              <a:rPr lang="en-US" sz="2000" b="1" dirty="0"/>
              <a:t>,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jokanyo</a:t>
            </a:r>
            <a:r>
              <a:rPr lang="en-US" sz="2000" b="1" dirty="0"/>
              <a:t> ne </a:t>
            </a:r>
            <a:r>
              <a:rPr lang="en-US" sz="2000" b="1" dirty="0" err="1"/>
              <a:t>ong’ado</a:t>
            </a:r>
            <a:r>
              <a:rPr lang="en-US" sz="2000" b="1" dirty="0"/>
              <a:t> e </a:t>
            </a:r>
            <a:r>
              <a:rPr lang="en-US" sz="2000" b="1" dirty="0" err="1"/>
              <a:t>chunye</a:t>
            </a:r>
            <a:r>
              <a:rPr lang="en-US" sz="2000" b="1" dirty="0"/>
              <a:t> </a:t>
            </a:r>
            <a:r>
              <a:rPr lang="en-US" sz="2000" b="1" dirty="0" err="1"/>
              <a:t>pesa</a:t>
            </a:r>
            <a:r>
              <a:rPr lang="en-US" sz="2000" b="1" dirty="0"/>
              <a:t> mane </a:t>
            </a:r>
            <a:r>
              <a:rPr lang="en-US" sz="2000" b="1" dirty="0" err="1"/>
              <a:t>obiro</a:t>
            </a:r>
            <a:r>
              <a:rPr lang="en-US" sz="2000" b="1" dirty="0"/>
              <a:t> </a:t>
            </a:r>
            <a:r>
              <a:rPr lang="en-US" sz="2000" b="1" dirty="0" err="1"/>
              <a:t>chiwo</a:t>
            </a:r>
            <a:r>
              <a:rPr lang="en-US" sz="2000" b="1" dirty="0"/>
              <a:t> (2 Kor. 9:7a)</a:t>
            </a:r>
            <a:r>
              <a:rPr lang="en" sz="2000" b="1" dirty="0"/>
              <a:t>.</a:t>
            </a:r>
          </a:p>
        </p:txBody>
      </p:sp>
      <p:cxnSp>
        <p:nvCxnSpPr>
          <p:cNvPr id="2" name="Curved Connector 1"/>
          <p:cNvCxnSpPr/>
          <p:nvPr/>
        </p:nvCxnSpPr>
        <p:spPr>
          <a:xfrm>
            <a:off x="5171739" y="2780851"/>
            <a:ext cx="1828800" cy="1828800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CHUNY MAKARE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Awachonu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adier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ne gigolo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chiwo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kaka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ginyalo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mi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gichiwo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moloyo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koda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kaka ne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ginyalo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kendo ne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gitimo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kamano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maonge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achune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Jo-Korintho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77023" y="1379397"/>
            <a:ext cx="7285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Mondo </a:t>
            </a:r>
            <a:r>
              <a:rPr lang="en-US" sz="2000" b="1" dirty="0" err="1"/>
              <a:t>ojiw</a:t>
            </a:r>
            <a:r>
              <a:rPr lang="en-US" sz="2000" b="1" dirty="0"/>
              <a:t> </a:t>
            </a:r>
            <a:r>
              <a:rPr lang="en-US" sz="2000" b="1" dirty="0" err="1"/>
              <a:t>ng’wono</a:t>
            </a:r>
            <a:r>
              <a:rPr lang="en-US" sz="2000" b="1" dirty="0"/>
              <a:t> mar jo-</a:t>
            </a:r>
            <a:r>
              <a:rPr lang="en-US" sz="2000" b="1" dirty="0" err="1"/>
              <a:t>Kolosai</a:t>
            </a:r>
            <a:r>
              <a:rPr lang="en-US" sz="2000" b="1" dirty="0"/>
              <a:t>, Paulo </a:t>
            </a:r>
            <a:r>
              <a:rPr lang="en-US" sz="2000" b="1" dirty="0" err="1"/>
              <a:t>omiyogi</a:t>
            </a:r>
            <a:r>
              <a:rPr lang="en-US" sz="2000" b="1" dirty="0"/>
              <a:t> </a:t>
            </a:r>
            <a:r>
              <a:rPr lang="en-US" sz="2000" b="1" dirty="0" err="1"/>
              <a:t>ranyisi</a:t>
            </a:r>
            <a:r>
              <a:rPr lang="en-US" sz="2000" b="1" dirty="0"/>
              <a:t> mar jo-Makedonia. E </a:t>
            </a:r>
            <a:r>
              <a:rPr lang="en-US" sz="2000" b="1" dirty="0" err="1"/>
              <a:t>kanisego</a:t>
            </a:r>
            <a:r>
              <a:rPr lang="en-US" sz="2000" b="1" dirty="0"/>
              <a:t>, </a:t>
            </a:r>
            <a:r>
              <a:rPr lang="en-US" sz="2000" b="1" dirty="0" err="1"/>
              <a:t>owetego</a:t>
            </a:r>
            <a:r>
              <a:rPr lang="en-US" sz="2000" b="1" dirty="0"/>
              <a:t> ne </a:t>
            </a:r>
            <a:r>
              <a:rPr lang="en-US" sz="2000" b="1" dirty="0" err="1"/>
              <a:t>osenyiso</a:t>
            </a:r>
            <a:r>
              <a:rPr lang="en-US" sz="2000" b="1" dirty="0"/>
              <a:t> </a:t>
            </a:r>
            <a:r>
              <a:rPr lang="en-US" sz="2000" b="1" dirty="0" err="1"/>
              <a:t>chuny</a:t>
            </a:r>
            <a:r>
              <a:rPr lang="en-US" sz="2000" b="1" dirty="0"/>
              <a:t> </a:t>
            </a:r>
            <a:r>
              <a:rPr lang="en-US" sz="2000" b="1" dirty="0" err="1"/>
              <a:t>mowinjore</a:t>
            </a:r>
            <a:r>
              <a:rPr lang="en-US" sz="2000" b="1" dirty="0"/>
              <a:t> kaka </a:t>
            </a:r>
            <a:r>
              <a:rPr lang="en-US" sz="2000" b="1" dirty="0" err="1"/>
              <a:t>ranyisi</a:t>
            </a:r>
            <a:r>
              <a:rPr lang="en-US" sz="2000" b="1" dirty="0"/>
              <a:t> </a:t>
            </a:r>
            <a:r>
              <a:rPr lang="en-US" sz="2000" b="1" dirty="0" err="1"/>
              <a:t>maber</a:t>
            </a:r>
            <a:r>
              <a:rPr lang="en-US" sz="2000" b="1" dirty="0"/>
              <a:t> e </a:t>
            </a:r>
            <a:r>
              <a:rPr lang="en-US" sz="2000" b="1" dirty="0" err="1"/>
              <a:t>chiwo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, </a:t>
            </a:r>
            <a:r>
              <a:rPr lang="en-US" sz="2000" b="1" dirty="0" err="1"/>
              <a:t>nikech</a:t>
            </a:r>
            <a:r>
              <a:rPr lang="en-US" sz="2000" b="1" dirty="0"/>
              <a:t> ne </a:t>
            </a:r>
            <a:r>
              <a:rPr lang="en-US" sz="2000" b="1" dirty="0" err="1"/>
              <a:t>gichiwo</a:t>
            </a:r>
            <a:r>
              <a:rPr lang="en-US" sz="2000" b="1" dirty="0"/>
              <a:t>...</a:t>
            </a:r>
            <a:r>
              <a:rPr lang="en" sz="2000" b="1" dirty="0"/>
              <a:t>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2784466"/>
              </p:ext>
            </p:extLst>
          </p:nvPr>
        </p:nvGraphicFramePr>
        <p:xfrm>
          <a:off x="104775" y="2702836"/>
          <a:ext cx="7558088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1300</Words>
  <Application>Microsoft Office PowerPoint</Application>
  <PresentationFormat>Panorámica</PresentationFormat>
  <Paragraphs>88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Aptos Display</vt:lpstr>
      <vt:lpstr>Constantia</vt:lpstr>
      <vt:lpstr>Aptos</vt:lpstr>
      <vt:lpstr>Calibri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148</cp:revision>
  <dcterms:created xsi:type="dcterms:W3CDTF">2026-08-01T16:23:29Z</dcterms:created>
  <dcterms:modified xsi:type="dcterms:W3CDTF">2026-08-27T17:04:55Z</dcterms:modified>
</cp:coreProperties>
</file>