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4"/>
  </p:notesMasterIdLst>
  <p:sldIdLst>
    <p:sldId id="262" r:id="rId3"/>
    <p:sldId id="27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</p:sldIdLst>
  <p:sldSz cx="12192000" cy="6858000"/>
  <p:notesSz cx="6858000" cy="9144000"/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9" d="100"/>
          <a:sy n="99" d="100"/>
        </p:scale>
        <p:origin x="78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01441F-D5EB-485D-8325-97683C6A72B6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C3DE8F-DA56-445D-A126-D570A388063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698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1027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dirty="0"/>
              <a:t>2 Corinthians 10:1-11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5735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dirty="0"/>
              <a:t>2 Corinthians 10:12-18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9479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04040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dirty="0"/>
              <a:t>2 Corinthians 11:1-15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9131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7E833-0C4F-7BBF-BEFD-682471D5B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58BC1533-A0E2-407B-7B77-FD34BBF223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570C652-85E4-BFEA-3BE6-3FE3642D26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dirty="0"/>
              <a:t>2 Corinthians 11:16-31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A0C5088-1B63-9142-D916-79AB65E297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53616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88DCD-BE93-5931-0CFB-8167AD699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7EA907B-ACB1-01DE-8302-7683615B58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371CBBA-4B5E-44E8-10F6-7EBD26DD44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dirty="0"/>
              <a:t>2 Corinthians 11:16-31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4BAB829-DF98-19A9-6BA7-1C9A6B33A5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0375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22B23B-DE54-7259-1228-2FAA197560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C9354DD-8A44-39EB-549F-CF47491520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601D2D5-1514-566F-6951-06A669B6E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30/08/2026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DB2FB1-3B1F-85B2-22EA-145558F36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14080A9-6BB5-57E3-A534-E919C01A0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977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D16CB5-5D48-E07E-15E5-69B3F9B39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25E2527-222B-3F5A-28E0-4D67A9D2AD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7FEAEF-2364-8AB7-62AF-53C13BC6D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30/08/2026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0204E7-1D04-FF70-86C4-CDD799ABD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3C02B98-E98A-A152-496C-EA65D53F5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0914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371D370-9D7B-1EF2-6168-AE0BBB75E8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7F92F02-3396-7033-221B-0DFBB3EED6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E26FCDB-E547-D184-B8CA-AFE2EAD31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30/08/2026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32D8841-884F-B601-36B3-E289FD089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872A95-7F89-A241-0556-0B32B74F5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0493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4684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478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4315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6499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700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559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1963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6190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1D7796-87E8-1B68-938A-5535268C3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BE86091-2C02-510E-D767-74DA6BAF1F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FEE289B-F44F-AAE7-6197-CEBD8D0CF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30/08/2026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226ABA-F12D-CAF1-3B50-858A826AB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E1CA8D-70B7-EBDE-4A3A-C8BD7E3D0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561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4574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59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2936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015039-745C-5CC5-62BB-E7A8CAB71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0FF3A1E-00C2-E227-7718-E67F569B14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463F914-722B-0717-6CBA-4B4ABD254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30/08/2026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F9DAE4B-F5F6-E634-04DE-F0FD7F3F8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8BBB663-A69E-DA29-806E-014289232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600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CBA261-63EC-A526-AD3B-6719616A1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8918A3B-6ACA-F6CE-4105-5151FC6B87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AEC6B0A-BC2F-34CC-D068-1B0B84ED04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4BFB81C-4630-CBAC-729D-FD3B96335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30/08/2026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68FC87C-34E1-28A0-EA02-B240BB35A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3D697DC-7990-9A08-8774-060D5E5E0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3839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087837-F436-3093-E7C5-C77E1EC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3884AA8-0F2B-BB44-5990-CF3752A81A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148482C-232C-E4FD-3637-9937916DDA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C45A591-6709-336F-D0F2-CA7C3211B7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FD2B8AA-AF98-36D4-04D2-D1D2DBD639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2A7CB62-1A85-7A8E-3831-8C09C2512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30/08/2026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BAC5434-FF45-F1A0-20CD-838F51077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D8C3FD0-837C-6A66-4001-FCCBA11C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6183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14723D-0698-0CF7-C095-5984078D2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0EB1A6E-A74F-8F9D-B167-A83D64EEC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30/08/2026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B54293C-9A65-2EA7-F78C-AF9C7187E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A420911-B331-BE70-5BC3-50158004D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0242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BDC2B00-ADE8-54CB-8568-A8F334905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30/08/2026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8A8EEE0-E21A-C46A-F802-D8F5A7245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ED9910F-4292-F242-D199-985C5A68E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99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B72CDB-0126-5315-EA8D-DFD2E3FDF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7A99EA-E5F2-DCB1-2811-4C5AB9524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F5F1684-68D3-467A-4599-B29A57746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6C9647D-6E86-B262-2137-BF28B74CB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30/08/2026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46A2B60-B32F-F389-4C43-9AE45F64C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05897F-0FEE-0BC4-260E-EE99E048B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7266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66AB27-0D66-B33D-68B9-584E02895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F2771E6-FF34-2B8C-3153-D0EE67B2C9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3EA623C-8427-37B5-5F1A-6509637D6E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C923D6A-6325-F1BA-B2C7-67D2BC005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30/08/2026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B2820B4-59EE-2ABC-6668-C66715BA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C7100B0-59A2-CDC1-52E7-772AFB75D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56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506F8D2-15F5-D281-EA1C-6EE9F961D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28FF1D2-709F-B329-6DA8-A256CD36F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186BE8E-5263-2C03-E44F-EB98DCF6EE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30/08/2026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9694960-1D83-E0C2-BAF9-6515EC1DEC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8F413CF-8CB5-88B9-8A5D-B71DC5E108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9429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8552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35.jpe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microsoft.com/office/2007/relationships/hdphoto" Target="../media/hdphoto4.wdp"/><Relationship Id="rId10" Type="http://schemas.microsoft.com/office/2007/relationships/hdphoto" Target="../media/hdphoto6.wdp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10" Type="http://schemas.openxmlformats.org/officeDocument/2006/relationships/image" Target="../media/image20.png"/><Relationship Id="rId4" Type="http://schemas.microsoft.com/office/2007/relationships/hdphoto" Target="../media/hdphoto1.wdp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1.jp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9.jp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Relationship Id="rId9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microsoft.com/office/2007/relationships/hdphoto" Target="../media/hdphoto4.wdp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45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5" name="Rectangle 47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6" name="Rectangle 49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Rectangle 51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6F46502-3920-3223-CAE3-A10BEBF3D4E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684"/>
          <a:stretch>
            <a:fillRect/>
          </a:stretch>
        </p:blipFill>
        <p:spPr>
          <a:xfrm>
            <a:off x="322759" y="714375"/>
            <a:ext cx="11546481" cy="6143625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FA6DEEF-235D-5308-DA9A-23D0BBBB63E8}"/>
              </a:ext>
            </a:extLst>
          </p:cNvPr>
          <p:cNvSpPr txBox="1"/>
          <p:nvPr/>
        </p:nvSpPr>
        <p:spPr>
          <a:xfrm>
            <a:off x="0" y="-4441"/>
            <a:ext cx="121912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 w="6600">
                  <a:solidFill>
                    <a:srgbClr val="F4642A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4642A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KEDO GI JOPUONJ MAG MIRIAMBO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1C3CEF0-01F0-BE67-7E12-53D9F5BFAD16}"/>
              </a:ext>
            </a:extLst>
          </p:cNvPr>
          <p:cNvSpPr txBox="1"/>
          <p:nvPr/>
        </p:nvSpPr>
        <p:spPr>
          <a:xfrm rot="16200000">
            <a:off x="-2795302" y="3616696"/>
            <a:ext cx="6143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91E2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Lesson 12 </a:t>
            </a:r>
            <a:r>
              <a:rPr lang="en-US" sz="1600" b="1" noProof="0" dirty="0">
                <a:solidFill>
                  <a:srgbClr val="91E2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110004020202020204"/>
              </a:rPr>
              <a:t>mar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91E2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Septemba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91E2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19, 2026</a:t>
            </a:r>
          </a:p>
        </p:txBody>
      </p:sp>
    </p:spTree>
    <p:extLst>
      <p:ext uri="{BB962C8B-B14F-4D97-AF65-F5344CB8AC3E}">
        <p14:creationId xmlns:p14="http://schemas.microsoft.com/office/powerpoint/2010/main" val="470236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6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2E1034-B616-1CE2-182E-B6C7387C5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347F1348-D00C-14B1-5C98-958A8F3FC49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80584" cy="1369387"/>
          </a:xfrm>
          <a:prstGeom prst="rect">
            <a:avLst/>
          </a:prstGeom>
          <a:blipFill dpi="0" rotWithShape="1">
            <a:blip r:embed="rId4" cstate="email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77000"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F184BB-9226-7180-7671-D9A6EF596D26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300" normalizeH="0" baseline="0" noProof="0" dirty="0">
                <a:ln/>
                <a:solidFill>
                  <a:srgbClr val="FBD8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NONRUOK KEND KOD LOCH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6E75BD2-C025-8C40-B2D1-5987D951BB92}"/>
              </a:ext>
            </a:extLst>
          </p:cNvPr>
          <p:cNvSpPr txBox="1"/>
          <p:nvPr/>
        </p:nvSpPr>
        <p:spPr>
          <a:xfrm>
            <a:off x="1" y="724197"/>
            <a:ext cx="121919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lang="en-US" b="1" noProof="0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Nonreuru</a:t>
            </a:r>
            <a:r>
              <a:rPr lang="en-US" b="1" noProof="0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pile </a:t>
            </a:r>
            <a:r>
              <a:rPr lang="en-US" b="1" noProof="0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mondo</a:t>
            </a:r>
            <a:r>
              <a:rPr lang="en-US" b="1" noProof="0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une</a:t>
            </a:r>
            <a:r>
              <a:rPr lang="en-US" b="1" noProof="0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ane</a:t>
            </a:r>
            <a:r>
              <a:rPr lang="en-US" b="1" noProof="0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ka</a:t>
            </a:r>
            <a:r>
              <a:rPr lang="en-US" b="1" noProof="0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un </a:t>
            </a:r>
            <a:r>
              <a:rPr lang="en-US" b="1" noProof="0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gi</a:t>
            </a:r>
            <a:r>
              <a:rPr lang="en-US" b="1" noProof="0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yie</a:t>
            </a:r>
            <a:r>
              <a:rPr lang="en-US" b="1" noProof="0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. Adier, </a:t>
            </a:r>
            <a:r>
              <a:rPr lang="en-US" b="1" noProof="0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ng’ireuru</a:t>
            </a:r>
            <a:r>
              <a:rPr lang="en-US" b="1" noProof="0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uwegi</a:t>
            </a:r>
            <a:r>
              <a:rPr lang="en-US" b="1" noProof="0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! </a:t>
            </a:r>
            <a:r>
              <a:rPr lang="en-US" b="1" noProof="0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Donge</a:t>
            </a:r>
            <a:r>
              <a:rPr lang="en-US" b="1" noProof="0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ung’eyo</a:t>
            </a:r>
            <a:r>
              <a:rPr lang="en-US" b="1" noProof="0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ni</a:t>
            </a:r>
            <a:r>
              <a:rPr lang="en-US" b="1" noProof="0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Yesu</a:t>
            </a:r>
            <a:r>
              <a:rPr lang="en-US" b="1" noProof="0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Kristo</a:t>
            </a:r>
            <a:r>
              <a:rPr lang="en-US" b="1" noProof="0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nie</a:t>
            </a:r>
            <a:r>
              <a:rPr lang="en-US" b="1" noProof="0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iu</a:t>
            </a:r>
            <a:r>
              <a:rPr lang="en-US" b="1" noProof="0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en-US" b="1" noProof="0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mak</a:t>
            </a:r>
            <a:r>
              <a:rPr lang="en-US" b="1" noProof="0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mana </a:t>
            </a:r>
            <a:r>
              <a:rPr lang="en-US" b="1" noProof="0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ka</a:t>
            </a:r>
            <a:r>
              <a:rPr lang="en-US" b="1" noProof="0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un </a:t>
            </a:r>
            <a:r>
              <a:rPr lang="en-US" b="1" noProof="0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joma</a:t>
            </a:r>
            <a:r>
              <a:rPr lang="en-US" b="1" noProof="0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orem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?”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Jo-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Korintho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13:5)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4642A">
                  <a:lumMod val="40000"/>
                  <a:lumOff val="60000"/>
                </a:srgbClr>
              </a:solidFill>
              <a:effectLst>
                <a:glow rad="127000">
                  <a:srgbClr val="284A2D"/>
                </a:glo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AF5D746-ADA7-7235-AF88-577BDBDC0F01}"/>
              </a:ext>
            </a:extLst>
          </p:cNvPr>
          <p:cNvSpPr txBox="1"/>
          <p:nvPr/>
        </p:nvSpPr>
        <p:spPr>
          <a:xfrm>
            <a:off x="0" y="1466354"/>
            <a:ext cx="84317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Kinde</a:t>
            </a:r>
            <a:r>
              <a:rPr lang="en-US" sz="2000" b="1" dirty="0">
                <a:solidFill>
                  <a:prstClr val="black"/>
                </a:solidFill>
              </a:rPr>
              <a:t> ne </a:t>
            </a:r>
            <a:r>
              <a:rPr lang="en-US" sz="2000" b="1" dirty="0" err="1">
                <a:solidFill>
                  <a:prstClr val="black"/>
                </a:solidFill>
              </a:rPr>
              <a:t>chiegni</a:t>
            </a:r>
            <a:r>
              <a:rPr lang="en-US" sz="2000" b="1" dirty="0">
                <a:solidFill>
                  <a:prstClr val="black"/>
                </a:solidFill>
              </a:rPr>
              <a:t> ma Paulo ne </a:t>
            </a:r>
            <a:r>
              <a:rPr lang="en-US" sz="2000" b="1" dirty="0" err="1">
                <a:solidFill>
                  <a:prstClr val="black"/>
                </a:solidFill>
              </a:rPr>
              <a:t>dhie</a:t>
            </a:r>
            <a:r>
              <a:rPr lang="en-US" sz="2000" b="1" dirty="0">
                <a:solidFill>
                  <a:prstClr val="black"/>
                </a:solidFill>
              </a:rPr>
              <a:t> limo </a:t>
            </a:r>
            <a:r>
              <a:rPr lang="en-US" sz="2000" b="1" dirty="0" err="1">
                <a:solidFill>
                  <a:prstClr val="black"/>
                </a:solidFill>
              </a:rPr>
              <a:t>Korintho</a:t>
            </a:r>
            <a:r>
              <a:rPr lang="en-US" sz="2000" b="1" dirty="0">
                <a:solidFill>
                  <a:prstClr val="black"/>
                </a:solidFill>
              </a:rPr>
              <a:t>. </a:t>
            </a:r>
            <a:r>
              <a:rPr lang="en-US" sz="2000" b="1" dirty="0" err="1">
                <a:solidFill>
                  <a:prstClr val="black"/>
                </a:solidFill>
              </a:rPr>
              <a:t>Ang’o</a:t>
            </a:r>
            <a:r>
              <a:rPr lang="en-US" sz="2000" b="1" dirty="0">
                <a:solidFill>
                  <a:prstClr val="black"/>
                </a:solidFill>
              </a:rPr>
              <a:t> mane </a:t>
            </a:r>
            <a:r>
              <a:rPr lang="en-US" sz="2000" b="1" dirty="0" err="1">
                <a:solidFill>
                  <a:prstClr val="black"/>
                </a:solidFill>
              </a:rPr>
              <a:t>odhi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yudo</a:t>
            </a:r>
            <a:r>
              <a:rPr lang="en-US" sz="2000" b="1" dirty="0">
                <a:solidFill>
                  <a:prstClr val="black"/>
                </a:solidFill>
              </a:rPr>
              <a:t> kendo </a:t>
            </a:r>
            <a:r>
              <a:rPr lang="en-US" sz="2000" b="1" dirty="0" err="1">
                <a:solidFill>
                  <a:prstClr val="black"/>
                </a:solidFill>
              </a:rPr>
              <a:t>ang’o</a:t>
            </a:r>
            <a:r>
              <a:rPr lang="en-US" sz="2000" b="1" dirty="0">
                <a:solidFill>
                  <a:prstClr val="black"/>
                </a:solidFill>
              </a:rPr>
              <a:t> ma </a:t>
            </a:r>
            <a:r>
              <a:rPr lang="en-US" sz="2000" b="1" dirty="0" err="1">
                <a:solidFill>
                  <a:prstClr val="black"/>
                </a:solidFill>
              </a:rPr>
              <a:t>onego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otim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kaluwore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gima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oyudo</a:t>
            </a:r>
            <a:r>
              <a:rPr lang="en-US" sz="2000" b="1" dirty="0">
                <a:solidFill>
                  <a:prstClr val="black"/>
                </a:solidFill>
              </a:rPr>
              <a:t>? (2 Kor. 13:1-2).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15C3B292-A861-62EF-9D31-39EF9951A37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7571" y="1716381"/>
            <a:ext cx="3752564" cy="2335550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B36E4E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E40F02F-2715-17F6-6C5C-B995C49B7701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7571" y="4311755"/>
            <a:ext cx="3752564" cy="2335550"/>
          </a:xfrm>
          <a:prstGeom prst="round2DiagRect">
            <a:avLst>
              <a:gd name="adj1" fmla="val 0"/>
              <a:gd name="adj2" fmla="val 17077"/>
            </a:avLst>
          </a:prstGeom>
          <a:ln w="57150" cap="sq">
            <a:solidFill>
              <a:srgbClr val="3D7245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98F66DF8-E4A9-FDE2-B96A-AC7681B5D8D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562" r="2562"/>
          <a:stretch>
            <a:fillRect/>
          </a:stretch>
        </p:blipFill>
        <p:spPr>
          <a:xfrm>
            <a:off x="111865" y="2309960"/>
            <a:ext cx="2524328" cy="3302900"/>
          </a:xfrm>
          <a:prstGeom prst="round2DiagRect">
            <a:avLst>
              <a:gd name="adj1" fmla="val 16570"/>
              <a:gd name="adj2" fmla="val 17077"/>
            </a:avLst>
          </a:prstGeom>
          <a:ln w="57150" cap="sq">
            <a:solidFill>
              <a:srgbClr val="F78D63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52BC995D-97C0-F47A-7C43-4C655A713C10}"/>
              </a:ext>
            </a:extLst>
          </p:cNvPr>
          <p:cNvSpPr txBox="1"/>
          <p:nvPr/>
        </p:nvSpPr>
        <p:spPr>
          <a:xfrm>
            <a:off x="2839434" y="2229265"/>
            <a:ext cx="536191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Paulo ne </a:t>
            </a:r>
            <a:r>
              <a:rPr lang="en-US" sz="2000" b="1" dirty="0" err="1">
                <a:solidFill>
                  <a:prstClr val="black"/>
                </a:solidFill>
              </a:rPr>
              <a:t>oikore</a:t>
            </a:r>
            <a:r>
              <a:rPr lang="en-US" sz="2000" b="1" dirty="0">
                <a:solidFill>
                  <a:prstClr val="black"/>
                </a:solidFill>
              </a:rPr>
              <a:t> mar </a:t>
            </a:r>
            <a:r>
              <a:rPr lang="en-US" sz="2000" b="1" dirty="0" err="1">
                <a:solidFill>
                  <a:prstClr val="black"/>
                </a:solidFill>
              </a:rPr>
              <a:t>tiyo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puonj</a:t>
            </a:r>
            <a:r>
              <a:rPr lang="en-US" sz="2000" b="1" dirty="0">
                <a:solidFill>
                  <a:prstClr val="black"/>
                </a:solidFill>
              </a:rPr>
              <a:t> mag </a:t>
            </a:r>
            <a:r>
              <a:rPr lang="en-US" sz="2000" b="1" dirty="0" err="1">
                <a:solidFill>
                  <a:prstClr val="black"/>
                </a:solidFill>
              </a:rPr>
              <a:t>kanisa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teko</a:t>
            </a:r>
            <a:r>
              <a:rPr lang="en-US" sz="2000" b="1" dirty="0">
                <a:solidFill>
                  <a:prstClr val="black"/>
                </a:solidFill>
              </a:rPr>
              <a:t>: </a:t>
            </a:r>
            <a:r>
              <a:rPr lang="en-US" sz="2000" b="1" dirty="0" err="1">
                <a:solidFill>
                  <a:prstClr val="black"/>
                </a:solidFill>
              </a:rPr>
              <a:t>mondo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orwak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jogo</a:t>
            </a:r>
            <a:r>
              <a:rPr lang="en-US" sz="2000" b="1" dirty="0">
                <a:solidFill>
                  <a:prstClr val="black"/>
                </a:solidFill>
              </a:rPr>
              <a:t> mane </a:t>
            </a:r>
            <a:r>
              <a:rPr lang="en-US" sz="2000" b="1" dirty="0" err="1">
                <a:solidFill>
                  <a:prstClr val="black"/>
                </a:solidFill>
              </a:rPr>
              <a:t>oloko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chunygi</a:t>
            </a:r>
            <a:r>
              <a:rPr lang="en-US" sz="2000" b="1" dirty="0">
                <a:solidFill>
                  <a:prstClr val="black"/>
                </a:solidFill>
              </a:rPr>
              <a:t>, kendo </a:t>
            </a:r>
            <a:r>
              <a:rPr lang="en-US" sz="2000" b="1" dirty="0" err="1">
                <a:solidFill>
                  <a:prstClr val="black"/>
                </a:solidFill>
              </a:rPr>
              <a:t>okum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joma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otamore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lokore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B4094B42-A165-BA7D-8B4A-0F5A8A36CAD1}"/>
              </a:ext>
            </a:extLst>
          </p:cNvPr>
          <p:cNvSpPr txBox="1"/>
          <p:nvPr/>
        </p:nvSpPr>
        <p:spPr>
          <a:xfrm>
            <a:off x="24758" y="6056880"/>
            <a:ext cx="821570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Kor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ka</a:t>
            </a:r>
            <a:r>
              <a:rPr lang="en-US" sz="2000" b="1" dirty="0">
                <a:solidFill>
                  <a:prstClr val="black"/>
                </a:solidFill>
              </a:rPr>
              <a:t> kore, Paulo ne </a:t>
            </a:r>
            <a:r>
              <a:rPr lang="en-US" sz="2000" b="1" dirty="0" err="1">
                <a:solidFill>
                  <a:prstClr val="black"/>
                </a:solidFill>
              </a:rPr>
              <a:t>olemo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mondo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giwe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timo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maricho</a:t>
            </a:r>
            <a:r>
              <a:rPr lang="en-US" sz="2000" b="1" dirty="0">
                <a:solidFill>
                  <a:prstClr val="black"/>
                </a:solidFill>
              </a:rPr>
              <a:t> kendo </a:t>
            </a:r>
            <a:r>
              <a:rPr lang="en-US" sz="2000" b="1" dirty="0" err="1">
                <a:solidFill>
                  <a:prstClr val="black"/>
                </a:solidFill>
              </a:rPr>
              <a:t>gitim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mabeyo</a:t>
            </a:r>
            <a:r>
              <a:rPr lang="en-US" sz="2000" b="1" dirty="0">
                <a:solidFill>
                  <a:prstClr val="black"/>
                </a:solidFill>
              </a:rPr>
              <a:t>, kendo </a:t>
            </a:r>
            <a:r>
              <a:rPr lang="en-US" sz="2000" b="1" dirty="0" err="1">
                <a:solidFill>
                  <a:prstClr val="black"/>
                </a:solidFill>
              </a:rPr>
              <a:t>mondo</a:t>
            </a:r>
            <a:r>
              <a:rPr lang="en-US" sz="2000" b="1" dirty="0">
                <a:solidFill>
                  <a:prstClr val="black"/>
                </a:solidFill>
              </a:rPr>
              <a:t> gibed </a:t>
            </a:r>
            <a:r>
              <a:rPr lang="en-US" sz="2000" b="1" dirty="0" err="1">
                <a:solidFill>
                  <a:prstClr val="black"/>
                </a:solidFill>
              </a:rPr>
              <a:t>joma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oromo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chuth</a:t>
            </a:r>
            <a:r>
              <a:rPr lang="en-US" sz="2000" b="1" dirty="0">
                <a:solidFill>
                  <a:prstClr val="black"/>
                </a:solidFill>
              </a:rPr>
              <a:t> (2 Kor. 13:7-9).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5B923D3-149F-BC93-8838-E6C206ADE580}"/>
              </a:ext>
            </a:extLst>
          </p:cNvPr>
          <p:cNvSpPr txBox="1"/>
          <p:nvPr/>
        </p:nvSpPr>
        <p:spPr>
          <a:xfrm>
            <a:off x="2839434" y="5293970"/>
            <a:ext cx="536191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Omiyo</a:t>
            </a:r>
            <a:r>
              <a:rPr lang="en-US" sz="2000" b="1" dirty="0">
                <a:solidFill>
                  <a:prstClr val="black"/>
                </a:solidFill>
              </a:rPr>
              <a:t>, kapok </a:t>
            </a:r>
            <a:r>
              <a:rPr lang="en-US" sz="2000" b="1" dirty="0" err="1">
                <a:solidFill>
                  <a:prstClr val="black"/>
                </a:solidFill>
              </a:rPr>
              <a:t>kindeno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ochopo</a:t>
            </a:r>
            <a:r>
              <a:rPr lang="en-US" sz="2000" b="1" dirty="0">
                <a:solidFill>
                  <a:prstClr val="black"/>
                </a:solidFill>
              </a:rPr>
              <a:t>, jo-</a:t>
            </a:r>
            <a:r>
              <a:rPr lang="en-US" sz="2000" b="1" dirty="0" err="1">
                <a:solidFill>
                  <a:prstClr val="black"/>
                </a:solidFill>
              </a:rPr>
              <a:t>Korintho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onego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opar</a:t>
            </a:r>
            <a:r>
              <a:rPr lang="en-US" sz="2000" b="1" dirty="0">
                <a:solidFill>
                  <a:prstClr val="black"/>
                </a:solidFill>
              </a:rPr>
              <a:t> kendo </a:t>
            </a:r>
            <a:r>
              <a:rPr lang="en-US" sz="2000" b="1" dirty="0" err="1">
                <a:solidFill>
                  <a:prstClr val="black"/>
                </a:solidFill>
              </a:rPr>
              <a:t>ononre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giwegi</a:t>
            </a:r>
            <a:r>
              <a:rPr lang="en-US" sz="2000" b="1" dirty="0">
                <a:solidFill>
                  <a:prstClr val="black"/>
                </a:solidFill>
              </a:rPr>
              <a:t> (2 Kor. 13:5).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FF17DB4-5834-BD1C-EE6E-FF1F258F027F}"/>
              </a:ext>
            </a:extLst>
          </p:cNvPr>
          <p:cNvSpPr txBox="1"/>
          <p:nvPr/>
        </p:nvSpPr>
        <p:spPr>
          <a:xfrm>
            <a:off x="2839435" y="3607729"/>
            <a:ext cx="513028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Luoro</a:t>
            </a:r>
            <a:r>
              <a:rPr lang="en-US" sz="2000" b="1" dirty="0">
                <a:solidFill>
                  <a:prstClr val="black"/>
                </a:solidFill>
              </a:rPr>
              <a:t> mare ne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ochopo</a:t>
            </a:r>
            <a:r>
              <a:rPr lang="en-US" sz="2000" b="1" dirty="0">
                <a:solidFill>
                  <a:prstClr val="black"/>
                </a:solidFill>
              </a:rPr>
              <a:t>, ne </a:t>
            </a:r>
            <a:r>
              <a:rPr lang="en-US" sz="2000" b="1" dirty="0" err="1">
                <a:solidFill>
                  <a:prstClr val="black"/>
                </a:solidFill>
              </a:rPr>
              <a:t>obiro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yudogi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ka</a:t>
            </a:r>
            <a:r>
              <a:rPr lang="en-US" sz="2000" b="1" dirty="0">
                <a:solidFill>
                  <a:prstClr val="black"/>
                </a:solidFill>
              </a:rPr>
              <a:t> gin </a:t>
            </a:r>
            <a:r>
              <a:rPr lang="en-US" sz="2000" b="1" dirty="0" err="1">
                <a:solidFill>
                  <a:prstClr val="black"/>
                </a:solidFill>
              </a:rPr>
              <a:t>ei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ywaruok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richo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mopogore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opogore</a:t>
            </a:r>
            <a:r>
              <a:rPr lang="en-US" sz="2000" b="1" dirty="0">
                <a:solidFill>
                  <a:prstClr val="black"/>
                </a:solidFill>
              </a:rPr>
              <a:t>. Ne </a:t>
            </a:r>
            <a:r>
              <a:rPr lang="en-US" sz="2000" b="1" dirty="0" err="1">
                <a:solidFill>
                  <a:prstClr val="black"/>
                </a:solidFill>
              </a:rPr>
              <a:t>oluor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odhi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ywak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nikech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joricho</a:t>
            </a:r>
            <a:r>
              <a:rPr lang="en-US" sz="2000" b="1" dirty="0">
                <a:solidFill>
                  <a:prstClr val="black"/>
                </a:solidFill>
              </a:rPr>
              <a:t> mane </a:t>
            </a:r>
            <a:r>
              <a:rPr lang="en-US" sz="2000" b="1" dirty="0" err="1">
                <a:solidFill>
                  <a:prstClr val="black"/>
                </a:solidFill>
              </a:rPr>
              <a:t>otamore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loko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chunygi</a:t>
            </a:r>
            <a:r>
              <a:rPr lang="en-US" sz="2000" b="1" dirty="0">
                <a:solidFill>
                  <a:prstClr val="black"/>
                </a:solidFill>
              </a:rPr>
              <a:t> (2 Kor. 12:20-21).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1644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9" grpId="0"/>
      <p:bldP spid="19" grpId="0"/>
      <p:bldP spid="21" grpId="0"/>
      <p:bldP spid="4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D4DC59A-483E-FBB8-9FFE-709E0A824E0F}"/>
              </a:ext>
            </a:extLst>
          </p:cNvPr>
          <p:cNvSpPr txBox="1"/>
          <p:nvPr/>
        </p:nvSpPr>
        <p:spPr>
          <a:xfrm>
            <a:off x="1742944" y="788075"/>
            <a:ext cx="8936918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“Jo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Nyasaye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ochiki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e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Ndiko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kaka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yo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mar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ritogi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kuom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teko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mar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jopuonj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mag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miriambo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kod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teko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mar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wuond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mar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chunje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mag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mudho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. Satan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tiyo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kod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yore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duto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ma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nyalore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mondo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ogeng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’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dhano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kik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oyud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rieko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mar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Biblos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;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nikech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weche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ma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oyango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maler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nyiso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wuond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mag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jachien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. E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kamoro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amora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ma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ichieroe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tich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Nyasaye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,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ruodh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richo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bedo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gi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gombo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mondo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oti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matek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moloyo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;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sani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koro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oketo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tekone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duto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ni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lweny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mogik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mar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kedo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gi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Kristo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kod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jolupne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. [...]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Gik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ma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miriambo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biro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chalo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ahinya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gi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gik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ma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adiera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ma ok bi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bedo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mayot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ng’eyo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pogruok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mantie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e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kindgi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mak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mana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ka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itiyo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gi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Ndiko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Maler.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Kuom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neno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margi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,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wach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moro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amora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kod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hono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moro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amora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nyaka</a:t>
            </a:r>
            <a:r>
              <a:rPr lang="en-US" sz="2600" b="1" dirty="0">
                <a:solidFill>
                  <a:prstClr val="black"/>
                </a:solidFill>
                <a:latin typeface="Constantia" panose="02030602050306030303" pitchFamily="18" charset="0"/>
              </a:rPr>
              <a:t> non</a:t>
            </a:r>
            <a:r>
              <a:rPr lang="en-US" sz="2600" b="1" noProof="0" dirty="0">
                <a:solidFill>
                  <a:prstClr val="black"/>
                </a:solidFill>
                <a:latin typeface="Constantia" panose="02030602050306030303" pitchFamily="18" charset="0"/>
              </a:rPr>
              <a:t>.”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 pitchFamily="18" charset="0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29A2DCA-7926-A37C-2662-3C0041C85CE9}"/>
              </a:ext>
            </a:extLst>
          </p:cNvPr>
          <p:cNvSpPr txBox="1"/>
          <p:nvPr/>
        </p:nvSpPr>
        <p:spPr>
          <a:xfrm>
            <a:off x="7173004" y="6081832"/>
            <a:ext cx="35068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EGW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(The Great Controversy, p. 593)</a:t>
            </a:r>
          </a:p>
        </p:txBody>
      </p:sp>
    </p:spTree>
    <p:extLst>
      <p:ext uri="{BB962C8B-B14F-4D97-AF65-F5344CB8AC3E}">
        <p14:creationId xmlns:p14="http://schemas.microsoft.com/office/powerpoint/2010/main" val="1782180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3EF38F6-F56D-52F5-A0DB-C1FF53AC92C3}"/>
              </a:ext>
            </a:extLst>
          </p:cNvPr>
          <p:cNvSpPr txBox="1"/>
          <p:nvPr/>
        </p:nvSpPr>
        <p:spPr>
          <a:xfrm>
            <a:off x="0" y="88379"/>
            <a:ext cx="7071360" cy="240065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w="38100" h="38100"/>
              <a:contourClr>
                <a:srgbClr val="F4DCAC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en-US" sz="3000" b="1" i="0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Nikech</a:t>
            </a:r>
            <a:r>
              <a:rPr kumimoji="0" lang="en-US" sz="30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gige</a:t>
            </a:r>
            <a:r>
              <a:rPr kumimoji="0" lang="en-US" sz="30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lweny</a:t>
            </a:r>
            <a:r>
              <a:rPr kumimoji="0" lang="en-US" sz="30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mwakedogo</a:t>
            </a:r>
            <a:r>
              <a:rPr kumimoji="0" lang="en-US" sz="30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ok gin mag </a:t>
            </a:r>
            <a:r>
              <a:rPr kumimoji="0" lang="en-US" sz="3000" b="1" i="0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pinyni</a:t>
            </a:r>
            <a:r>
              <a:rPr kumimoji="0" lang="en-US" sz="30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to gin </a:t>
            </a:r>
            <a:r>
              <a:rPr kumimoji="0" lang="en-US" sz="3000" b="1" i="0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gige</a:t>
            </a:r>
            <a:r>
              <a:rPr kumimoji="0" lang="en-US" sz="30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lweny</a:t>
            </a:r>
            <a:r>
              <a:rPr kumimoji="0" lang="en-US" sz="30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mager</a:t>
            </a:r>
            <a:r>
              <a:rPr kumimoji="0" lang="en-US" sz="30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mag </a:t>
            </a:r>
            <a:r>
              <a:rPr kumimoji="0" lang="en-US" sz="3000" b="1" i="0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Nyasaye</a:t>
            </a:r>
            <a:r>
              <a:rPr kumimoji="0" lang="en-US" sz="30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3000" b="1" i="0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mwakonyorego</a:t>
            </a:r>
            <a:r>
              <a:rPr kumimoji="0" lang="en-US" sz="30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kuom</a:t>
            </a:r>
            <a:r>
              <a:rPr kumimoji="0" lang="en-US" sz="30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muko</a:t>
            </a:r>
            <a:r>
              <a:rPr kumimoji="0" lang="en-US" sz="30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kuonde</a:t>
            </a:r>
            <a:r>
              <a:rPr kumimoji="0" lang="en-US" sz="30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mochiel</a:t>
            </a:r>
            <a:r>
              <a:rPr kumimoji="0" lang="en-US" sz="30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motegno</a:t>
            </a:r>
            <a:r>
              <a:rPr kumimoji="0" lang="en-US" sz="30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  <a:br>
              <a:rPr kumimoji="0" lang="en-US" sz="30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</a:br>
            <a:r>
              <a:rPr kumimoji="0" lang="en-US" sz="30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Jo-</a:t>
            </a:r>
            <a:r>
              <a:rPr kumimoji="0" lang="en-US" sz="2000" b="1" i="0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Korintho</a:t>
            </a:r>
            <a:r>
              <a:rPr kumimoji="0" lang="en-US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10:4, </a:t>
            </a:r>
            <a:r>
              <a:rPr kumimoji="0" lang="en-US" sz="16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Loko </a:t>
            </a:r>
            <a:r>
              <a:rPr lang="en-US" sz="1600" b="1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</a:t>
            </a:r>
            <a:r>
              <a:rPr kumimoji="0" lang="en-US" sz="1600" b="1" i="0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anyien</a:t>
            </a:r>
            <a:r>
              <a:rPr kumimoji="0" lang="en-US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n-US" sz="3200" b="1" i="0" u="none" strike="noStrike" kern="1200" cap="none" spc="0" normalizeH="0" baseline="0" noProof="0" dirty="0">
              <a:ln w="12700">
                <a:noFill/>
                <a:prstDash val="solid"/>
              </a:ln>
              <a:solidFill>
                <a:srgbClr val="72553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0952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DD46BF9-794B-C264-4321-9D5E3F54A78B}"/>
              </a:ext>
            </a:extLst>
          </p:cNvPr>
          <p:cNvSpPr txBox="1"/>
          <p:nvPr/>
        </p:nvSpPr>
        <p:spPr>
          <a:xfrm>
            <a:off x="4386807" y="3933229"/>
            <a:ext cx="7896224" cy="36317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B7101D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Lwenje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B7101D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mag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B7101D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weche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B7101D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B7101D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chuny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B7101D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Gilweny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wakedogo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(2 Jo-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Korintho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10:1-11)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Lweny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makare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(2 Jo-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Korintho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10:12-18)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E40AC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Kedo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E40AC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E40AC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E40AC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E40AC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jopuonj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E40AC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mag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E40AC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miriambo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E40AC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Jomiriambo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riasore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gin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joote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(2 Jo-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Korintho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11:1-15)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Paulo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jopuonj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mag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miriambo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(2 Jo-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Korintho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11:16-31)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Nonruok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kend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loch (2 Jo-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Korintho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12:14-13:10)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09C3AF5-6EAA-92C7-8865-8FD7DFF74333}"/>
              </a:ext>
            </a:extLst>
          </p:cNvPr>
          <p:cNvSpPr txBox="1"/>
          <p:nvPr/>
        </p:nvSpPr>
        <p:spPr>
          <a:xfrm>
            <a:off x="299360" y="103456"/>
            <a:ext cx="71706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Paulo ne </a:t>
            </a:r>
            <a:r>
              <a:rPr lang="en-US" sz="2000" b="1" dirty="0" err="1">
                <a:solidFill>
                  <a:prstClr val="black"/>
                </a:solidFill>
              </a:rPr>
              <a:t>okawo</a:t>
            </a:r>
            <a:r>
              <a:rPr lang="en-US" sz="2000" b="1" dirty="0">
                <a:solidFill>
                  <a:prstClr val="black"/>
                </a:solidFill>
              </a:rPr>
              <a:t> kaka </a:t>
            </a:r>
            <a:r>
              <a:rPr lang="en-US" sz="2000" b="1" dirty="0" err="1">
                <a:solidFill>
                  <a:prstClr val="black"/>
                </a:solidFill>
              </a:rPr>
              <a:t>tich</a:t>
            </a:r>
            <a:r>
              <a:rPr lang="en-US" sz="2000" b="1" dirty="0">
                <a:solidFill>
                  <a:prstClr val="black"/>
                </a:solidFill>
              </a:rPr>
              <a:t> mare </a:t>
            </a:r>
            <a:r>
              <a:rPr lang="en-US" sz="2000" b="1" dirty="0" err="1">
                <a:solidFill>
                  <a:prstClr val="black"/>
                </a:solidFill>
              </a:rPr>
              <a:t>mondo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oyud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weche</a:t>
            </a:r>
            <a:r>
              <a:rPr lang="en-US" sz="2000" b="1" dirty="0">
                <a:solidFill>
                  <a:prstClr val="black"/>
                </a:solidFill>
              </a:rPr>
              <a:t> ma </a:t>
            </a:r>
            <a:r>
              <a:rPr lang="en-US" sz="2000" b="1" dirty="0" err="1">
                <a:solidFill>
                  <a:prstClr val="black"/>
                </a:solidFill>
              </a:rPr>
              <a:t>mulo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kanise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duto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kinde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kinde</a:t>
            </a:r>
            <a:r>
              <a:rPr lang="en-US" sz="2000" b="1" dirty="0">
                <a:solidFill>
                  <a:prstClr val="black"/>
                </a:solidFill>
              </a:rPr>
              <a:t>. </a:t>
            </a:r>
            <a:r>
              <a:rPr lang="en-US" sz="2000" b="1" dirty="0" err="1">
                <a:solidFill>
                  <a:prstClr val="black"/>
                </a:solidFill>
              </a:rPr>
              <a:t>Nikech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ang'o</a:t>
            </a:r>
            <a:r>
              <a:rPr lang="en-US" sz="2000" b="1" dirty="0">
                <a:solidFill>
                  <a:prstClr val="black"/>
                </a:solidFill>
              </a:rPr>
              <a:t>? Mondo </a:t>
            </a:r>
            <a:r>
              <a:rPr lang="en-US" sz="2000" b="1" dirty="0" err="1">
                <a:solidFill>
                  <a:prstClr val="black"/>
                </a:solidFill>
              </a:rPr>
              <a:t>ong’e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ka</a:t>
            </a:r>
            <a:r>
              <a:rPr lang="en-US" sz="2000" b="1" dirty="0">
                <a:solidFill>
                  <a:prstClr val="black"/>
                </a:solidFill>
              </a:rPr>
              <a:t> ne </a:t>
            </a:r>
            <a:r>
              <a:rPr lang="en-US" sz="2000" b="1" dirty="0" err="1">
                <a:solidFill>
                  <a:prstClr val="black"/>
                </a:solidFill>
              </a:rPr>
              <a:t>gidwaro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moro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amora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limbe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hoch</a:t>
            </a:r>
            <a:r>
              <a:rPr lang="en-US" sz="2000" b="1" dirty="0">
                <a:solidFill>
                  <a:prstClr val="black"/>
                </a:solidFill>
              </a:rPr>
              <a:t>, kata </a:t>
            </a:r>
            <a:r>
              <a:rPr lang="en-US" sz="2000" b="1" dirty="0" err="1">
                <a:solidFill>
                  <a:prstClr val="black"/>
                </a:solidFill>
              </a:rPr>
              <a:t>weche</a:t>
            </a:r>
            <a:r>
              <a:rPr lang="en-US" sz="2000" b="1" dirty="0">
                <a:solidFill>
                  <a:prstClr val="black"/>
                </a:solidFill>
              </a:rPr>
              <a:t> mag jip (2 Kor. 11:28).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D7D0D9F-5277-DBD2-BA1D-DFC35CA8D06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5056" y="216337"/>
            <a:ext cx="4082143" cy="35031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3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AEFB7C3-9495-6372-A4D7-3FC84B85D45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9360" y="3994582"/>
            <a:ext cx="3029763" cy="2793563"/>
          </a:xfrm>
          <a:prstGeom prst="rect">
            <a:avLst/>
          </a:prstGeom>
          <a:ln w="88900" cap="sq" cmpd="thickThin">
            <a:solidFill>
              <a:srgbClr val="092A75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6D468FDE-7E9C-88EA-5B8C-CB1B4B9112C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89176" y="4007886"/>
            <a:ext cx="397631" cy="319524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BBFB7045-8462-97E7-5D89-E576C0C31F7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89176" y="5165006"/>
            <a:ext cx="397631" cy="319524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E379F395-A757-5893-A878-408C1C42EEEB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0959" y="5541881"/>
            <a:ext cx="254214" cy="2150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2EF76D55-E8D8-0D13-A8FE-E549A40AD6F9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0959" y="5917577"/>
            <a:ext cx="254214" cy="2150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ADD2664E-BA70-1FB1-F99C-93120EF3374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0959" y="6325994"/>
            <a:ext cx="254214" cy="2150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EF9D4B9D-418D-2CDA-0DAD-1248FF60B12D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0959" y="4403896"/>
            <a:ext cx="254214" cy="2150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2F1C5BDA-30E9-E113-F776-7E2312E8C875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0959" y="4777294"/>
            <a:ext cx="254214" cy="2150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BA42D08E-BF43-BFAB-3230-75D84BEBC010}"/>
              </a:ext>
            </a:extLst>
          </p:cNvPr>
          <p:cNvSpPr txBox="1"/>
          <p:nvPr/>
        </p:nvSpPr>
        <p:spPr>
          <a:xfrm>
            <a:off x="299360" y="2530953"/>
            <a:ext cx="716793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E </a:t>
            </a:r>
            <a:r>
              <a:rPr lang="en-US" sz="2000" b="1" dirty="0" err="1">
                <a:solidFill>
                  <a:prstClr val="black"/>
                </a:solidFill>
              </a:rPr>
              <a:t>giko</a:t>
            </a:r>
            <a:r>
              <a:rPr lang="en-US" sz="2000" b="1" dirty="0">
                <a:solidFill>
                  <a:prstClr val="black"/>
                </a:solidFill>
              </a:rPr>
              <a:t> mar </a:t>
            </a:r>
            <a:r>
              <a:rPr lang="en-US" sz="2000" b="1" dirty="0" err="1">
                <a:solidFill>
                  <a:prstClr val="black"/>
                </a:solidFill>
              </a:rPr>
              <a:t>barupe</a:t>
            </a:r>
            <a:r>
              <a:rPr lang="en-US" sz="2000" b="1" dirty="0">
                <a:solidFill>
                  <a:prstClr val="black"/>
                </a:solidFill>
              </a:rPr>
              <a:t> mar </a:t>
            </a:r>
            <a:r>
              <a:rPr lang="en-US" sz="2000" b="1" dirty="0" err="1">
                <a:solidFill>
                  <a:prstClr val="black"/>
                </a:solidFill>
              </a:rPr>
              <a:t>ariyo</a:t>
            </a:r>
            <a:r>
              <a:rPr lang="en-US" sz="2000" b="1" dirty="0">
                <a:solidFill>
                  <a:prstClr val="black"/>
                </a:solidFill>
              </a:rPr>
              <a:t> mane </a:t>
            </a:r>
            <a:r>
              <a:rPr lang="en-US" sz="2000" b="1" dirty="0" err="1">
                <a:solidFill>
                  <a:prstClr val="black"/>
                </a:solidFill>
              </a:rPr>
              <a:t>ondiko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jo-</a:t>
            </a:r>
            <a:r>
              <a:rPr lang="en-US" sz="2000" b="1" dirty="0" err="1">
                <a:solidFill>
                  <a:prstClr val="black"/>
                </a:solidFill>
              </a:rPr>
              <a:t>Korintho</a:t>
            </a:r>
            <a:r>
              <a:rPr lang="en-US" sz="2000" b="1" dirty="0">
                <a:solidFill>
                  <a:prstClr val="black"/>
                </a:solidFill>
              </a:rPr>
              <a:t>, Paulo </a:t>
            </a:r>
            <a:r>
              <a:rPr lang="en-US" sz="2000" b="1" dirty="0" err="1">
                <a:solidFill>
                  <a:prstClr val="black"/>
                </a:solidFill>
              </a:rPr>
              <a:t>wuoyo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kuom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chandruok</a:t>
            </a:r>
            <a:r>
              <a:rPr lang="en-US" sz="2000" b="1" dirty="0">
                <a:solidFill>
                  <a:prstClr val="black"/>
                </a:solidFill>
              </a:rPr>
              <a:t> mar </a:t>
            </a:r>
            <a:r>
              <a:rPr lang="en-US" sz="2000" b="1" dirty="0" err="1">
                <a:solidFill>
                  <a:prstClr val="black"/>
                </a:solidFill>
              </a:rPr>
              <a:t>jopuonj</a:t>
            </a:r>
            <a:r>
              <a:rPr lang="en-US" sz="2000" b="1" dirty="0">
                <a:solidFill>
                  <a:prstClr val="black"/>
                </a:solidFill>
              </a:rPr>
              <a:t> mag </a:t>
            </a:r>
            <a:r>
              <a:rPr lang="en-US" sz="2000" b="1" dirty="0" err="1">
                <a:solidFill>
                  <a:prstClr val="black"/>
                </a:solidFill>
              </a:rPr>
              <a:t>miriambogo</a:t>
            </a:r>
            <a:r>
              <a:rPr lang="en-US" sz="2000" b="1" dirty="0">
                <a:solidFill>
                  <a:prstClr val="black"/>
                </a:solidFill>
              </a:rPr>
              <a:t>. Ere kaka </a:t>
            </a:r>
            <a:r>
              <a:rPr lang="en-US" sz="2000" b="1" dirty="0" err="1">
                <a:solidFill>
                  <a:prstClr val="black"/>
                </a:solidFill>
              </a:rPr>
              <a:t>wanyalo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ng’eyogi</a:t>
            </a:r>
            <a:r>
              <a:rPr lang="en-US" sz="2000" b="1" dirty="0">
                <a:solidFill>
                  <a:prstClr val="black"/>
                </a:solidFill>
              </a:rPr>
              <a:t>? Ere kaka </a:t>
            </a:r>
            <a:r>
              <a:rPr lang="en-US" sz="2000" b="1" dirty="0" err="1">
                <a:solidFill>
                  <a:prstClr val="black"/>
                </a:solidFill>
              </a:rPr>
              <a:t>wanyalo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kedo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kodgi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lwenje</a:t>
            </a:r>
            <a:r>
              <a:rPr lang="en-US" sz="2000" b="1" dirty="0">
                <a:solidFill>
                  <a:prstClr val="black"/>
                </a:solidFill>
              </a:rPr>
              <a:t> mag </a:t>
            </a:r>
            <a:r>
              <a:rPr lang="en-US" sz="2000" b="1" dirty="0" err="1">
                <a:solidFill>
                  <a:prstClr val="black"/>
                </a:solidFill>
              </a:rPr>
              <a:t>weche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chuny</a:t>
            </a:r>
            <a:r>
              <a:rPr lang="en-US" sz="2000" b="1" dirty="0">
                <a:solidFill>
                  <a:prstClr val="black"/>
                </a:solidFill>
              </a:rPr>
              <a:t>? Ere kaka </a:t>
            </a:r>
            <a:r>
              <a:rPr lang="en-US" sz="2000" b="1" dirty="0" err="1">
                <a:solidFill>
                  <a:prstClr val="black"/>
                </a:solidFill>
              </a:rPr>
              <a:t>wanyalo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loyogi</a:t>
            </a:r>
            <a:r>
              <a:rPr lang="en-US" sz="2000" b="1" dirty="0">
                <a:solidFill>
                  <a:prstClr val="black"/>
                </a:solidFill>
              </a:rPr>
              <a:t>?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8B55E42-6DFD-5C3C-BDB6-4A8B87498040}"/>
              </a:ext>
            </a:extLst>
          </p:cNvPr>
          <p:cNvSpPr txBox="1"/>
          <p:nvPr/>
        </p:nvSpPr>
        <p:spPr>
          <a:xfrm>
            <a:off x="304798" y="1471092"/>
            <a:ext cx="73587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Seche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moko</a:t>
            </a:r>
            <a:r>
              <a:rPr lang="en-US" sz="2000" b="1" dirty="0">
                <a:solidFill>
                  <a:prstClr val="black"/>
                </a:solidFill>
              </a:rPr>
              <a:t> ne </a:t>
            </a:r>
            <a:r>
              <a:rPr lang="en-US" sz="2000" b="1" dirty="0" err="1">
                <a:solidFill>
                  <a:prstClr val="black"/>
                </a:solidFill>
              </a:rPr>
              <a:t>onyise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jopuonj</a:t>
            </a:r>
            <a:r>
              <a:rPr lang="en-US" sz="2000" b="1" dirty="0">
                <a:solidFill>
                  <a:prstClr val="black"/>
                </a:solidFill>
              </a:rPr>
              <a:t> mag </a:t>
            </a:r>
            <a:r>
              <a:rPr lang="en-US" sz="2000" b="1" dirty="0" err="1">
                <a:solidFill>
                  <a:prstClr val="black"/>
                </a:solidFill>
              </a:rPr>
              <a:t>miriambo</a:t>
            </a:r>
            <a:r>
              <a:rPr lang="en-US" sz="2000" b="1" dirty="0">
                <a:solidFill>
                  <a:prstClr val="black"/>
                </a:solidFill>
              </a:rPr>
              <a:t> mane </a:t>
            </a:r>
            <a:r>
              <a:rPr lang="en-US" sz="2000" b="1" dirty="0" err="1">
                <a:solidFill>
                  <a:prstClr val="black"/>
                </a:solidFill>
              </a:rPr>
              <a:t>miyo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joma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oyie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chuanyore</a:t>
            </a:r>
            <a:r>
              <a:rPr lang="en-US" sz="2000" b="1" dirty="0">
                <a:solidFill>
                  <a:prstClr val="black"/>
                </a:solidFill>
              </a:rPr>
              <a:t>. Ka ne mano </a:t>
            </a:r>
            <a:r>
              <a:rPr lang="en-US" sz="2000" b="1" dirty="0" err="1">
                <a:solidFill>
                  <a:prstClr val="black"/>
                </a:solidFill>
              </a:rPr>
              <a:t>otimore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jaote</a:t>
            </a:r>
            <a:r>
              <a:rPr lang="en-US" sz="2000" b="1" dirty="0">
                <a:solidFill>
                  <a:prstClr val="black"/>
                </a:solidFill>
              </a:rPr>
              <a:t> ne </a:t>
            </a:r>
            <a:r>
              <a:rPr lang="en-US" sz="2000" b="1" dirty="0" err="1">
                <a:solidFill>
                  <a:prstClr val="black"/>
                </a:solidFill>
              </a:rPr>
              <a:t>winjo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malit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br>
              <a:rPr lang="en-US" sz="2000" b="1" dirty="0">
                <a:solidFill>
                  <a:prstClr val="black"/>
                </a:solidFill>
              </a:rPr>
            </a:br>
            <a:r>
              <a:rPr lang="en-US" sz="2000" b="1" dirty="0">
                <a:solidFill>
                  <a:prstClr val="black"/>
                </a:solidFill>
              </a:rPr>
              <a:t>(2 Kor. 11:29).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9590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000"/>
                            </p:stCondLst>
                            <p:childTnLst>
                              <p:par>
                                <p:cTn id="9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11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2B83D52-DB68-0B7F-4104-CB380543A9E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4706" y="502920"/>
            <a:ext cx="4389120" cy="58521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18895131-D436-8349-72A9-17C30C44EAB6}"/>
              </a:ext>
            </a:extLst>
          </p:cNvPr>
          <p:cNvSpPr txBox="1"/>
          <p:nvPr/>
        </p:nvSpPr>
        <p:spPr>
          <a:xfrm>
            <a:off x="1" y="1778360"/>
            <a:ext cx="7574705" cy="280076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/>
                <a:solidFill>
                  <a:srgbClr val="9722AA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LWENJE MAG WECHE CHUNY</a:t>
            </a:r>
          </a:p>
        </p:txBody>
      </p:sp>
    </p:spTree>
    <p:extLst>
      <p:ext uri="{BB962C8B-B14F-4D97-AF65-F5344CB8AC3E}">
        <p14:creationId xmlns:p14="http://schemas.microsoft.com/office/powerpoint/2010/main" val="2193462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951B6ABD-71EA-3AE3-63D9-69970A24E5B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613118"/>
          </a:xfrm>
          <a:prstGeom prst="rect">
            <a:avLst/>
          </a:prstGeom>
          <a:blipFill dpi="0"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8BFC9F7-699D-A3A7-C575-E4DD1EE7214F}"/>
              </a:ext>
            </a:extLst>
          </p:cNvPr>
          <p:cNvSpPr txBox="1"/>
          <p:nvPr/>
        </p:nvSpPr>
        <p:spPr>
          <a:xfrm>
            <a:off x="1374658" y="0"/>
            <a:ext cx="944296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spc="300" noProof="0" dirty="0">
                <a:ln w="10160">
                  <a:solidFill>
                    <a:srgbClr val="C953D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6000"/>
                    </a:srgbClr>
                  </a:outerShdw>
                </a:effectLst>
                <a:latin typeface="Aptos" panose="02110004020202020204"/>
              </a:rPr>
              <a:t>GILWENY MA WAKEDOGO</a:t>
            </a:r>
            <a:endParaRPr kumimoji="0" lang="en-US" sz="4400" b="1" i="0" u="none" strike="noStrike" kern="1200" cap="none" spc="300" normalizeH="0" baseline="0" noProof="0" dirty="0">
              <a:ln w="10160">
                <a:solidFill>
                  <a:srgbClr val="C953DD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76000"/>
                  </a:srgb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03311FF-6BDC-180C-0DAF-42E82ED22DD1}"/>
              </a:ext>
            </a:extLst>
          </p:cNvPr>
          <p:cNvSpPr txBox="1"/>
          <p:nvPr/>
        </p:nvSpPr>
        <p:spPr>
          <a:xfrm>
            <a:off x="1747837" y="812967"/>
            <a:ext cx="8696325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953DD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lang="en-US" b="1" noProof="0" dirty="0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Bende </a:t>
            </a:r>
            <a:r>
              <a:rPr lang="en-US" b="1" noProof="0" dirty="0" err="1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gilweny</a:t>
            </a:r>
            <a:r>
              <a:rPr lang="en-US" b="1" noProof="0" dirty="0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 ma </a:t>
            </a:r>
            <a:r>
              <a:rPr lang="en-US" b="1" noProof="0" dirty="0" err="1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wakedogo</a:t>
            </a:r>
            <a:r>
              <a:rPr lang="en-US" b="1" noProof="0" dirty="0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 ok gin mag </a:t>
            </a:r>
            <a:r>
              <a:rPr lang="en-US" b="1" noProof="0" dirty="0" err="1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pinyni</a:t>
            </a:r>
            <a:r>
              <a:rPr lang="en-US" b="1" noProof="0" dirty="0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, to gin </a:t>
            </a:r>
            <a:r>
              <a:rPr lang="en-US" b="1" noProof="0" dirty="0" err="1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gilweny</a:t>
            </a:r>
            <a:r>
              <a:rPr lang="en-US" b="1" noProof="0" dirty="0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motegno</a:t>
            </a:r>
            <a:r>
              <a:rPr lang="en-US" b="1" noProof="0" dirty="0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 mag </a:t>
            </a:r>
            <a:r>
              <a:rPr lang="en-US" b="1" noProof="0" dirty="0" err="1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Nyasaye</a:t>
            </a:r>
            <a:r>
              <a:rPr lang="en-US" b="1" noProof="0" dirty="0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 ma </a:t>
            </a:r>
            <a:r>
              <a:rPr lang="en-US" b="1" noProof="0" dirty="0" err="1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wamukogo</a:t>
            </a:r>
            <a:r>
              <a:rPr lang="en-US" b="1" noProof="0" dirty="0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kuonde</a:t>
            </a:r>
            <a:r>
              <a:rPr lang="en-US" b="1" noProof="0" dirty="0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motegno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953DD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953DD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Jo-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C953DD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Korintho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953DD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10:4)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EBFE470-AD3D-D929-3C34-95C149DBA24C}"/>
              </a:ext>
            </a:extLst>
          </p:cNvPr>
          <p:cNvSpPr txBox="1"/>
          <p:nvPr/>
        </p:nvSpPr>
        <p:spPr>
          <a:xfrm>
            <a:off x="146339" y="1674757"/>
            <a:ext cx="87840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Jomoko</a:t>
            </a:r>
            <a:r>
              <a:rPr lang="en-US" sz="2000" b="1" dirty="0">
                <a:solidFill>
                  <a:prstClr val="black"/>
                </a:solidFill>
              </a:rPr>
              <a:t> ne </a:t>
            </a:r>
            <a:r>
              <a:rPr lang="en-US" sz="2000" b="1" dirty="0" err="1">
                <a:solidFill>
                  <a:prstClr val="black"/>
                </a:solidFill>
              </a:rPr>
              <a:t>wacho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Paulo </a:t>
            </a:r>
            <a:r>
              <a:rPr lang="en-US" sz="2000" b="1" dirty="0" err="1">
                <a:solidFill>
                  <a:prstClr val="black"/>
                </a:solidFill>
              </a:rPr>
              <a:t>owuon</a:t>
            </a:r>
            <a:r>
              <a:rPr lang="en-US" sz="2000" b="1" dirty="0">
                <a:solidFill>
                  <a:prstClr val="black"/>
                </a:solidFill>
              </a:rPr>
              <a:t> ne </a:t>
            </a:r>
            <a:r>
              <a:rPr lang="en-US" sz="2000" b="1" dirty="0" err="1">
                <a:solidFill>
                  <a:prstClr val="black"/>
                </a:solidFill>
              </a:rPr>
              <a:t>yomoyom</a:t>
            </a:r>
            <a:r>
              <a:rPr lang="en-US" sz="2000" b="1" dirty="0">
                <a:solidFill>
                  <a:prstClr val="black"/>
                </a:solidFill>
              </a:rPr>
              <a:t> kendo ok </a:t>
            </a:r>
            <a:r>
              <a:rPr lang="en-US" sz="2000" b="1" dirty="0" err="1">
                <a:solidFill>
                  <a:prstClr val="black"/>
                </a:solidFill>
              </a:rPr>
              <a:t>ong’eyo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wuoyo</a:t>
            </a:r>
            <a:r>
              <a:rPr lang="en-US" sz="2000" b="1" dirty="0">
                <a:solidFill>
                  <a:prstClr val="black"/>
                </a:solidFill>
              </a:rPr>
              <a:t> to </a:t>
            </a:r>
            <a:r>
              <a:rPr lang="en-US" sz="2000" b="1" dirty="0" err="1">
                <a:solidFill>
                  <a:prstClr val="black"/>
                </a:solidFill>
              </a:rPr>
              <a:t>barupe</a:t>
            </a:r>
            <a:r>
              <a:rPr lang="en-US" sz="2000" b="1" dirty="0">
                <a:solidFill>
                  <a:prstClr val="black"/>
                </a:solidFill>
              </a:rPr>
              <a:t> to </a:t>
            </a:r>
            <a:r>
              <a:rPr lang="en-US" sz="2000" b="1" dirty="0" err="1">
                <a:solidFill>
                  <a:prstClr val="black"/>
                </a:solidFill>
              </a:rPr>
              <a:t>ondiko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mager</a:t>
            </a:r>
            <a:r>
              <a:rPr lang="en-US" sz="2000" b="1" dirty="0">
                <a:solidFill>
                  <a:prstClr val="black"/>
                </a:solidFill>
              </a:rPr>
              <a:t> (2 Kor. 10:10).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F1DC871-7277-EBD7-3B44-8F41ADC7310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3243" y="1718294"/>
            <a:ext cx="2972418" cy="5029027"/>
          </a:xfrm>
          <a:prstGeom prst="snip2DiagRect">
            <a:avLst>
              <a:gd name="adj1" fmla="val 12561"/>
              <a:gd name="adj2" fmla="val 12822"/>
            </a:avLst>
          </a:prstGeom>
          <a:solidFill>
            <a:srgbClr val="FFFFFF">
              <a:shade val="85000"/>
            </a:srgbClr>
          </a:solidFill>
          <a:ln w="28575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3BF3FE66-205A-8490-4C0A-ECC411EC8CBA}"/>
              </a:ext>
            </a:extLst>
          </p:cNvPr>
          <p:cNvSpPr txBox="1"/>
          <p:nvPr/>
        </p:nvSpPr>
        <p:spPr>
          <a:xfrm>
            <a:off x="4363639" y="5364516"/>
            <a:ext cx="420760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Loch mane Paulo </a:t>
            </a:r>
            <a:r>
              <a:rPr lang="en-US" sz="2000" b="1" dirty="0" err="1">
                <a:solidFill>
                  <a:prstClr val="black"/>
                </a:solidFill>
              </a:rPr>
              <a:t>nigo</a:t>
            </a:r>
            <a:r>
              <a:rPr lang="en-US" sz="2000" b="1" dirty="0">
                <a:solidFill>
                  <a:prstClr val="black"/>
                </a:solidFill>
              </a:rPr>
              <a:t> ne </a:t>
            </a:r>
            <a:r>
              <a:rPr lang="en-US" sz="2000" b="1" dirty="0" err="1">
                <a:solidFill>
                  <a:prstClr val="black"/>
                </a:solidFill>
              </a:rPr>
              <a:t>omiye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Kristo</a:t>
            </a:r>
            <a:r>
              <a:rPr lang="en-US" sz="2000" b="1" dirty="0">
                <a:solidFill>
                  <a:prstClr val="black"/>
                </a:solidFill>
              </a:rPr>
              <a:t>, kendo </a:t>
            </a:r>
            <a:r>
              <a:rPr lang="en-US" sz="2000" b="1" dirty="0" err="1">
                <a:solidFill>
                  <a:prstClr val="black"/>
                </a:solidFill>
              </a:rPr>
              <a:t>kinde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duto</a:t>
            </a:r>
            <a:r>
              <a:rPr lang="en-US" sz="2000" b="1" dirty="0">
                <a:solidFill>
                  <a:prstClr val="black"/>
                </a:solidFill>
              </a:rPr>
              <a:t> ne </a:t>
            </a:r>
            <a:r>
              <a:rPr lang="en-US" sz="2000" b="1" dirty="0" err="1">
                <a:solidFill>
                  <a:prstClr val="black"/>
                </a:solidFill>
              </a:rPr>
              <a:t>obiro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tiyo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kode</a:t>
            </a:r>
            <a:r>
              <a:rPr lang="en-US" sz="2000" b="1" dirty="0">
                <a:solidFill>
                  <a:prstClr val="black"/>
                </a:solidFill>
              </a:rPr>
              <a:t> mar </a:t>
            </a:r>
            <a:r>
              <a:rPr lang="en-US" sz="2000" b="1" dirty="0" err="1">
                <a:solidFill>
                  <a:prstClr val="black"/>
                </a:solidFill>
              </a:rPr>
              <a:t>gero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ji</a:t>
            </a:r>
            <a:r>
              <a:rPr lang="en-US" sz="2000" b="1" dirty="0">
                <a:solidFill>
                  <a:prstClr val="black"/>
                </a:solidFill>
              </a:rPr>
              <a:t>, to ok </a:t>
            </a:r>
            <a:r>
              <a:rPr lang="en-US" sz="2000" b="1" dirty="0" err="1">
                <a:solidFill>
                  <a:prstClr val="black"/>
                </a:solidFill>
              </a:rPr>
              <a:t>tieko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ji</a:t>
            </a:r>
            <a:r>
              <a:rPr lang="en-US" sz="2000" b="1" dirty="0">
                <a:solidFill>
                  <a:prstClr val="black"/>
                </a:solidFill>
              </a:rPr>
              <a:t> (2 Kor. 10:8).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2F1D50E-087E-23CC-E9CA-8F7B1812637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-59"/>
          <a:stretch>
            <a:fillRect/>
          </a:stretch>
        </p:blipFill>
        <p:spPr>
          <a:xfrm>
            <a:off x="146339" y="5314138"/>
            <a:ext cx="4006561" cy="1424197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A872E937-4C45-7297-BD75-12E2AF94D25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13013" y="100519"/>
            <a:ext cx="1161645" cy="1452056"/>
          </a:xfrm>
          <a:prstGeom prst="snip2DiagRect">
            <a:avLst>
              <a:gd name="adj1" fmla="val 16748"/>
              <a:gd name="adj2" fmla="val 0"/>
            </a:avLst>
          </a:prstGeom>
          <a:solidFill>
            <a:srgbClr val="FFFFFF">
              <a:shade val="85000"/>
            </a:srgbClr>
          </a:solidFill>
          <a:ln w="3175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F5FD91CA-2BDF-46A3-3047-A8244DDE3DED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7625" y="100519"/>
            <a:ext cx="1161362" cy="1452056"/>
          </a:xfrm>
          <a:prstGeom prst="snip2DiagRect">
            <a:avLst>
              <a:gd name="adj1" fmla="val 16752"/>
              <a:gd name="adj2" fmla="val 0"/>
            </a:avLst>
          </a:prstGeom>
          <a:solidFill>
            <a:srgbClr val="FFFFFF">
              <a:shade val="85000"/>
            </a:srgbClr>
          </a:solidFill>
          <a:ln w="3175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41FC56FE-707E-4312-E3FC-4E3E1B873067}"/>
              </a:ext>
            </a:extLst>
          </p:cNvPr>
          <p:cNvSpPr txBox="1"/>
          <p:nvPr/>
        </p:nvSpPr>
        <p:spPr>
          <a:xfrm>
            <a:off x="108235" y="4041077"/>
            <a:ext cx="876906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“</a:t>
            </a:r>
            <a:r>
              <a:rPr lang="en-US" sz="2000" b="1" dirty="0" err="1">
                <a:solidFill>
                  <a:prstClr val="black"/>
                </a:solidFill>
              </a:rPr>
              <a:t>Gilweny</a:t>
            </a:r>
            <a:r>
              <a:rPr lang="en-US" sz="2000" b="1" dirty="0">
                <a:solidFill>
                  <a:prstClr val="black"/>
                </a:solidFill>
              </a:rPr>
              <a:t>” </a:t>
            </a:r>
            <a:r>
              <a:rPr lang="en-US" sz="2000" b="1" dirty="0" err="1">
                <a:solidFill>
                  <a:prstClr val="black"/>
                </a:solidFill>
              </a:rPr>
              <a:t>gi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oriwo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muolo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bolruok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machal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</a:t>
            </a:r>
            <a:r>
              <a:rPr lang="en-US" sz="2000" b="1" dirty="0">
                <a:solidFill>
                  <a:prstClr val="black"/>
                </a:solidFill>
              </a:rPr>
              <a:t> mar </a:t>
            </a:r>
            <a:r>
              <a:rPr lang="en-US" sz="2000" b="1" dirty="0" err="1">
                <a:solidFill>
                  <a:prstClr val="black"/>
                </a:solidFill>
              </a:rPr>
              <a:t>Kristo</a:t>
            </a:r>
            <a:r>
              <a:rPr lang="en-US" sz="2000" b="1" dirty="0">
                <a:solidFill>
                  <a:prstClr val="black"/>
                </a:solidFill>
              </a:rPr>
              <a:t> (Math. 11:29). To </a:t>
            </a:r>
            <a:r>
              <a:rPr lang="en-US" sz="2000" b="1" dirty="0" err="1">
                <a:solidFill>
                  <a:prstClr val="black"/>
                </a:solidFill>
              </a:rPr>
              <a:t>bende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giriwo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chomo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chir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timbe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maricho</a:t>
            </a:r>
            <a:r>
              <a:rPr lang="en-US" sz="2000" b="1" dirty="0">
                <a:solidFill>
                  <a:prstClr val="black"/>
                </a:solidFill>
              </a:rPr>
              <a:t>, kaka </a:t>
            </a:r>
            <a:r>
              <a:rPr lang="en-US" sz="2000" b="1" dirty="0" err="1">
                <a:solidFill>
                  <a:prstClr val="black"/>
                </a:solidFill>
              </a:rPr>
              <a:t>Yesu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notimo</a:t>
            </a:r>
            <a:r>
              <a:rPr lang="en-US" sz="2000" b="1" dirty="0">
                <a:solidFill>
                  <a:prstClr val="black"/>
                </a:solidFill>
              </a:rPr>
              <a:t> (Math. 21:12-13), kata </a:t>
            </a:r>
            <a:r>
              <a:rPr lang="en-US" sz="2000" b="1" dirty="0" err="1">
                <a:solidFill>
                  <a:prstClr val="black"/>
                </a:solidFill>
              </a:rPr>
              <a:t>kuero</a:t>
            </a:r>
            <a:r>
              <a:rPr lang="en-US" sz="2000" b="1" dirty="0">
                <a:solidFill>
                  <a:prstClr val="black"/>
                </a:solidFill>
              </a:rPr>
              <a:t> jo </a:t>
            </a:r>
            <a:r>
              <a:rPr lang="en-US" sz="2000" b="1" dirty="0" err="1">
                <a:solidFill>
                  <a:prstClr val="black"/>
                </a:solidFill>
              </a:rPr>
              <a:t>richo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wang</a:t>
            </a:r>
            <a:r>
              <a:rPr lang="en-US" sz="2000" b="1" dirty="0">
                <a:solidFill>
                  <a:prstClr val="black"/>
                </a:solidFill>
              </a:rPr>
              <a:t>’ </a:t>
            </a:r>
            <a:r>
              <a:rPr lang="en-US" sz="2000" b="1" dirty="0" err="1">
                <a:solidFill>
                  <a:prstClr val="black"/>
                </a:solidFill>
              </a:rPr>
              <a:t>gi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wang</a:t>
            </a:r>
            <a:r>
              <a:rPr lang="en-US" sz="2000" b="1" dirty="0">
                <a:solidFill>
                  <a:prstClr val="black"/>
                </a:solidFill>
              </a:rPr>
              <a:t>’ </a:t>
            </a:r>
            <a:r>
              <a:rPr lang="en-US" sz="2000" b="1" dirty="0" err="1">
                <a:solidFill>
                  <a:prstClr val="black"/>
                </a:solidFill>
              </a:rPr>
              <a:t>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dwarore</a:t>
            </a:r>
            <a:r>
              <a:rPr lang="en-US" sz="2000" b="1" dirty="0">
                <a:solidFill>
                  <a:prstClr val="black"/>
                </a:solidFill>
              </a:rPr>
              <a:t> (Math. 23:23-27).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23984BA-14BF-A5F8-C2D0-31D748CA437A}"/>
              </a:ext>
            </a:extLst>
          </p:cNvPr>
          <p:cNvSpPr txBox="1"/>
          <p:nvPr/>
        </p:nvSpPr>
        <p:spPr>
          <a:xfrm>
            <a:off x="160779" y="2396252"/>
            <a:ext cx="866397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odwoko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wachni</a:t>
            </a:r>
            <a:r>
              <a:rPr lang="en-US" sz="2000" b="1" dirty="0">
                <a:solidFill>
                  <a:prstClr val="black"/>
                </a:solidFill>
              </a:rPr>
              <a:t>, Paulo </a:t>
            </a:r>
            <a:r>
              <a:rPr lang="en-US" sz="2000" b="1" dirty="0" err="1">
                <a:solidFill>
                  <a:prstClr val="black"/>
                </a:solidFill>
              </a:rPr>
              <a:t>nonyiso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maler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ne </a:t>
            </a:r>
            <a:r>
              <a:rPr lang="en-US" sz="2000" b="1" dirty="0" err="1">
                <a:solidFill>
                  <a:prstClr val="black"/>
                </a:solidFill>
              </a:rPr>
              <a:t>onyalo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bedo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mager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kog-gi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ringruok</a:t>
            </a:r>
            <a:r>
              <a:rPr lang="en-US" sz="2000" b="1" dirty="0">
                <a:solidFill>
                  <a:prstClr val="black"/>
                </a:solidFill>
              </a:rPr>
              <a:t> mana kaka ne </a:t>
            </a:r>
            <a:r>
              <a:rPr lang="en-US" sz="2000" b="1" dirty="0" err="1">
                <a:solidFill>
                  <a:prstClr val="black"/>
                </a:solidFill>
              </a:rPr>
              <a:t>oger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barua</a:t>
            </a:r>
            <a:r>
              <a:rPr lang="en-US" sz="2000" b="1" dirty="0">
                <a:solidFill>
                  <a:prstClr val="black"/>
                </a:solidFill>
              </a:rPr>
              <a:t>, to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ok obi </a:t>
            </a:r>
            <a:r>
              <a:rPr lang="en-US" sz="2000" b="1" dirty="0" err="1">
                <a:solidFill>
                  <a:prstClr val="black"/>
                </a:solidFill>
              </a:rPr>
              <a:t>lor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piny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mondo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oti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kod</a:t>
            </a:r>
            <a:r>
              <a:rPr lang="en-US" sz="2000" b="1" dirty="0">
                <a:solidFill>
                  <a:prstClr val="black"/>
                </a:solidFill>
              </a:rPr>
              <a:t> “</a:t>
            </a:r>
            <a:r>
              <a:rPr lang="en-US" sz="2000" b="1" dirty="0" err="1">
                <a:solidFill>
                  <a:prstClr val="black"/>
                </a:solidFill>
              </a:rPr>
              <a:t>gilweny</a:t>
            </a:r>
            <a:r>
              <a:rPr lang="en-US" sz="2000" b="1" dirty="0">
                <a:solidFill>
                  <a:prstClr val="black"/>
                </a:solidFill>
              </a:rPr>
              <a:t> mag </a:t>
            </a:r>
            <a:r>
              <a:rPr lang="en-US" sz="2000" b="1" dirty="0" err="1">
                <a:solidFill>
                  <a:prstClr val="black"/>
                </a:solidFill>
              </a:rPr>
              <a:t>ringruok</a:t>
            </a:r>
            <a:r>
              <a:rPr lang="en-US" sz="2000" b="1" dirty="0">
                <a:solidFill>
                  <a:prstClr val="black"/>
                </a:solidFill>
              </a:rPr>
              <a:t>” (kaka </a:t>
            </a:r>
            <a:r>
              <a:rPr lang="en-US" sz="2000" b="1" dirty="0" err="1">
                <a:solidFill>
                  <a:prstClr val="black"/>
                </a:solidFill>
              </a:rPr>
              <a:t>ang’enge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kum</a:t>
            </a:r>
            <a:r>
              <a:rPr lang="en-US" sz="2000" b="1" dirty="0">
                <a:solidFill>
                  <a:prstClr val="black"/>
                </a:solidFill>
              </a:rPr>
              <a:t> mar </a:t>
            </a:r>
            <a:r>
              <a:rPr lang="en-US" sz="2000" b="1" dirty="0" err="1">
                <a:solidFill>
                  <a:prstClr val="black"/>
                </a:solidFill>
              </a:rPr>
              <a:t>ringruok</a:t>
            </a:r>
            <a:r>
              <a:rPr lang="en-US" sz="2000" b="1" dirty="0">
                <a:solidFill>
                  <a:prstClr val="black"/>
                </a:solidFill>
              </a:rPr>
              <a:t>, kata </a:t>
            </a:r>
            <a:r>
              <a:rPr lang="en-US" sz="2000" b="1" dirty="0" err="1">
                <a:solidFill>
                  <a:prstClr val="black"/>
                </a:solidFill>
              </a:rPr>
              <a:t>pakruok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kend</a:t>
            </a:r>
            <a:r>
              <a:rPr lang="en-US" sz="2000" b="1" dirty="0">
                <a:solidFill>
                  <a:prstClr val="black"/>
                </a:solidFill>
              </a:rPr>
              <a:t>), to ne </a:t>
            </a:r>
            <a:r>
              <a:rPr lang="en-US" sz="2000" b="1" dirty="0" err="1">
                <a:solidFill>
                  <a:prstClr val="black"/>
                </a:solidFill>
              </a:rPr>
              <a:t>obiro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tiyo</a:t>
            </a:r>
            <a:r>
              <a:rPr lang="en-US" sz="2000" b="1" dirty="0">
                <a:solidFill>
                  <a:prstClr val="black"/>
                </a:solidFill>
              </a:rPr>
              <a:t> mana </a:t>
            </a:r>
            <a:r>
              <a:rPr lang="en-US" sz="2000" b="1" dirty="0" err="1">
                <a:solidFill>
                  <a:prstClr val="black"/>
                </a:solidFill>
              </a:rPr>
              <a:t>gi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gilweny</a:t>
            </a:r>
            <a:r>
              <a:rPr lang="en-US" sz="2000" b="1" dirty="0">
                <a:solidFill>
                  <a:prstClr val="black"/>
                </a:solidFill>
              </a:rPr>
              <a:t> “</a:t>
            </a:r>
            <a:r>
              <a:rPr lang="en-US" sz="2000" b="1" dirty="0" err="1">
                <a:solidFill>
                  <a:prstClr val="black"/>
                </a:solidFill>
              </a:rPr>
              <a:t>motegno</a:t>
            </a:r>
            <a:r>
              <a:rPr lang="en-US" sz="2000" b="1" dirty="0">
                <a:solidFill>
                  <a:prstClr val="black"/>
                </a:solidFill>
              </a:rPr>
              <a:t> mag </a:t>
            </a:r>
            <a:r>
              <a:rPr lang="en-US" sz="2000" b="1" dirty="0" err="1">
                <a:solidFill>
                  <a:prstClr val="black"/>
                </a:solidFill>
              </a:rPr>
              <a:t>Nyasaye</a:t>
            </a:r>
            <a:r>
              <a:rPr lang="en-US" sz="2000" b="1" dirty="0">
                <a:solidFill>
                  <a:prstClr val="black"/>
                </a:solidFill>
              </a:rPr>
              <a:t>” (2 Kor. 10:2-4).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0743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8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>
            <a:extLst>
              <a:ext uri="{FF2B5EF4-FFF2-40B4-BE49-F238E27FC236}">
                <a16:creationId xmlns:a16="http://schemas.microsoft.com/office/drawing/2014/main" id="{CA590638-CF8E-6552-2064-5746F53560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032004"/>
          </a:xfrm>
          <a:prstGeom prst="rect">
            <a:avLst/>
          </a:prstGeom>
          <a:blipFill>
            <a:blip r:embed="rId4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198D94D-7AB9-E415-A4EC-5104664FE90D}"/>
              </a:ext>
            </a:extLst>
          </p:cNvPr>
          <p:cNvSpPr txBox="1"/>
          <p:nvPr/>
        </p:nvSpPr>
        <p:spPr>
          <a:xfrm>
            <a:off x="0" y="-86026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600" normalizeH="0" baseline="0" noProof="0" dirty="0">
                <a:ln w="12700" cmpd="sng">
                  <a:solidFill>
                    <a:srgbClr val="FBD805"/>
                  </a:solidFill>
                  <a:prstDash val="solid"/>
                </a:ln>
                <a:gradFill>
                  <a:gsLst>
                    <a:gs pos="0">
                      <a:srgbClr val="FBD805"/>
                    </a:gs>
                    <a:gs pos="4000">
                      <a:srgbClr val="FBD805">
                        <a:lumMod val="60000"/>
                        <a:lumOff val="40000"/>
                      </a:srgbClr>
                    </a:gs>
                    <a:gs pos="87000">
                      <a:srgbClr val="FBD80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>
                  <a:outerShdw blurRad="50800" dist="254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LWENY MAKARE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7FE35BA-0EDB-0FCE-18F7-11334B0C4401}"/>
              </a:ext>
            </a:extLst>
          </p:cNvPr>
          <p:cNvSpPr txBox="1"/>
          <p:nvPr/>
        </p:nvSpPr>
        <p:spPr>
          <a:xfrm>
            <a:off x="0" y="614032"/>
            <a:ext cx="12191999" cy="33855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7440F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lang="en-US" sz="1600" b="1" noProof="0" dirty="0" err="1">
                <a:solidFill>
                  <a:srgbClr val="C7440F"/>
                </a:solidFill>
                <a:latin typeface="Comic Sans MS" panose="030F0702030302020204" pitchFamily="66" charset="0"/>
              </a:rPr>
              <a:t>Ng’at</a:t>
            </a:r>
            <a:r>
              <a:rPr lang="en-US" sz="1600" b="1" noProof="0" dirty="0">
                <a:solidFill>
                  <a:srgbClr val="C7440F"/>
                </a:solidFill>
                <a:latin typeface="Comic Sans MS" panose="030F0702030302020204" pitchFamily="66" charset="0"/>
              </a:rPr>
              <a:t> ma </a:t>
            </a:r>
            <a:r>
              <a:rPr lang="en-US" sz="1600" b="1" noProof="0" dirty="0" err="1">
                <a:solidFill>
                  <a:srgbClr val="C7440F"/>
                </a:solidFill>
                <a:latin typeface="Comic Sans MS" panose="030F0702030302020204" pitchFamily="66" charset="0"/>
              </a:rPr>
              <a:t>Ruoth</a:t>
            </a:r>
            <a:r>
              <a:rPr lang="en-US" sz="1600" b="1" noProof="0" dirty="0">
                <a:solidFill>
                  <a:srgbClr val="C7440F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noProof="0" dirty="0" err="1">
                <a:solidFill>
                  <a:srgbClr val="C7440F"/>
                </a:solidFill>
                <a:latin typeface="Comic Sans MS" panose="030F0702030302020204" pitchFamily="66" charset="0"/>
              </a:rPr>
              <a:t>pako</a:t>
            </a:r>
            <a:r>
              <a:rPr lang="en-US" sz="1600" b="1" noProof="0" dirty="0">
                <a:solidFill>
                  <a:srgbClr val="C7440F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noProof="0" dirty="0" err="1">
                <a:solidFill>
                  <a:srgbClr val="C7440F"/>
                </a:solidFill>
                <a:latin typeface="Comic Sans MS" panose="030F0702030302020204" pitchFamily="66" charset="0"/>
              </a:rPr>
              <a:t>ema</a:t>
            </a:r>
            <a:r>
              <a:rPr lang="en-US" sz="1600" b="1" noProof="0" dirty="0">
                <a:solidFill>
                  <a:srgbClr val="C7440F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noProof="0" dirty="0" err="1">
                <a:solidFill>
                  <a:srgbClr val="C7440F"/>
                </a:solidFill>
                <a:latin typeface="Comic Sans MS" panose="030F0702030302020204" pitchFamily="66" charset="0"/>
              </a:rPr>
              <a:t>iyiego</a:t>
            </a:r>
            <a:r>
              <a:rPr lang="en-US" sz="1600" b="1" noProof="0" dirty="0">
                <a:solidFill>
                  <a:srgbClr val="C7440F"/>
                </a:solidFill>
                <a:latin typeface="Comic Sans MS" panose="030F0702030302020204" pitchFamily="66" charset="0"/>
              </a:rPr>
              <a:t>. </a:t>
            </a:r>
            <a:r>
              <a:rPr lang="en-US" sz="1600" b="1" dirty="0" err="1">
                <a:solidFill>
                  <a:srgbClr val="C7440F"/>
                </a:solidFill>
                <a:latin typeface="Comic Sans MS" panose="030F0702030302020204" pitchFamily="66" charset="0"/>
              </a:rPr>
              <a:t>Ng’at</a:t>
            </a:r>
            <a:r>
              <a:rPr lang="en-US" sz="1600" b="1" dirty="0">
                <a:solidFill>
                  <a:srgbClr val="C7440F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C7440F"/>
                </a:solidFill>
                <a:latin typeface="Comic Sans MS" panose="030F0702030302020204" pitchFamily="66" charset="0"/>
              </a:rPr>
              <a:t>mapakore</a:t>
            </a:r>
            <a:r>
              <a:rPr lang="en-US" sz="1600" b="1" dirty="0">
                <a:solidFill>
                  <a:srgbClr val="C7440F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C7440F"/>
                </a:solidFill>
                <a:latin typeface="Comic Sans MS" panose="030F0702030302020204" pitchFamily="66" charset="0"/>
              </a:rPr>
              <a:t>kende</a:t>
            </a:r>
            <a:r>
              <a:rPr lang="en-US" sz="1600" b="1" dirty="0">
                <a:solidFill>
                  <a:srgbClr val="C7440F"/>
                </a:solidFill>
                <a:latin typeface="Comic Sans MS" panose="030F0702030302020204" pitchFamily="66" charset="0"/>
              </a:rPr>
              <a:t> to </a:t>
            </a:r>
            <a:r>
              <a:rPr lang="en-US" sz="1600" b="1" dirty="0" err="1">
                <a:solidFill>
                  <a:srgbClr val="C7440F"/>
                </a:solidFill>
                <a:latin typeface="Comic Sans MS" panose="030F0702030302020204" pitchFamily="66" charset="0"/>
              </a:rPr>
              <a:t>onge</a:t>
            </a:r>
            <a:r>
              <a:rPr lang="en-US" sz="1600" b="1" dirty="0">
                <a:solidFill>
                  <a:srgbClr val="C7440F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C7440F"/>
                </a:solidFill>
                <a:latin typeface="Comic Sans MS" panose="030F0702030302020204" pitchFamily="66" charset="0"/>
              </a:rPr>
              <a:t>tich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7440F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7440F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Jo-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C7440F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Korintho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7440F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10:18)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C7440F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E027BFB-5546-F015-F7CD-B4EA3844679A}"/>
              </a:ext>
            </a:extLst>
          </p:cNvPr>
          <p:cNvSpPr txBox="1"/>
          <p:nvPr/>
        </p:nvSpPr>
        <p:spPr>
          <a:xfrm>
            <a:off x="171159" y="1169578"/>
            <a:ext cx="819451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Jofilosofi</a:t>
            </a:r>
            <a:r>
              <a:rPr lang="en-US" sz="2000" b="1" dirty="0">
                <a:solidFill>
                  <a:prstClr val="black"/>
                </a:solidFill>
              </a:rPr>
              <a:t> mag jo-</a:t>
            </a:r>
            <a:r>
              <a:rPr lang="en-US" sz="2000" b="1" dirty="0" err="1">
                <a:solidFill>
                  <a:prstClr val="black"/>
                </a:solidFill>
              </a:rPr>
              <a:t>Grik</a:t>
            </a:r>
            <a:r>
              <a:rPr lang="en-US" sz="2000" b="1" dirty="0">
                <a:solidFill>
                  <a:prstClr val="black"/>
                </a:solidFill>
              </a:rPr>
              <a:t> ne </a:t>
            </a:r>
            <a:r>
              <a:rPr lang="en-US" sz="2000" b="1" dirty="0" err="1">
                <a:solidFill>
                  <a:prstClr val="black"/>
                </a:solidFill>
              </a:rPr>
              <a:t>kawo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pesa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mang’eny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kuom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joma</a:t>
            </a:r>
            <a:r>
              <a:rPr lang="en-US" sz="2000" b="1" dirty="0">
                <a:solidFill>
                  <a:prstClr val="black"/>
                </a:solidFill>
              </a:rPr>
              <a:t> ne </a:t>
            </a:r>
            <a:r>
              <a:rPr lang="en-US" sz="2000" b="1" dirty="0" err="1">
                <a:solidFill>
                  <a:prstClr val="black"/>
                </a:solidFill>
              </a:rPr>
              <a:t>dwaro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puonjore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kuomgi</a:t>
            </a:r>
            <a:r>
              <a:rPr lang="en-US" sz="2000" b="1" dirty="0">
                <a:solidFill>
                  <a:prstClr val="black"/>
                </a:solidFill>
              </a:rPr>
              <a:t>. Mondo </a:t>
            </a:r>
            <a:r>
              <a:rPr lang="en-US" sz="2000" b="1" dirty="0" err="1">
                <a:solidFill>
                  <a:prstClr val="black"/>
                </a:solidFill>
              </a:rPr>
              <a:t>giyud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jopuonjrego</a:t>
            </a:r>
            <a:r>
              <a:rPr lang="en-US" sz="2000" b="1" dirty="0">
                <a:solidFill>
                  <a:prstClr val="black"/>
                </a:solidFill>
              </a:rPr>
              <a:t>, ne </a:t>
            </a:r>
            <a:r>
              <a:rPr lang="en-US" sz="2000" b="1" dirty="0" err="1">
                <a:solidFill>
                  <a:prstClr val="black"/>
                </a:solidFill>
              </a:rPr>
              <a:t>giwuorore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nikech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riekogi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rang’iny</a:t>
            </a:r>
            <a:r>
              <a:rPr lang="en-US" sz="2000" b="1" dirty="0">
                <a:solidFill>
                  <a:prstClr val="black"/>
                </a:solidFill>
              </a:rPr>
              <a:t> mane gin-go e kind </a:t>
            </a:r>
            <a:r>
              <a:rPr lang="en-US" sz="2000" b="1" dirty="0" err="1">
                <a:solidFill>
                  <a:prstClr val="black"/>
                </a:solidFill>
              </a:rPr>
              <a:t>oganda</a:t>
            </a:r>
            <a:r>
              <a:rPr lang="en-US" sz="2000" b="1" dirty="0">
                <a:solidFill>
                  <a:prstClr val="black"/>
                </a:solidFill>
              </a:rPr>
              <a:t>, kata </a:t>
            </a:r>
            <a:r>
              <a:rPr lang="en-US" sz="2000" b="1" dirty="0" err="1">
                <a:solidFill>
                  <a:prstClr val="black"/>
                </a:solidFill>
              </a:rPr>
              <a:t>ji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madongo</a:t>
            </a:r>
            <a:r>
              <a:rPr lang="en-US" sz="2000" b="1" dirty="0">
                <a:solidFill>
                  <a:prstClr val="black"/>
                </a:solidFill>
              </a:rPr>
              <a:t> mane </a:t>
            </a:r>
            <a:r>
              <a:rPr lang="en-US" sz="2000" b="1" dirty="0" err="1">
                <a:solidFill>
                  <a:prstClr val="black"/>
                </a:solidFill>
              </a:rPr>
              <a:t>ong’eyogi</a:t>
            </a:r>
            <a:r>
              <a:rPr lang="en-US" sz="2000" b="1" dirty="0">
                <a:solidFill>
                  <a:prstClr val="black"/>
                </a:solidFill>
              </a:rPr>
              <a:t> kendo </a:t>
            </a:r>
            <a:r>
              <a:rPr lang="en-US" sz="2000" b="1" dirty="0" err="1">
                <a:solidFill>
                  <a:prstClr val="black"/>
                </a:solidFill>
              </a:rPr>
              <a:t>miyogi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luor</a:t>
            </a:r>
            <a:r>
              <a:rPr lang="en-US" sz="2000" b="1" dirty="0">
                <a:solidFill>
                  <a:prstClr val="black"/>
                </a:solidFill>
              </a:rPr>
              <a:t>. Mano </a:t>
            </a:r>
            <a:r>
              <a:rPr lang="en-US" sz="2000" b="1" dirty="0" err="1">
                <a:solidFill>
                  <a:prstClr val="black"/>
                </a:solidFill>
              </a:rPr>
              <a:t>bende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tim</a:t>
            </a:r>
            <a:r>
              <a:rPr lang="en-US" sz="2000" b="1" dirty="0">
                <a:solidFill>
                  <a:prstClr val="black"/>
                </a:solidFill>
              </a:rPr>
              <a:t> mane </a:t>
            </a:r>
            <a:r>
              <a:rPr lang="en-US" sz="2000" b="1" dirty="0" err="1">
                <a:solidFill>
                  <a:prstClr val="black"/>
                </a:solidFill>
              </a:rPr>
              <a:t>jopuonj</a:t>
            </a:r>
            <a:r>
              <a:rPr lang="en-US" sz="2000" b="1" dirty="0">
                <a:solidFill>
                  <a:prstClr val="black"/>
                </a:solidFill>
              </a:rPr>
              <a:t> mag </a:t>
            </a:r>
            <a:r>
              <a:rPr lang="en-US" sz="2000" b="1" dirty="0" err="1">
                <a:solidFill>
                  <a:prstClr val="black"/>
                </a:solidFill>
              </a:rPr>
              <a:t>miriambo</a:t>
            </a:r>
            <a:r>
              <a:rPr lang="en-US" sz="2000" b="1" dirty="0">
                <a:solidFill>
                  <a:prstClr val="black"/>
                </a:solidFill>
              </a:rPr>
              <a:t> mane </a:t>
            </a:r>
            <a:r>
              <a:rPr lang="en-US" sz="2000" b="1" dirty="0" err="1">
                <a:solidFill>
                  <a:prstClr val="black"/>
                </a:solidFill>
              </a:rPr>
              <a:t>odonjo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Korintho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timo</a:t>
            </a:r>
            <a:r>
              <a:rPr lang="en-US" sz="2000" b="1" dirty="0">
                <a:solidFill>
                  <a:prstClr val="black"/>
                </a:solidFill>
              </a:rPr>
              <a:t> (2 Kor. 10:12; 11:19-20).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DCE89EE-A381-7ED9-5FD8-45665B0A86D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92" y="2960442"/>
            <a:ext cx="3704719" cy="1931225"/>
          </a:xfrm>
          <a:prstGeom prst="rect">
            <a:avLst/>
          </a:prstGeom>
          <a:ln>
            <a:noFill/>
          </a:ln>
          <a:effectLst/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5E8DC957-78B4-BF64-E6B3-6FF718656D8B}"/>
              </a:ext>
            </a:extLst>
          </p:cNvPr>
          <p:cNvSpPr txBox="1"/>
          <p:nvPr/>
        </p:nvSpPr>
        <p:spPr>
          <a:xfrm>
            <a:off x="3516549" y="2949405"/>
            <a:ext cx="484912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To Paulo ne ok </a:t>
            </a:r>
            <a:r>
              <a:rPr lang="en-US" sz="2000" b="1" dirty="0" err="1">
                <a:solidFill>
                  <a:prstClr val="black"/>
                </a:solidFill>
              </a:rPr>
              <a:t>odwaro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mondo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ochule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kuom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lando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rieko</a:t>
            </a:r>
            <a:r>
              <a:rPr lang="en-US" sz="2000" b="1" dirty="0">
                <a:solidFill>
                  <a:prstClr val="black"/>
                </a:solidFill>
              </a:rPr>
              <a:t> mare, ne ok </a:t>
            </a:r>
            <a:r>
              <a:rPr lang="en-US" sz="2000" b="1" dirty="0" err="1">
                <a:solidFill>
                  <a:prstClr val="black"/>
                </a:solidFill>
              </a:rPr>
              <a:t>opedho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barupe</a:t>
            </a:r>
            <a:r>
              <a:rPr lang="en-US" sz="2000" b="1" dirty="0">
                <a:solidFill>
                  <a:prstClr val="black"/>
                </a:solidFill>
              </a:rPr>
              <a:t> mag </a:t>
            </a:r>
            <a:r>
              <a:rPr lang="en-US" sz="2000" b="1" dirty="0" err="1">
                <a:solidFill>
                  <a:prstClr val="black"/>
                </a:solidFill>
              </a:rPr>
              <a:t>pwoch</a:t>
            </a:r>
            <a:r>
              <a:rPr lang="en-US" sz="2000" b="1" dirty="0">
                <a:solidFill>
                  <a:prstClr val="black"/>
                </a:solidFill>
              </a:rPr>
              <a:t>, kendo ne ok </a:t>
            </a:r>
            <a:r>
              <a:rPr lang="en-US" sz="2000" b="1" dirty="0" err="1">
                <a:solidFill>
                  <a:prstClr val="black"/>
                </a:solidFill>
              </a:rPr>
              <a:t>opakore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owuon</a:t>
            </a:r>
            <a:r>
              <a:rPr lang="en-US" sz="2000" b="1" dirty="0">
                <a:solidFill>
                  <a:prstClr val="black"/>
                </a:solidFill>
              </a:rPr>
              <a:t>. Kendo ne </a:t>
            </a:r>
            <a:r>
              <a:rPr lang="en-US" sz="2000" b="1" dirty="0" err="1">
                <a:solidFill>
                  <a:prstClr val="black"/>
                </a:solidFill>
              </a:rPr>
              <a:t>ochaye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nikech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wachno</a:t>
            </a:r>
            <a:r>
              <a:rPr lang="en-US" sz="2000" b="1" dirty="0">
                <a:solidFill>
                  <a:prstClr val="black"/>
                </a:solidFill>
              </a:rPr>
              <a:t>! Ere kaka ne </a:t>
            </a:r>
            <a:r>
              <a:rPr lang="en-US" sz="2000" b="1" dirty="0" err="1">
                <a:solidFill>
                  <a:prstClr val="black"/>
                </a:solidFill>
              </a:rPr>
              <a:t>onyalo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sirore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owuon</a:t>
            </a:r>
            <a:r>
              <a:rPr lang="en-US" sz="2000" b="1" dirty="0">
                <a:solidFill>
                  <a:prstClr val="black"/>
                </a:solidFill>
              </a:rPr>
              <a:t>?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9C3D933A-8661-E7E4-A8FB-A1D0EDCE912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63200" y="5447124"/>
            <a:ext cx="1590066" cy="1263405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CC99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609FCF71-B2EB-63FB-598C-945EE06B6695}"/>
              </a:ext>
            </a:extLst>
          </p:cNvPr>
          <p:cNvSpPr txBox="1"/>
          <p:nvPr/>
        </p:nvSpPr>
        <p:spPr>
          <a:xfrm>
            <a:off x="60694" y="4976005"/>
            <a:ext cx="830497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Nenore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ne </a:t>
            </a:r>
            <a:r>
              <a:rPr lang="en-US" sz="2000" b="1" dirty="0" err="1">
                <a:solidFill>
                  <a:prstClr val="black"/>
                </a:solidFill>
              </a:rPr>
              <a:t>dwarore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omiye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pak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nyim</a:t>
            </a:r>
            <a:r>
              <a:rPr lang="en-US" sz="2000" b="1" dirty="0">
                <a:solidFill>
                  <a:prstClr val="black"/>
                </a:solidFill>
              </a:rPr>
              <a:t> Jo-</a:t>
            </a:r>
            <a:r>
              <a:rPr lang="en-US" sz="2000" b="1" dirty="0" err="1">
                <a:solidFill>
                  <a:prstClr val="black"/>
                </a:solidFill>
              </a:rPr>
              <a:t>Korintho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giruake</a:t>
            </a:r>
            <a:r>
              <a:rPr lang="en-US" sz="2000" b="1" dirty="0">
                <a:solidFill>
                  <a:prstClr val="black"/>
                </a:solidFill>
              </a:rPr>
              <a:t>. To ne ok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ng’at</a:t>
            </a:r>
            <a:r>
              <a:rPr lang="en-US" sz="2000" b="1" dirty="0">
                <a:solidFill>
                  <a:prstClr val="black"/>
                </a:solidFill>
              </a:rPr>
              <a:t> mane </a:t>
            </a:r>
            <a:r>
              <a:rPr lang="en-US" sz="2000" b="1" dirty="0" err="1">
                <a:solidFill>
                  <a:prstClr val="black"/>
                </a:solidFill>
              </a:rPr>
              <a:t>dwaro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pakore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owuon</a:t>
            </a:r>
            <a:r>
              <a:rPr lang="en-US" sz="2000" b="1" dirty="0">
                <a:solidFill>
                  <a:prstClr val="black"/>
                </a:solidFill>
              </a:rPr>
              <a:t> (</a:t>
            </a:r>
            <a:r>
              <a:rPr lang="en-US" sz="2000" b="1" dirty="0" err="1">
                <a:solidFill>
                  <a:prstClr val="black"/>
                </a:solidFill>
              </a:rPr>
              <a:t>Ngeche</a:t>
            </a:r>
            <a:r>
              <a:rPr lang="en-US" sz="2000" b="1" dirty="0">
                <a:solidFill>
                  <a:prstClr val="black"/>
                </a:solidFill>
              </a:rPr>
              <a:t> 27:2). Paulo ne </a:t>
            </a:r>
            <a:r>
              <a:rPr lang="en-US" sz="2000" b="1" dirty="0" err="1">
                <a:solidFill>
                  <a:prstClr val="black"/>
                </a:solidFill>
              </a:rPr>
              <a:t>oweyo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mondo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Nyasaye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ema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opake</a:t>
            </a:r>
            <a:r>
              <a:rPr lang="en-US" sz="2000" b="1" dirty="0">
                <a:solidFill>
                  <a:prstClr val="black"/>
                </a:solidFill>
              </a:rPr>
              <a:t> (2 Kor. 10:18).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24" name="Grupo 23">
            <a:extLst>
              <a:ext uri="{FF2B5EF4-FFF2-40B4-BE49-F238E27FC236}">
                <a16:creationId xmlns:a16="http://schemas.microsoft.com/office/drawing/2014/main" id="{4E922FCF-0527-9F2A-9081-3F084BBE24E6}"/>
              </a:ext>
            </a:extLst>
          </p:cNvPr>
          <p:cNvGrpSpPr/>
          <p:nvPr/>
        </p:nvGrpSpPr>
        <p:grpSpPr>
          <a:xfrm>
            <a:off x="8501743" y="1133475"/>
            <a:ext cx="3480301" cy="2310927"/>
            <a:chOff x="7873729" y="1133475"/>
            <a:chExt cx="4108315" cy="2310927"/>
          </a:xfrm>
        </p:grpSpPr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49FF073A-150B-A508-59F5-CC0F232B077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73729" y="1133475"/>
              <a:ext cx="4108315" cy="2310927"/>
            </a:xfrm>
            <a:prstGeom prst="roundRect">
              <a:avLst>
                <a:gd name="adj" fmla="val 9090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678C3136-3ADA-1242-E24F-AF361699D003}"/>
                </a:ext>
              </a:extLst>
            </p:cNvPr>
            <p:cNvSpPr/>
            <p:nvPr/>
          </p:nvSpPr>
          <p:spPr>
            <a:xfrm>
              <a:off x="7937769" y="1201991"/>
              <a:ext cx="1468877" cy="733811"/>
            </a:xfrm>
            <a:prstGeom prst="ellipse">
              <a:avLst/>
            </a:prstGeom>
            <a:solidFill>
              <a:srgbClr val="FBE6E5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Kik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 </a:t>
              </a:r>
              <a:r>
                <a:rPr kumimoji="0" lang="en-US" sz="1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ipakri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 </a:t>
              </a:r>
              <a:r>
                <a:rPr kumimoji="0" lang="en-US" sz="1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kendi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94C447F6-D4B7-ED4D-EF54-4269091A091E}"/>
                </a:ext>
              </a:extLst>
            </p:cNvPr>
            <p:cNvSpPr/>
            <p:nvPr/>
          </p:nvSpPr>
          <p:spPr>
            <a:xfrm>
              <a:off x="10405352" y="1201991"/>
              <a:ext cx="1468877" cy="733811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Wawe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 </a:t>
              </a:r>
              <a:r>
                <a:rPr kumimoji="0" lang="en-US" sz="1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Nyasaye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 </a:t>
              </a:r>
              <a:r>
                <a:rPr kumimoji="0" lang="en-US" sz="1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opakwa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26" name="Imagen 25">
            <a:extLst>
              <a:ext uri="{FF2B5EF4-FFF2-40B4-BE49-F238E27FC236}">
                <a16:creationId xmlns:a16="http://schemas.microsoft.com/office/drawing/2014/main" id="{45581DF9-411F-DB7D-211F-6C3DBCFF4F1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01743" y="3595625"/>
            <a:ext cx="1780635" cy="3114904"/>
          </a:xfrm>
          <a:prstGeom prst="round2DiagRect">
            <a:avLst>
              <a:gd name="adj1" fmla="val 0"/>
              <a:gd name="adj2" fmla="val 20536"/>
            </a:avLst>
          </a:prstGeom>
          <a:ln w="38100" cap="sq">
            <a:solidFill>
              <a:srgbClr val="9AC0DA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7DF28573-29D3-2ED3-EDA5-12155417DB1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63200" y="3644628"/>
            <a:ext cx="1618843" cy="1651273"/>
          </a:xfrm>
          <a:prstGeom prst="round2DiagRect">
            <a:avLst>
              <a:gd name="adj1" fmla="val 16667"/>
              <a:gd name="adj2" fmla="val 17673"/>
            </a:avLst>
          </a:prstGeom>
          <a:ln w="381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21EDBC37-7CF2-78B9-082A-21812858CFBD}"/>
              </a:ext>
            </a:extLst>
          </p:cNvPr>
          <p:cNvSpPr txBox="1"/>
          <p:nvPr/>
        </p:nvSpPr>
        <p:spPr>
          <a:xfrm>
            <a:off x="60692" y="6127829"/>
            <a:ext cx="830497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nitie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gima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wanyalo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sungore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kuome</a:t>
            </a:r>
            <a:r>
              <a:rPr lang="en-US" sz="2000" b="1" dirty="0">
                <a:solidFill>
                  <a:prstClr val="black"/>
                </a:solidFill>
              </a:rPr>
              <a:t> kata </a:t>
            </a:r>
            <a:r>
              <a:rPr lang="en-US" sz="2000" b="1" dirty="0" err="1">
                <a:solidFill>
                  <a:prstClr val="black"/>
                </a:solidFill>
              </a:rPr>
              <a:t>miyo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wapakre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wawegi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ng'eyo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Nyasaye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winjo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wachne</a:t>
            </a:r>
            <a:r>
              <a:rPr lang="en-US" sz="2000" b="1" dirty="0">
                <a:solidFill>
                  <a:prstClr val="black"/>
                </a:solidFill>
              </a:rPr>
              <a:t> (Jer. 9:24; 2 Kor. 10:17).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300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12" grpId="0"/>
      <p:bldP spid="18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E57A534-6C27-F88E-FA7B-C6B43DBFA306}"/>
              </a:ext>
            </a:extLst>
          </p:cNvPr>
          <p:cNvSpPr txBox="1"/>
          <p:nvPr/>
        </p:nvSpPr>
        <p:spPr>
          <a:xfrm>
            <a:off x="4109884" y="2367171"/>
            <a:ext cx="8082116" cy="212365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defPPr>
              <a:defRPr lang="es-ES"/>
            </a:defPPr>
            <a:lvl1pPr algn="ctr">
              <a:defRPr sz="8800" b="1">
                <a:ln/>
                <a:solidFill>
                  <a:srgbClr val="9722AA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/>
                <a:solidFill>
                  <a:srgbClr val="F4642A">
                    <a:lumMod val="75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KEDO GI JOPUONJ MAG MIRIAMBO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086E5B0-024E-F501-595C-ADDFB7194CE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5347" y="301532"/>
            <a:ext cx="3864537" cy="62549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13644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>
            <a:extLst>
              <a:ext uri="{FF2B5EF4-FFF2-40B4-BE49-F238E27FC236}">
                <a16:creationId xmlns:a16="http://schemas.microsoft.com/office/drawing/2014/main" id="{9D7C23F0-3FA0-DEFE-60F7-45A3A86B4F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362872"/>
          </a:xfrm>
          <a:prstGeom prst="rect">
            <a:avLst/>
          </a:prstGeom>
          <a:blipFill dpi="0"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CB7D143-710D-7F03-3632-65F340CAE0D9}"/>
              </a:ext>
            </a:extLst>
          </p:cNvPr>
          <p:cNvSpPr txBox="1"/>
          <p:nvPr/>
        </p:nvSpPr>
        <p:spPr>
          <a:xfrm>
            <a:off x="0" y="29184"/>
            <a:ext cx="1219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50" normalizeH="0" baseline="0" noProof="0" dirty="0">
                <a:ln w="9525" cmpd="sng">
                  <a:solidFill>
                    <a:srgbClr val="2DCADB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2DCADB">
                      <a:alpha val="40000"/>
                    </a:srgbClr>
                  </a:glo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JOMIRIAMBO MA RIASORE NI GIN JOOTE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4F4CC91-00C1-F090-2380-0F02C38D0A64}"/>
              </a:ext>
            </a:extLst>
          </p:cNvPr>
          <p:cNvSpPr txBox="1"/>
          <p:nvPr/>
        </p:nvSpPr>
        <p:spPr>
          <a:xfrm>
            <a:off x="266700" y="712494"/>
            <a:ext cx="116585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DCADB">
                    <a:lumMod val="60000"/>
                    <a:lumOff val="4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lang="en-US" b="1" noProof="0" dirty="0" err="1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Joma</a:t>
            </a:r>
            <a:r>
              <a:rPr lang="en-US" b="1" noProof="0" dirty="0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kamago</a:t>
            </a:r>
            <a:r>
              <a:rPr lang="en-US" b="1" noProof="0" dirty="0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 gin </a:t>
            </a:r>
            <a:r>
              <a:rPr lang="en-US" b="1" noProof="0" dirty="0" err="1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joote</a:t>
            </a:r>
            <a:r>
              <a:rPr lang="en-US" b="1" noProof="0" dirty="0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 mag </a:t>
            </a:r>
            <a:r>
              <a:rPr lang="en-US" b="1" noProof="0" dirty="0" err="1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miriambo</a:t>
            </a:r>
            <a:r>
              <a:rPr lang="en-US" b="1" noProof="0" dirty="0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, kendo </a:t>
            </a:r>
            <a:r>
              <a:rPr lang="en-US" b="1" noProof="0" dirty="0" err="1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jotich</a:t>
            </a:r>
            <a:r>
              <a:rPr lang="en-US" b="1" noProof="0" dirty="0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mawuondo</a:t>
            </a:r>
            <a:r>
              <a:rPr lang="en-US" b="1" noProof="0" dirty="0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ji</a:t>
            </a:r>
            <a:r>
              <a:rPr lang="en-US" b="1" noProof="0" dirty="0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, </a:t>
            </a:r>
            <a:r>
              <a:rPr lang="en-US" b="1" noProof="0" dirty="0" err="1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kariasore</a:t>
            </a:r>
            <a:r>
              <a:rPr lang="en-US" b="1" noProof="0" dirty="0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ni</a:t>
            </a:r>
            <a:r>
              <a:rPr lang="en-US" b="1" noProof="0" dirty="0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 gin </a:t>
            </a:r>
            <a:r>
              <a:rPr lang="en-US" b="1" noProof="0" dirty="0" err="1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joote</a:t>
            </a:r>
            <a:r>
              <a:rPr lang="en-US" b="1" noProof="0" dirty="0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 mag </a:t>
            </a:r>
            <a:r>
              <a:rPr lang="en-US" b="1" noProof="0" dirty="0" err="1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Kristo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DCADB">
                    <a:lumMod val="60000"/>
                    <a:lumOff val="4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                          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DCADB">
                    <a:lumMod val="60000"/>
                    <a:lumOff val="4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Jo-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2DCADB">
                    <a:lumMod val="60000"/>
                    <a:lumOff val="4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Korintho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DCADB">
                    <a:lumMod val="60000"/>
                    <a:lumOff val="4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11:13)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F3FC727-1A23-9710-3090-B2448E11903A}"/>
              </a:ext>
            </a:extLst>
          </p:cNvPr>
          <p:cNvSpPr txBox="1"/>
          <p:nvPr/>
        </p:nvSpPr>
        <p:spPr>
          <a:xfrm>
            <a:off x="2754998" y="1362872"/>
            <a:ext cx="63073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Paulo </a:t>
            </a:r>
            <a:r>
              <a:rPr lang="en-US" sz="2000" b="1" dirty="0" err="1">
                <a:solidFill>
                  <a:prstClr val="black"/>
                </a:solidFill>
              </a:rPr>
              <a:t>dwaro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tero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kanisa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maler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Kristo</a:t>
            </a:r>
            <a:r>
              <a:rPr lang="en-US" sz="2000" b="1" dirty="0">
                <a:solidFill>
                  <a:prstClr val="black"/>
                </a:solidFill>
              </a:rPr>
              <a:t> (2 Kor. 11:2). To </a:t>
            </a:r>
            <a:r>
              <a:rPr lang="en-US" sz="2000" b="1" dirty="0" err="1">
                <a:solidFill>
                  <a:prstClr val="black"/>
                </a:solidFill>
              </a:rPr>
              <a:t>kanisa</a:t>
            </a:r>
            <a:r>
              <a:rPr lang="en-US" sz="2000" b="1" dirty="0">
                <a:solidFill>
                  <a:prstClr val="black"/>
                </a:solidFill>
              </a:rPr>
              <a:t> ne </a:t>
            </a:r>
            <a:r>
              <a:rPr lang="en-US" sz="2000" b="1" dirty="0" err="1">
                <a:solidFill>
                  <a:prstClr val="black"/>
                </a:solidFill>
              </a:rPr>
              <a:t>ochiegni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wuondi</a:t>
            </a:r>
            <a:r>
              <a:rPr lang="en-US" sz="2000" b="1" dirty="0">
                <a:solidFill>
                  <a:prstClr val="black"/>
                </a:solidFill>
              </a:rPr>
              <a:t>, kaka </a:t>
            </a:r>
            <a:r>
              <a:rPr lang="en-US" sz="2000" b="1" dirty="0" err="1">
                <a:solidFill>
                  <a:prstClr val="black"/>
                </a:solidFill>
              </a:rPr>
              <a:t>Hawa</a:t>
            </a:r>
            <a:r>
              <a:rPr lang="en-US" sz="2000" b="1" dirty="0">
                <a:solidFill>
                  <a:prstClr val="black"/>
                </a:solidFill>
              </a:rPr>
              <a:t>, kendo </a:t>
            </a:r>
            <a:r>
              <a:rPr lang="en-US" sz="2000" b="1" dirty="0" err="1">
                <a:solidFill>
                  <a:prstClr val="black"/>
                </a:solidFill>
              </a:rPr>
              <a:t>weyo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bedo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miaha</a:t>
            </a:r>
            <a:r>
              <a:rPr lang="en-US" sz="2000" b="1" dirty="0">
                <a:solidFill>
                  <a:prstClr val="black"/>
                </a:solidFill>
              </a:rPr>
              <a:t> mar </a:t>
            </a:r>
            <a:r>
              <a:rPr lang="en-US" sz="2000" b="1" dirty="0" err="1">
                <a:solidFill>
                  <a:prstClr val="black"/>
                </a:solidFill>
              </a:rPr>
              <a:t>Yesu</a:t>
            </a:r>
            <a:r>
              <a:rPr lang="en-US" sz="2000" b="1" dirty="0">
                <a:solidFill>
                  <a:prstClr val="black"/>
                </a:solidFill>
              </a:rPr>
              <a:t> (2 Kor. 11:3).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1A5F8C5-A1F4-D5A3-965A-BCDC7780A6F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848" y="1491168"/>
            <a:ext cx="2552894" cy="19262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ED254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8FE59E1-064C-94C0-D9E2-AB4B01985D2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4756" y="1491169"/>
            <a:ext cx="2851641" cy="1996200"/>
          </a:xfrm>
          <a:prstGeom prst="rect">
            <a:avLst/>
          </a:prstGeom>
          <a:ln w="88900" cap="sq" cmpd="thickThin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2365DF3-DEAB-74F2-D5CA-821E48AE711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7330" r="7330"/>
          <a:stretch>
            <a:fillRect/>
          </a:stretch>
        </p:blipFill>
        <p:spPr>
          <a:xfrm>
            <a:off x="9657184" y="3680924"/>
            <a:ext cx="2438398" cy="2142966"/>
          </a:xfrm>
          <a:prstGeom prst="snip2DiagRect">
            <a:avLst>
              <a:gd name="adj1" fmla="val 20083"/>
              <a:gd name="adj2" fmla="val 20132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266EA6E7-3CB4-F129-1E03-63EBC113DEF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392" y="3609408"/>
            <a:ext cx="2552894" cy="2167829"/>
          </a:xfrm>
          <a:prstGeom prst="snip2DiagRect">
            <a:avLst>
              <a:gd name="adj1" fmla="val 29616"/>
              <a:gd name="adj2" fmla="val 31026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8FC9A3B4-D0A8-9C3B-AB18-CFC24D8A02C3}"/>
              </a:ext>
            </a:extLst>
          </p:cNvPr>
          <p:cNvSpPr txBox="1"/>
          <p:nvPr/>
        </p:nvSpPr>
        <p:spPr>
          <a:xfrm>
            <a:off x="2719427" y="2517873"/>
            <a:ext cx="632681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Luoro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madier</a:t>
            </a:r>
            <a:r>
              <a:rPr lang="en-US" sz="2000" b="1" dirty="0">
                <a:solidFill>
                  <a:prstClr val="black"/>
                </a:solidFill>
              </a:rPr>
              <a:t> ne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ang’o</a:t>
            </a:r>
            <a:r>
              <a:rPr lang="en-US" sz="2000" b="1" dirty="0">
                <a:solidFill>
                  <a:prstClr val="black"/>
                </a:solidFill>
              </a:rPr>
              <a:t>? Jo-</a:t>
            </a:r>
            <a:r>
              <a:rPr lang="en-US" sz="2000" b="1" dirty="0" err="1">
                <a:solidFill>
                  <a:prstClr val="black"/>
                </a:solidFill>
              </a:rPr>
              <a:t>Yahudi</a:t>
            </a:r>
            <a:r>
              <a:rPr lang="en-US" sz="2000" b="1" dirty="0">
                <a:solidFill>
                  <a:prstClr val="black"/>
                </a:solidFill>
              </a:rPr>
              <a:t> mane </a:t>
            </a:r>
            <a:r>
              <a:rPr lang="en-US" sz="2000" b="1" dirty="0" err="1">
                <a:solidFill>
                  <a:prstClr val="black"/>
                </a:solidFill>
              </a:rPr>
              <a:t>opwodhore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kendgi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gin “</a:t>
            </a:r>
            <a:r>
              <a:rPr lang="en-US" sz="2000" b="1" dirty="0" err="1">
                <a:solidFill>
                  <a:prstClr val="black"/>
                </a:solidFill>
              </a:rPr>
              <a:t>joote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madongo</a:t>
            </a:r>
            <a:r>
              <a:rPr lang="en-US" sz="2000" b="1" dirty="0">
                <a:solidFill>
                  <a:prstClr val="black"/>
                </a:solidFill>
              </a:rPr>
              <a:t>” mag </a:t>
            </a:r>
            <a:r>
              <a:rPr lang="en-US" sz="2000" b="1" dirty="0" err="1">
                <a:solidFill>
                  <a:prstClr val="black"/>
                </a:solidFill>
              </a:rPr>
              <a:t>Yesu</a:t>
            </a:r>
            <a:r>
              <a:rPr lang="en-US" sz="2000" b="1" dirty="0">
                <a:solidFill>
                  <a:prstClr val="black"/>
                </a:solidFill>
              </a:rPr>
              <a:t> ne </a:t>
            </a:r>
            <a:r>
              <a:rPr lang="en-US" sz="2000" b="1" dirty="0" err="1">
                <a:solidFill>
                  <a:prstClr val="black"/>
                </a:solidFill>
              </a:rPr>
              <a:t>osebiro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Korintho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gipuonjo</a:t>
            </a:r>
            <a:r>
              <a:rPr lang="en-US" sz="2000" b="1" dirty="0">
                <a:solidFill>
                  <a:prstClr val="black"/>
                </a:solidFill>
              </a:rPr>
              <a:t> “</a:t>
            </a:r>
            <a:r>
              <a:rPr lang="en-US" sz="2000" b="1" dirty="0" err="1">
                <a:solidFill>
                  <a:prstClr val="black"/>
                </a:solidFill>
              </a:rPr>
              <a:t>Yesu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machielo</a:t>
            </a:r>
            <a:r>
              <a:rPr lang="en-US" sz="2000" b="1" dirty="0">
                <a:solidFill>
                  <a:prstClr val="black"/>
                </a:solidFill>
              </a:rPr>
              <a:t>,” “</a:t>
            </a:r>
            <a:r>
              <a:rPr lang="en-US" sz="2000" b="1" dirty="0" err="1">
                <a:solidFill>
                  <a:prstClr val="black"/>
                </a:solidFill>
              </a:rPr>
              <a:t>roho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machielo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mopogore</a:t>
            </a:r>
            <a:r>
              <a:rPr lang="en-US" sz="2000" b="1" dirty="0">
                <a:solidFill>
                  <a:prstClr val="black"/>
                </a:solidFill>
              </a:rPr>
              <a:t>,” </a:t>
            </a:r>
            <a:r>
              <a:rPr lang="en-US" sz="2000" b="1" dirty="0" err="1">
                <a:solidFill>
                  <a:prstClr val="black"/>
                </a:solidFill>
              </a:rPr>
              <a:t>kod</a:t>
            </a:r>
            <a:r>
              <a:rPr lang="en-US" sz="2000" b="1" dirty="0">
                <a:solidFill>
                  <a:prstClr val="black"/>
                </a:solidFill>
              </a:rPr>
              <a:t> “</a:t>
            </a:r>
            <a:r>
              <a:rPr lang="en-US" sz="2000" b="1" dirty="0" err="1">
                <a:solidFill>
                  <a:prstClr val="black"/>
                </a:solidFill>
              </a:rPr>
              <a:t>injili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machielo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mopogore</a:t>
            </a:r>
            <a:r>
              <a:rPr lang="en-US" sz="2000" b="1" dirty="0">
                <a:solidFill>
                  <a:prstClr val="black"/>
                </a:solidFill>
              </a:rPr>
              <a:t>”.(2 Kor. 11:4-5; Gal. 1:8).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1848179-43F7-0D4C-6263-AB4F7B7F4E37}"/>
              </a:ext>
            </a:extLst>
          </p:cNvPr>
          <p:cNvSpPr txBox="1"/>
          <p:nvPr/>
        </p:nvSpPr>
        <p:spPr>
          <a:xfrm>
            <a:off x="2719427" y="4406828"/>
            <a:ext cx="695363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Bedo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ng’ato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lendo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kuom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Yesu</a:t>
            </a:r>
            <a:r>
              <a:rPr lang="en-US" sz="2000" b="1" dirty="0">
                <a:solidFill>
                  <a:prstClr val="black"/>
                </a:solidFill>
              </a:rPr>
              <a:t> ok </a:t>
            </a:r>
            <a:r>
              <a:rPr lang="en-US" sz="2000" b="1" dirty="0" err="1">
                <a:solidFill>
                  <a:prstClr val="black"/>
                </a:solidFill>
              </a:rPr>
              <a:t>nyis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ginyisowa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Yesu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madiera</a:t>
            </a:r>
            <a:r>
              <a:rPr lang="en-US" sz="2000" b="1" dirty="0">
                <a:solidFill>
                  <a:prstClr val="black"/>
                </a:solidFill>
              </a:rPr>
              <a:t>, kaka </a:t>
            </a:r>
            <a:r>
              <a:rPr lang="en-US" sz="2000" b="1" dirty="0" err="1">
                <a:solidFill>
                  <a:prstClr val="black"/>
                </a:solidFill>
              </a:rPr>
              <a:t>ondiki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Biblos</a:t>
            </a:r>
            <a:r>
              <a:rPr lang="en-US" sz="2000" b="1" dirty="0">
                <a:solidFill>
                  <a:prstClr val="black"/>
                </a:solidFill>
              </a:rPr>
              <a:t>. </a:t>
            </a:r>
            <a:r>
              <a:rPr lang="en-US" sz="2000" b="1" dirty="0" err="1">
                <a:solidFill>
                  <a:prstClr val="black"/>
                </a:solidFill>
              </a:rPr>
              <a:t>Wechegi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nyalo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bedo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miwuoro</a:t>
            </a:r>
            <a:r>
              <a:rPr lang="en-US" sz="2000" b="1" dirty="0">
                <a:solidFill>
                  <a:prstClr val="black"/>
                </a:solidFill>
              </a:rPr>
              <a:t>, to Satan </a:t>
            </a:r>
            <a:r>
              <a:rPr lang="en-US" sz="2000" b="1" dirty="0" err="1">
                <a:solidFill>
                  <a:prstClr val="black"/>
                </a:solidFill>
              </a:rPr>
              <a:t>owuon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bende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ong’eyo</a:t>
            </a:r>
            <a:r>
              <a:rPr lang="en-US" sz="2000" b="1" dirty="0">
                <a:solidFill>
                  <a:prstClr val="black"/>
                </a:solidFill>
              </a:rPr>
              <a:t> kaka </a:t>
            </a:r>
            <a:r>
              <a:rPr lang="en-US" sz="2000" b="1" dirty="0" err="1">
                <a:solidFill>
                  <a:prstClr val="black"/>
                </a:solidFill>
              </a:rPr>
              <a:t>onego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owach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gik</a:t>
            </a:r>
            <a:r>
              <a:rPr lang="en-US" sz="2000" b="1" dirty="0">
                <a:solidFill>
                  <a:prstClr val="black"/>
                </a:solidFill>
              </a:rPr>
              <a:t> ma </a:t>
            </a:r>
            <a:r>
              <a:rPr lang="en-US" sz="2000" b="1" dirty="0" err="1">
                <a:solidFill>
                  <a:prstClr val="black"/>
                </a:solidFill>
              </a:rPr>
              <a:t>iwuoro</a:t>
            </a:r>
            <a:r>
              <a:rPr lang="en-US" sz="2000" b="1" dirty="0">
                <a:solidFill>
                  <a:prstClr val="black"/>
                </a:solidFill>
              </a:rPr>
              <a:t> kendo </a:t>
            </a:r>
            <a:r>
              <a:rPr lang="en-US" sz="2000" b="1" dirty="0" err="1">
                <a:solidFill>
                  <a:prstClr val="black"/>
                </a:solidFill>
              </a:rPr>
              <a:t>oriasre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“</a:t>
            </a:r>
            <a:r>
              <a:rPr lang="en-US" sz="2000" b="1" dirty="0" err="1">
                <a:solidFill>
                  <a:prstClr val="black"/>
                </a:solidFill>
              </a:rPr>
              <a:t>malaika</a:t>
            </a:r>
            <a:r>
              <a:rPr lang="en-US" sz="2000" b="1" dirty="0">
                <a:solidFill>
                  <a:prstClr val="black"/>
                </a:solidFill>
              </a:rPr>
              <a:t> mar </a:t>
            </a:r>
            <a:r>
              <a:rPr lang="en-US" sz="2000" b="1" dirty="0" err="1">
                <a:solidFill>
                  <a:prstClr val="black"/>
                </a:solidFill>
              </a:rPr>
              <a:t>ler</a:t>
            </a:r>
            <a:r>
              <a:rPr lang="en-US" sz="2000" b="1" dirty="0">
                <a:solidFill>
                  <a:prstClr val="black"/>
                </a:solidFill>
              </a:rPr>
              <a:t>” (2 </a:t>
            </a:r>
            <a:r>
              <a:rPr lang="en-US" sz="2000" b="1" dirty="0" err="1">
                <a:solidFill>
                  <a:prstClr val="black"/>
                </a:solidFill>
              </a:rPr>
              <a:t>Jokorintho</a:t>
            </a:r>
            <a:r>
              <a:rPr lang="en-US" sz="2000" b="1" dirty="0">
                <a:solidFill>
                  <a:prstClr val="black"/>
                </a:solidFill>
              </a:rPr>
              <a:t> 11:14).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786C86B3-3B29-A79B-5E98-FBC687208A44}"/>
              </a:ext>
            </a:extLst>
          </p:cNvPr>
          <p:cNvSpPr txBox="1"/>
          <p:nvPr/>
        </p:nvSpPr>
        <p:spPr>
          <a:xfrm>
            <a:off x="48208" y="6220481"/>
            <a:ext cx="1209558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Kuom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timbegi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wechegi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jopuonj</a:t>
            </a:r>
            <a:r>
              <a:rPr lang="en-US" sz="2000" b="1" dirty="0">
                <a:solidFill>
                  <a:prstClr val="black"/>
                </a:solidFill>
              </a:rPr>
              <a:t> ma adier </a:t>
            </a:r>
            <a:r>
              <a:rPr lang="en-US" sz="2000" b="1" dirty="0" err="1">
                <a:solidFill>
                  <a:prstClr val="black"/>
                </a:solidFill>
              </a:rPr>
              <a:t>puonjo</a:t>
            </a:r>
            <a:r>
              <a:rPr lang="en-US" sz="2000" b="1" dirty="0">
                <a:solidFill>
                  <a:prstClr val="black"/>
                </a:solidFill>
              </a:rPr>
              <a:t> “adier mar </a:t>
            </a:r>
            <a:r>
              <a:rPr lang="en-US" sz="2000" b="1" dirty="0" err="1">
                <a:solidFill>
                  <a:prstClr val="black"/>
                </a:solidFill>
              </a:rPr>
              <a:t>Kristo</a:t>
            </a:r>
            <a:r>
              <a:rPr lang="en-US" sz="2000" b="1" dirty="0">
                <a:solidFill>
                  <a:prstClr val="black"/>
                </a:solidFill>
              </a:rPr>
              <a:t>” (2 Kor. 11:9-10). To </a:t>
            </a:r>
            <a:r>
              <a:rPr lang="en-US" sz="2000" b="1" dirty="0" err="1">
                <a:solidFill>
                  <a:prstClr val="black"/>
                </a:solidFill>
              </a:rPr>
              <a:t>jopuonj</a:t>
            </a:r>
            <a:r>
              <a:rPr lang="en-US" sz="2000" b="1" dirty="0">
                <a:solidFill>
                  <a:prstClr val="black"/>
                </a:solidFill>
              </a:rPr>
              <a:t> mag </a:t>
            </a:r>
            <a:r>
              <a:rPr lang="en-US" sz="2000" b="1" dirty="0" err="1">
                <a:solidFill>
                  <a:prstClr val="black"/>
                </a:solidFill>
              </a:rPr>
              <a:t>miriambo</a:t>
            </a:r>
            <a:r>
              <a:rPr lang="en-US" sz="2000" b="1" dirty="0">
                <a:solidFill>
                  <a:prstClr val="black"/>
                </a:solidFill>
              </a:rPr>
              <a:t>, ma </a:t>
            </a:r>
            <a:r>
              <a:rPr lang="en-US" sz="2000" b="1" dirty="0" err="1">
                <a:solidFill>
                  <a:prstClr val="black"/>
                </a:solidFill>
              </a:rPr>
              <a:t>timore</a:t>
            </a:r>
            <a:r>
              <a:rPr lang="en-US" sz="2000" b="1" dirty="0">
                <a:solidFill>
                  <a:prstClr val="black"/>
                </a:solidFill>
              </a:rPr>
              <a:t> mana </a:t>
            </a:r>
            <a:r>
              <a:rPr lang="en-US" sz="2000" b="1" dirty="0" err="1">
                <a:solidFill>
                  <a:prstClr val="black"/>
                </a:solidFill>
              </a:rPr>
              <a:t>ka</a:t>
            </a:r>
            <a:r>
              <a:rPr lang="en-US" sz="2000" b="1" dirty="0">
                <a:solidFill>
                  <a:prstClr val="black"/>
                </a:solidFill>
              </a:rPr>
              <a:t> gin </a:t>
            </a:r>
            <a:r>
              <a:rPr lang="en-US" sz="2000" b="1" dirty="0" err="1">
                <a:solidFill>
                  <a:prstClr val="black"/>
                </a:solidFill>
              </a:rPr>
              <a:t>joma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luwo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Nyasaye</a:t>
            </a:r>
            <a:r>
              <a:rPr lang="en-US" sz="2000" b="1" dirty="0">
                <a:solidFill>
                  <a:prstClr val="black"/>
                </a:solidFill>
              </a:rPr>
              <a:t>, gin </a:t>
            </a:r>
            <a:r>
              <a:rPr lang="en-US" sz="2000" b="1" dirty="0" err="1">
                <a:solidFill>
                  <a:prstClr val="black"/>
                </a:solidFill>
              </a:rPr>
              <a:t>jotich</a:t>
            </a:r>
            <a:r>
              <a:rPr lang="en-US" sz="2000" b="1" dirty="0">
                <a:solidFill>
                  <a:prstClr val="black"/>
                </a:solidFill>
              </a:rPr>
              <a:t> ma </a:t>
            </a:r>
            <a:r>
              <a:rPr lang="en-US" sz="2000" b="1" dirty="0" err="1">
                <a:solidFill>
                  <a:prstClr val="black"/>
                </a:solidFill>
              </a:rPr>
              <a:t>wuondo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ji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giriasore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gin </a:t>
            </a:r>
            <a:r>
              <a:rPr lang="en-US" sz="2000" b="1" dirty="0" err="1">
                <a:solidFill>
                  <a:prstClr val="black"/>
                </a:solidFill>
              </a:rPr>
              <a:t>joote</a:t>
            </a:r>
            <a:r>
              <a:rPr lang="en-US" sz="2000" b="1" dirty="0">
                <a:solidFill>
                  <a:prstClr val="black"/>
                </a:solidFill>
              </a:rPr>
              <a:t> (2 Kor. 11:13-15)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72324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4" grpId="0"/>
      <p:bldP spid="18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duotone>
              <a:schemeClr val="accent1">
                <a:shade val="45000"/>
                <a:satMod val="135000"/>
              </a:schemeClr>
              <a:prstClr val="white"/>
            </a:duotone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FA4C89-8AEF-4E42-6050-9C28C25D91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B9F579D9-3D7C-6829-7A78-3FB0CEC7216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80584" cy="1369387"/>
          </a:xfrm>
          <a:prstGeom prst="rect">
            <a:avLst/>
          </a:prstGeom>
          <a:blipFill dpi="0" rotWithShape="1">
            <a:blip r:embed="rId4" cstate="email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77000"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378590A-9F58-E3CE-C8B0-E898C26CEC74}"/>
              </a:ext>
            </a:extLst>
          </p:cNvPr>
          <p:cNvSpPr txBox="1"/>
          <p:nvPr/>
        </p:nvSpPr>
        <p:spPr>
          <a:xfrm>
            <a:off x="1" y="-107003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h="25400" prst="softRound"/>
              <a:contourClr>
                <a:schemeClr val="accent1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300" normalizeH="0" baseline="0" noProof="0" dirty="0">
                <a:ln w="22225">
                  <a:noFill/>
                  <a:prstDash val="solid"/>
                </a:ln>
                <a:solidFill>
                  <a:srgbClr val="2DCADB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PAULO KOD JOPUONJ MAG MIRIAMBO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D72E24C-A5B8-D982-19AB-DB1B1B368CF4}"/>
              </a:ext>
            </a:extLst>
          </p:cNvPr>
          <p:cNvSpPr txBox="1"/>
          <p:nvPr/>
        </p:nvSpPr>
        <p:spPr>
          <a:xfrm>
            <a:off x="2" y="434877"/>
            <a:ext cx="1219199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lang="en-US" b="1" noProof="0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Gipakore</a:t>
            </a:r>
            <a:r>
              <a:rPr lang="en-US" b="1" noProof="0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ni</a:t>
            </a:r>
            <a:r>
              <a:rPr lang="en-US" b="1" noProof="0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gin jo-</a:t>
            </a:r>
            <a:r>
              <a:rPr lang="en-US" b="1" noProof="0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Hibrania</a:t>
            </a:r>
            <a:r>
              <a:rPr lang="en-US" b="1" noProof="0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koso</a:t>
            </a:r>
            <a:r>
              <a:rPr lang="en-US" b="1" noProof="0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? To </a:t>
            </a:r>
            <a:r>
              <a:rPr lang="en-US" b="1" noProof="0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donge</a:t>
            </a:r>
            <a:r>
              <a:rPr lang="en-US" b="1" noProof="0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an ja-</a:t>
            </a:r>
            <a:r>
              <a:rPr lang="en-US" b="1" noProof="0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Hibrania</a:t>
            </a:r>
            <a:r>
              <a:rPr lang="en-US" b="1" noProof="0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mana kaka gin? Bende </a:t>
            </a:r>
            <a:r>
              <a:rPr lang="en-US" b="1" noProof="0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gipakore</a:t>
            </a:r>
            <a:r>
              <a:rPr lang="en-US" b="1" noProof="0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 </a:t>
            </a:r>
            <a:r>
              <a:rPr lang="en-US" b="1" noProof="0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ni</a:t>
            </a:r>
            <a:r>
              <a:rPr lang="en-US" b="1" noProof="0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gin jo-Israel, to an ok an ja-Israel </a:t>
            </a:r>
            <a:r>
              <a:rPr lang="en-US" b="1" noProof="0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koso</a:t>
            </a:r>
            <a:r>
              <a:rPr lang="en-US" b="1" noProof="0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? Kendo </a:t>
            </a:r>
            <a:r>
              <a:rPr lang="en-US" b="1" noProof="0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donge</a:t>
            </a:r>
            <a:r>
              <a:rPr lang="en-US" b="1" noProof="0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giwacho</a:t>
            </a:r>
            <a:r>
              <a:rPr lang="en-US" b="1" noProof="0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ni</a:t>
            </a:r>
            <a:r>
              <a:rPr lang="en-US" b="1" noProof="0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gin </a:t>
            </a:r>
            <a:r>
              <a:rPr lang="en-US" b="1" noProof="0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nyikwa</a:t>
            </a:r>
            <a:r>
              <a:rPr lang="en-US" b="1" noProof="0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Ibrahim, to an </a:t>
            </a:r>
            <a:r>
              <a:rPr lang="en-US" b="1" noProof="0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bende</a:t>
            </a:r>
            <a:r>
              <a:rPr lang="en-US" b="1" noProof="0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ok an </a:t>
            </a:r>
            <a:r>
              <a:rPr lang="en-US" b="1" noProof="0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nyakwar</a:t>
            </a:r>
            <a:r>
              <a:rPr lang="en-US" b="1" noProof="0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Ibrahim?.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</a:t>
            </a:r>
            <a:r>
              <a:rPr lang="en-US" sz="1400" b="1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Jo-</a:t>
            </a:r>
            <a:r>
              <a:rPr lang="en-US" sz="1400" b="1" dirty="0" err="1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Korintho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11:22)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0CC40CA-8802-BFC0-52A1-836317A45124}"/>
              </a:ext>
            </a:extLst>
          </p:cNvPr>
          <p:cNvSpPr txBox="1"/>
          <p:nvPr/>
        </p:nvSpPr>
        <p:spPr>
          <a:xfrm>
            <a:off x="2984387" y="1418669"/>
            <a:ext cx="91346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Chal</a:t>
            </a:r>
            <a:r>
              <a:rPr lang="en-US" sz="2000" b="1" dirty="0">
                <a:solidFill>
                  <a:prstClr val="black"/>
                </a:solidFill>
              </a:rPr>
              <a:t> mage mane </a:t>
            </a:r>
            <a:r>
              <a:rPr lang="en-US" sz="2000" b="1" dirty="0" err="1">
                <a:solidFill>
                  <a:prstClr val="black"/>
                </a:solidFill>
              </a:rPr>
              <a:t>nie</a:t>
            </a:r>
            <a:r>
              <a:rPr lang="en-US" sz="2000" b="1" dirty="0">
                <a:solidFill>
                  <a:prstClr val="black"/>
                </a:solidFill>
              </a:rPr>
              <a:t> kind Paulo </a:t>
            </a:r>
            <a:r>
              <a:rPr lang="en-US" sz="2000" b="1" dirty="0" err="1">
                <a:solidFill>
                  <a:prstClr val="black"/>
                </a:solidFill>
              </a:rPr>
              <a:t>kod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jopuonj</a:t>
            </a:r>
            <a:r>
              <a:rPr lang="en-US" sz="2000" b="1" dirty="0">
                <a:solidFill>
                  <a:prstClr val="black"/>
                </a:solidFill>
              </a:rPr>
              <a:t> mag </a:t>
            </a:r>
            <a:r>
              <a:rPr lang="en-US" sz="2000" b="1" dirty="0" err="1">
                <a:solidFill>
                  <a:prstClr val="black"/>
                </a:solidFill>
              </a:rPr>
              <a:t>miriambo</a:t>
            </a:r>
            <a:r>
              <a:rPr lang="en-US" sz="2000" b="1" dirty="0">
                <a:solidFill>
                  <a:prstClr val="black"/>
                </a:solidFill>
              </a:rPr>
              <a:t>? </a:t>
            </a:r>
            <a:r>
              <a:rPr lang="en-US" sz="2000" b="1" dirty="0" err="1">
                <a:solidFill>
                  <a:prstClr val="black"/>
                </a:solidFill>
              </a:rPr>
              <a:t>Giduto</a:t>
            </a:r>
            <a:r>
              <a:rPr lang="en-US" sz="2000" b="1" dirty="0">
                <a:solidFill>
                  <a:prstClr val="black"/>
                </a:solidFill>
              </a:rPr>
              <a:t> ne gin Jo-</a:t>
            </a:r>
            <a:r>
              <a:rPr lang="en-US" sz="2000" b="1" dirty="0" err="1">
                <a:solidFill>
                  <a:prstClr val="black"/>
                </a:solidFill>
              </a:rPr>
              <a:t>Yahudi</a:t>
            </a:r>
            <a:r>
              <a:rPr lang="en-US" sz="2000" b="1" dirty="0">
                <a:solidFill>
                  <a:prstClr val="black"/>
                </a:solidFill>
              </a:rPr>
              <a:t> mane </a:t>
            </a:r>
            <a:r>
              <a:rPr lang="en-US" sz="2000" b="1" dirty="0" err="1">
                <a:solidFill>
                  <a:prstClr val="black"/>
                </a:solidFill>
              </a:rPr>
              <a:t>olokore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obedo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Jokristo</a:t>
            </a:r>
            <a:r>
              <a:rPr lang="en-US" sz="2000" b="1" dirty="0">
                <a:solidFill>
                  <a:prstClr val="black"/>
                </a:solidFill>
              </a:rPr>
              <a:t> (2 Kor. 11:22)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0257D89-DB2F-9E07-69CF-133DE4686A3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24999" y="4800600"/>
            <a:ext cx="2524125" cy="196114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rgbClr val="326160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E449946-CD57-EFC4-8E66-244FC8AE20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901" y="1418669"/>
            <a:ext cx="2828586" cy="4679076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AB57A12E-FCF0-73AB-F017-03053F6A95CF}"/>
              </a:ext>
            </a:extLst>
          </p:cNvPr>
          <p:cNvSpPr txBox="1"/>
          <p:nvPr/>
        </p:nvSpPr>
        <p:spPr>
          <a:xfrm>
            <a:off x="2944442" y="4776092"/>
            <a:ext cx="641019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Kendo </a:t>
            </a:r>
            <a:r>
              <a:rPr lang="en-US" sz="2000" b="1" dirty="0" err="1">
                <a:solidFill>
                  <a:prstClr val="black"/>
                </a:solidFill>
              </a:rPr>
              <a:t>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ema</a:t>
            </a:r>
            <a:r>
              <a:rPr lang="en-US" sz="2000" b="1" dirty="0">
                <a:solidFill>
                  <a:prstClr val="black"/>
                </a:solidFill>
              </a:rPr>
              <a:t> “</a:t>
            </a:r>
            <a:r>
              <a:rPr lang="en-US" sz="2000" b="1" dirty="0" err="1">
                <a:solidFill>
                  <a:prstClr val="black"/>
                </a:solidFill>
              </a:rPr>
              <a:t>neko</a:t>
            </a:r>
            <a:r>
              <a:rPr lang="en-US" sz="2000" b="1" dirty="0">
                <a:solidFill>
                  <a:prstClr val="black"/>
                </a:solidFill>
              </a:rPr>
              <a:t>” mar Paulo </a:t>
            </a:r>
            <a:r>
              <a:rPr lang="en-US" sz="2000" b="1" dirty="0" err="1">
                <a:solidFill>
                  <a:prstClr val="black"/>
                </a:solidFill>
              </a:rPr>
              <a:t>ogike</a:t>
            </a:r>
            <a:r>
              <a:rPr lang="en-US" sz="2000" b="1" dirty="0">
                <a:solidFill>
                  <a:prstClr val="black"/>
                </a:solidFill>
              </a:rPr>
              <a:t>. Ne ok </a:t>
            </a:r>
            <a:r>
              <a:rPr lang="en-US" sz="2000" b="1" dirty="0" err="1">
                <a:solidFill>
                  <a:prstClr val="black"/>
                </a:solidFill>
              </a:rPr>
              <a:t>odwar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miyo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ji</a:t>
            </a:r>
            <a:r>
              <a:rPr lang="en-US" sz="2000" b="1" dirty="0">
                <a:solidFill>
                  <a:prstClr val="black"/>
                </a:solidFill>
              </a:rPr>
              <a:t> paro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odwaro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sungore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kuom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gik</a:t>
            </a:r>
            <a:r>
              <a:rPr lang="en-US" sz="2000" b="1" dirty="0">
                <a:solidFill>
                  <a:prstClr val="black"/>
                </a:solidFill>
              </a:rPr>
              <a:t> mane </a:t>
            </a:r>
            <a:r>
              <a:rPr lang="en-US" sz="2000" b="1" dirty="0" err="1">
                <a:solidFill>
                  <a:prstClr val="black"/>
                </a:solidFill>
              </a:rPr>
              <a:t>osetimo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Kristo</a:t>
            </a:r>
            <a:r>
              <a:rPr lang="en-US" sz="2000" b="1" dirty="0">
                <a:solidFill>
                  <a:prstClr val="black"/>
                </a:solidFill>
              </a:rPr>
              <a:t>. </a:t>
            </a:r>
            <a:r>
              <a:rPr lang="en-US" sz="2000" b="1" dirty="0" err="1">
                <a:solidFill>
                  <a:prstClr val="black"/>
                </a:solidFill>
              </a:rPr>
              <a:t>Adiera</a:t>
            </a:r>
            <a:r>
              <a:rPr lang="en-US" sz="2000" b="1" dirty="0">
                <a:solidFill>
                  <a:prstClr val="black"/>
                </a:solidFill>
              </a:rPr>
              <a:t> mar </a:t>
            </a:r>
            <a:r>
              <a:rPr lang="en-US" sz="2000" b="1" dirty="0" err="1">
                <a:solidFill>
                  <a:prstClr val="black"/>
                </a:solidFill>
              </a:rPr>
              <a:t>sungruok</a:t>
            </a:r>
            <a:r>
              <a:rPr lang="en-US" sz="2000" b="1" dirty="0">
                <a:solidFill>
                  <a:prstClr val="black"/>
                </a:solidFill>
              </a:rPr>
              <a:t> (kata </a:t>
            </a:r>
            <a:r>
              <a:rPr lang="en-US" sz="2000" b="1" dirty="0" err="1">
                <a:solidFill>
                  <a:prstClr val="black"/>
                </a:solidFill>
              </a:rPr>
              <a:t>duong</a:t>
            </a:r>
            <a:r>
              <a:rPr lang="en-US" sz="2000" b="1" dirty="0">
                <a:solidFill>
                  <a:prstClr val="black"/>
                </a:solidFill>
              </a:rPr>
              <a:t>’) mare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gima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Kristo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nosetimone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195BE2E-C3D2-6565-35AC-120DF9B5D1C9}"/>
              </a:ext>
            </a:extLst>
          </p:cNvPr>
          <p:cNvSpPr txBox="1"/>
          <p:nvPr/>
        </p:nvSpPr>
        <p:spPr>
          <a:xfrm>
            <a:off x="142876" y="6147027"/>
            <a:ext cx="916345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Teko</a:t>
            </a:r>
            <a:r>
              <a:rPr lang="en-US" sz="2000" b="1" dirty="0">
                <a:solidFill>
                  <a:prstClr val="black"/>
                </a:solidFill>
              </a:rPr>
              <a:t> mare mar adier ne </a:t>
            </a:r>
            <a:r>
              <a:rPr lang="en-US" sz="2000" b="1" dirty="0" err="1">
                <a:solidFill>
                  <a:prstClr val="black"/>
                </a:solidFill>
              </a:rPr>
              <a:t>oyiengore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kuom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nyao</a:t>
            </a:r>
            <a:r>
              <a:rPr lang="en-US" sz="2000" b="1" dirty="0">
                <a:solidFill>
                  <a:prstClr val="black"/>
                </a:solidFill>
              </a:rPr>
              <a:t> mare, mane </a:t>
            </a:r>
            <a:r>
              <a:rPr lang="en-US" sz="2000" b="1" dirty="0" err="1">
                <a:solidFill>
                  <a:prstClr val="black"/>
                </a:solidFill>
              </a:rPr>
              <a:t>omiyo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ogeno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chuth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kuom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Yesu</a:t>
            </a:r>
            <a:r>
              <a:rPr lang="en-US" sz="2000" b="1" dirty="0">
                <a:solidFill>
                  <a:prstClr val="black"/>
                </a:solidFill>
              </a:rPr>
              <a:t> (2 Kor. 11:30-31; 12:6-10).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EFB5F8C-F49B-17A9-955C-985149DD5BB8}"/>
              </a:ext>
            </a:extLst>
          </p:cNvPr>
          <p:cNvSpPr txBox="1"/>
          <p:nvPr/>
        </p:nvSpPr>
        <p:spPr>
          <a:xfrm>
            <a:off x="2984387" y="2174051"/>
            <a:ext cx="906473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Pogruok</a:t>
            </a:r>
            <a:r>
              <a:rPr lang="en-US" sz="2000" b="1" dirty="0">
                <a:solidFill>
                  <a:prstClr val="black"/>
                </a:solidFill>
              </a:rPr>
              <a:t> mage mane </a:t>
            </a:r>
            <a:r>
              <a:rPr lang="en-US" sz="2000" b="1" dirty="0" err="1">
                <a:solidFill>
                  <a:prstClr val="black"/>
                </a:solidFill>
              </a:rPr>
              <a:t>nie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kindgi</a:t>
            </a:r>
            <a:r>
              <a:rPr lang="en-US" sz="2000" b="1" dirty="0">
                <a:solidFill>
                  <a:prstClr val="black"/>
                </a:solidFill>
              </a:rPr>
              <a:t>? </a:t>
            </a:r>
            <a:r>
              <a:rPr lang="en-US" sz="2000" b="1" dirty="0" err="1">
                <a:solidFill>
                  <a:prstClr val="black"/>
                </a:solidFill>
              </a:rPr>
              <a:t>Neko</a:t>
            </a:r>
            <a:r>
              <a:rPr lang="en-US" sz="2000" b="1" dirty="0">
                <a:solidFill>
                  <a:prstClr val="black"/>
                </a:solidFill>
              </a:rPr>
              <a:t> mar Paulo </a:t>
            </a:r>
            <a:r>
              <a:rPr lang="en-US" sz="2000" b="1" dirty="0" err="1">
                <a:solidFill>
                  <a:prstClr val="black"/>
                </a:solidFill>
              </a:rPr>
              <a:t>chakore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ka</a:t>
            </a:r>
            <a:r>
              <a:rPr lang="en-US" sz="2000" b="1" dirty="0">
                <a:solidFill>
                  <a:prstClr val="black"/>
                </a:solidFill>
              </a:rPr>
              <a:t>: “Be gin </a:t>
            </a:r>
            <a:r>
              <a:rPr lang="en-US" sz="2000" b="1" dirty="0" err="1">
                <a:solidFill>
                  <a:prstClr val="black"/>
                </a:solidFill>
              </a:rPr>
              <a:t>jotich</a:t>
            </a:r>
            <a:r>
              <a:rPr lang="en-US" sz="2000" b="1" dirty="0">
                <a:solidFill>
                  <a:prstClr val="black"/>
                </a:solidFill>
              </a:rPr>
              <a:t> mag </a:t>
            </a:r>
            <a:r>
              <a:rPr lang="en-US" sz="2000" b="1" dirty="0" err="1">
                <a:solidFill>
                  <a:prstClr val="black"/>
                </a:solidFill>
              </a:rPr>
              <a:t>Kristo</a:t>
            </a:r>
            <a:r>
              <a:rPr lang="en-US" sz="2000" b="1" dirty="0">
                <a:solidFill>
                  <a:prstClr val="black"/>
                </a:solidFill>
              </a:rPr>
              <a:t>? (</a:t>
            </a:r>
            <a:r>
              <a:rPr lang="en-US" sz="2000" b="1" dirty="0" err="1">
                <a:solidFill>
                  <a:prstClr val="black"/>
                </a:solidFill>
              </a:rPr>
              <a:t>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awacho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kamano</a:t>
            </a:r>
            <a:r>
              <a:rPr lang="en-US" sz="2000" b="1" dirty="0">
                <a:solidFill>
                  <a:prstClr val="black"/>
                </a:solidFill>
              </a:rPr>
              <a:t>, to </a:t>
            </a:r>
            <a:r>
              <a:rPr lang="en-US" sz="2000" b="1" dirty="0" err="1">
                <a:solidFill>
                  <a:prstClr val="black"/>
                </a:solidFill>
              </a:rPr>
              <a:t>awuoyo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janeko</a:t>
            </a:r>
            <a:r>
              <a:rPr lang="en-US" sz="2000" b="1" dirty="0">
                <a:solidFill>
                  <a:prstClr val="black"/>
                </a:solidFill>
              </a:rPr>
              <a:t>!)An to an </a:t>
            </a:r>
            <a:r>
              <a:rPr lang="en-US" sz="2000" b="1" dirty="0" err="1">
                <a:solidFill>
                  <a:prstClr val="black"/>
                </a:solidFill>
              </a:rPr>
              <a:t>jatich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Kristo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moloyogi</a:t>
            </a:r>
            <a:r>
              <a:rPr lang="en-US" sz="2000" b="1" dirty="0">
                <a:solidFill>
                  <a:prstClr val="black"/>
                </a:solidFill>
              </a:rPr>
              <a:t>” (2 Cor. 11:23). </a:t>
            </a:r>
            <a:r>
              <a:rPr lang="en-US" sz="2000" b="1" dirty="0" err="1">
                <a:solidFill>
                  <a:prstClr val="black"/>
                </a:solidFill>
              </a:rPr>
              <a:t>Kapo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jogo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mamoko</a:t>
            </a:r>
            <a:r>
              <a:rPr lang="en-US" sz="2000" b="1" dirty="0">
                <a:solidFill>
                  <a:prstClr val="black"/>
                </a:solidFill>
              </a:rPr>
              <a:t> ne </a:t>
            </a:r>
            <a:r>
              <a:rPr lang="en-US" sz="2000" b="1" dirty="0" err="1">
                <a:solidFill>
                  <a:prstClr val="black"/>
                </a:solidFill>
              </a:rPr>
              <a:t>sungore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ne </a:t>
            </a:r>
            <a:r>
              <a:rPr lang="en-US" sz="2000" b="1" dirty="0" err="1">
                <a:solidFill>
                  <a:prstClr val="black"/>
                </a:solidFill>
              </a:rPr>
              <a:t>giyudo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chandruok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nikech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Kristo</a:t>
            </a:r>
            <a:r>
              <a:rPr lang="en-US" sz="2000" b="1" dirty="0">
                <a:solidFill>
                  <a:prstClr val="black"/>
                </a:solidFill>
              </a:rPr>
              <a:t>, Paulo ne </a:t>
            </a:r>
            <a:r>
              <a:rPr lang="en-US" sz="2000" b="1" dirty="0" err="1">
                <a:solidFill>
                  <a:prstClr val="black"/>
                </a:solidFill>
              </a:rPr>
              <a:t>owinjore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osungre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moloyogi</a:t>
            </a:r>
            <a:r>
              <a:rPr lang="en-US" sz="2000" b="1" dirty="0">
                <a:solidFill>
                  <a:prstClr val="black"/>
                </a:solidFill>
              </a:rPr>
              <a:t>: ne </a:t>
            </a:r>
            <a:r>
              <a:rPr lang="en-US" sz="2000" b="1" dirty="0" err="1">
                <a:solidFill>
                  <a:prstClr val="black"/>
                </a:solidFill>
              </a:rPr>
              <a:t>ogoye</a:t>
            </a:r>
            <a:r>
              <a:rPr lang="en-US" sz="2000" b="1" dirty="0">
                <a:solidFill>
                  <a:prstClr val="black"/>
                </a:solidFill>
              </a:rPr>
              <a:t>; </a:t>
            </a:r>
            <a:r>
              <a:rPr lang="en-US" sz="2000" b="1" dirty="0" err="1">
                <a:solidFill>
                  <a:prstClr val="black"/>
                </a:solidFill>
              </a:rPr>
              <a:t>okete</a:t>
            </a:r>
            <a:r>
              <a:rPr lang="en-US" sz="2000" b="1" dirty="0">
                <a:solidFill>
                  <a:prstClr val="black"/>
                </a:solidFill>
              </a:rPr>
              <a:t> e od </a:t>
            </a:r>
            <a:r>
              <a:rPr lang="en-US" sz="2000" b="1" dirty="0" err="1">
                <a:solidFill>
                  <a:prstClr val="black"/>
                </a:solidFill>
              </a:rPr>
              <a:t>tuech</a:t>
            </a:r>
            <a:r>
              <a:rPr lang="en-US" sz="2000" b="1" dirty="0">
                <a:solidFill>
                  <a:prstClr val="black"/>
                </a:solidFill>
              </a:rPr>
              <a:t>; </a:t>
            </a:r>
            <a:r>
              <a:rPr lang="en-US" sz="2000" b="1" dirty="0" err="1">
                <a:solidFill>
                  <a:prstClr val="black"/>
                </a:solidFill>
              </a:rPr>
              <a:t>oneno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masiche</a:t>
            </a:r>
            <a:r>
              <a:rPr lang="en-US" sz="2000" b="1" dirty="0">
                <a:solidFill>
                  <a:prstClr val="black"/>
                </a:solidFill>
              </a:rPr>
              <a:t> mag </a:t>
            </a:r>
            <a:r>
              <a:rPr lang="en-US" sz="2000" b="1" dirty="0" err="1">
                <a:solidFill>
                  <a:prstClr val="black"/>
                </a:solidFill>
              </a:rPr>
              <a:t>tho</a:t>
            </a:r>
            <a:r>
              <a:rPr lang="en-US" sz="2000" b="1" dirty="0">
                <a:solidFill>
                  <a:prstClr val="black"/>
                </a:solidFill>
              </a:rPr>
              <a:t>; </a:t>
            </a:r>
            <a:r>
              <a:rPr lang="en-US" sz="2000" b="1" dirty="0" err="1">
                <a:solidFill>
                  <a:prstClr val="black"/>
                </a:solidFill>
              </a:rPr>
              <a:t>ogoye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</a:t>
            </a:r>
            <a:r>
              <a:rPr lang="en-US" sz="2000" b="1" dirty="0">
                <a:solidFill>
                  <a:prstClr val="black"/>
                </a:solidFill>
              </a:rPr>
              <a:t> kite; </a:t>
            </a:r>
            <a:r>
              <a:rPr lang="en-US" sz="2000" b="1" dirty="0" err="1">
                <a:solidFill>
                  <a:prstClr val="black"/>
                </a:solidFill>
              </a:rPr>
              <a:t>yie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obarorene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nam</a:t>
            </a:r>
            <a:r>
              <a:rPr lang="en-US" sz="2000" b="1" dirty="0">
                <a:solidFill>
                  <a:prstClr val="black"/>
                </a:solidFill>
              </a:rPr>
              <a:t>; ne </a:t>
            </a:r>
            <a:r>
              <a:rPr lang="en-US" sz="2000" b="1" dirty="0" err="1">
                <a:solidFill>
                  <a:prstClr val="black"/>
                </a:solidFill>
              </a:rPr>
              <a:t>oneno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tienge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masiche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duto</a:t>
            </a:r>
            <a:r>
              <a:rPr lang="en-US" sz="2000" b="1" dirty="0">
                <a:solidFill>
                  <a:prstClr val="black"/>
                </a:solidFill>
              </a:rPr>
              <a:t>; </a:t>
            </a:r>
            <a:r>
              <a:rPr lang="en-US" sz="2000" b="1" dirty="0" err="1">
                <a:solidFill>
                  <a:prstClr val="black"/>
                </a:solidFill>
              </a:rPr>
              <a:t>kech</a:t>
            </a:r>
            <a:r>
              <a:rPr lang="en-US" sz="2000" b="1" dirty="0">
                <a:solidFill>
                  <a:prstClr val="black"/>
                </a:solidFill>
              </a:rPr>
              <a:t> ne </a:t>
            </a:r>
            <a:r>
              <a:rPr lang="en-US" sz="2000" b="1" dirty="0" err="1">
                <a:solidFill>
                  <a:prstClr val="black"/>
                </a:solidFill>
              </a:rPr>
              <a:t>okaye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riyo</a:t>
            </a:r>
            <a:r>
              <a:rPr lang="en-US" sz="2000" b="1" dirty="0">
                <a:solidFill>
                  <a:prstClr val="black"/>
                </a:solidFill>
              </a:rPr>
              <a:t> ne </a:t>
            </a:r>
            <a:r>
              <a:rPr lang="en-US" sz="2000" b="1" dirty="0" err="1">
                <a:solidFill>
                  <a:prstClr val="black"/>
                </a:solidFill>
              </a:rPr>
              <a:t>oloye</a:t>
            </a:r>
            <a:r>
              <a:rPr lang="en-US" sz="2000" b="1" dirty="0">
                <a:solidFill>
                  <a:prstClr val="black"/>
                </a:solidFill>
              </a:rPr>
              <a:t>, kendo </a:t>
            </a:r>
            <a:r>
              <a:rPr lang="en-US" sz="2000" b="1" dirty="0" err="1">
                <a:solidFill>
                  <a:prstClr val="black"/>
                </a:solidFill>
              </a:rPr>
              <a:t>koyo</a:t>
            </a:r>
            <a:r>
              <a:rPr lang="en-US" sz="2000" b="1" dirty="0">
                <a:solidFill>
                  <a:prstClr val="black"/>
                </a:solidFill>
              </a:rPr>
              <a:t> ne </a:t>
            </a:r>
            <a:r>
              <a:rPr lang="en-US" sz="2000" b="1" dirty="0" err="1">
                <a:solidFill>
                  <a:prstClr val="black"/>
                </a:solidFill>
              </a:rPr>
              <a:t>ochame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ochando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lewni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morwaki</a:t>
            </a:r>
            <a:r>
              <a:rPr lang="en-US" sz="2000" b="1" dirty="0">
                <a:solidFill>
                  <a:prstClr val="black"/>
                </a:solidFill>
              </a:rPr>
              <a:t>; </a:t>
            </a:r>
            <a:r>
              <a:rPr lang="en-US" sz="2000" b="1" dirty="0" err="1">
                <a:solidFill>
                  <a:prstClr val="black"/>
                </a:solidFill>
              </a:rPr>
              <a:t>Kinde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duto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oparo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konyruok</a:t>
            </a:r>
            <a:r>
              <a:rPr lang="en-US" sz="2000" b="1" dirty="0">
                <a:solidFill>
                  <a:prstClr val="black"/>
                </a:solidFill>
              </a:rPr>
              <a:t> mag </a:t>
            </a:r>
            <a:r>
              <a:rPr lang="en-US" sz="2000" b="1" dirty="0" err="1">
                <a:solidFill>
                  <a:prstClr val="black"/>
                </a:solidFill>
              </a:rPr>
              <a:t>kanise</a:t>
            </a:r>
            <a:r>
              <a:rPr lang="en-US" sz="2000" b="1" dirty="0">
                <a:solidFill>
                  <a:prstClr val="black"/>
                </a:solidFill>
              </a:rPr>
              <a:t> (2 Kor. 11:23b-29).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765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9" grpId="0"/>
    </p:bldLst>
  </p:timing>
</p:sld>
</file>

<file path=ppt/theme/theme1.xml><?xml version="1.0" encoding="utf-8"?>
<a:theme xmlns:a="http://schemas.openxmlformats.org/drawingml/2006/main" name="1_Tema de Office">
  <a:themeElements>
    <a:clrScheme name="Personalizado 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DCADB"/>
      </a:accent1>
      <a:accent2>
        <a:srgbClr val="F4642A"/>
      </a:accent2>
      <a:accent3>
        <a:srgbClr val="5CEE74"/>
      </a:accent3>
      <a:accent4>
        <a:srgbClr val="FBD805"/>
      </a:accent4>
      <a:accent5>
        <a:srgbClr val="C953DD"/>
      </a:accent5>
      <a:accent6>
        <a:srgbClr val="D42420"/>
      </a:accent6>
      <a:hlink>
        <a:srgbClr val="0740BF"/>
      </a:hlink>
      <a:folHlink>
        <a:srgbClr val="A75E3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644</TotalTime>
  <Words>1429</Words>
  <Application>Microsoft Office PowerPoint</Application>
  <PresentationFormat>Panorámica</PresentationFormat>
  <Paragraphs>62</Paragraphs>
  <Slides>11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11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Comic Sans MS</vt:lpstr>
      <vt:lpstr>Constantia</vt:lpstr>
      <vt:lpstr>1_Tema de Office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JAIR</dc:creator>
  <cp:lastModifiedBy>Isabel Laveda</cp:lastModifiedBy>
  <cp:revision>86</cp:revision>
  <dcterms:created xsi:type="dcterms:W3CDTF">2026-08-18T22:37:24Z</dcterms:created>
  <dcterms:modified xsi:type="dcterms:W3CDTF">2026-08-30T13:41:14Z</dcterms:modified>
</cp:coreProperties>
</file>