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sldIdLst>
    <p:sldId id="289" r:id="rId3"/>
    <p:sldId id="295" r:id="rId4"/>
    <p:sldId id="291" r:id="rId5"/>
    <p:sldId id="259" r:id="rId6"/>
    <p:sldId id="260" r:id="rId7"/>
    <p:sldId id="296" r:id="rId8"/>
    <p:sldId id="293" r:id="rId9"/>
    <p:sldId id="294" r:id="rId10"/>
    <p:sldId id="288" r:id="rId11"/>
    <p:sldId id="287" r:id="rId12"/>
  </p:sldIdLst>
  <p:sldSz cx="12192000" cy="6858000"/>
  <p:notesSz cx="6858000" cy="9144000"/>
  <p:embeddedFontLst>
    <p:embeddedFont>
      <p:font typeface="Comic Sans MS" panose="030F0702030302020204" pitchFamily="66" charset="0"/>
      <p:regular r:id="rId13"/>
      <p:bold r:id="rId14"/>
      <p:italic r:id="rId15"/>
      <p:boldItalic r:id="rId16"/>
    </p:embeddedFont>
    <p:embeddedFont>
      <p:font typeface="Constantia" panose="02030602050306030303" pitchFamily="18" charset="0"/>
      <p:regular r:id="rId17"/>
      <p:bold r:id="rId18"/>
      <p:italic r:id="rId19"/>
      <p:boldItalic r:id="rId20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5C84"/>
    <a:srgbClr val="B7731D"/>
    <a:srgbClr val="522E00"/>
    <a:srgbClr val="89E0FF"/>
    <a:srgbClr val="FFB3FF"/>
    <a:srgbClr val="9A1225"/>
    <a:srgbClr val="AAEBB9"/>
    <a:srgbClr val="FFEB99"/>
    <a:srgbClr val="B6EBF3"/>
    <a:srgbClr val="2395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5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font" Target="fonts/font3.fntdata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font" Target="fonts/font7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2.fntdata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CF7B5D-1349-45CB-834A-D7DA4D06EF35}" type="doc">
      <dgm:prSet loTypeId="urn:microsoft.com/office/officeart/2008/layout/VerticalCurvedList" loCatId="list" qsTypeId="urn:microsoft.com/office/officeart/2005/8/quickstyle/3d2#1" qsCatId="3D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A1A2E68C-81D6-43C3-8011-DDB70A14D598}">
      <dgm:prSet/>
      <dgm:spPr>
        <a:solidFill>
          <a:schemeClr val="accent2">
            <a:lumMod val="75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Jo mage mane oluongi e tij janabi?</a:t>
          </a:r>
          <a:endParaRPr lang="en-US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E4C7A642-C4F8-47BD-82DD-6BFF327020B9}" type="parTrans" cxnId="{E97E393A-DC78-4E0A-AC38-2D10BD8E2A02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2D912FD-1D0D-4166-A05C-C97200FB2F50}" type="sibTrans" cxnId="{E97E393A-DC78-4E0A-AC38-2D10BD8E2A02}">
      <dgm:prSet/>
      <dgm:spPr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D7ACC56-95DA-442E-928A-785D938F1D59}">
      <dgm:prSet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Ere kaka jonabi ne obet?</a:t>
          </a:r>
          <a:endParaRPr lang="en-US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DCF00F9-8DD1-49D4-821C-AC3040805681}" type="parTrans" cxnId="{6779CBE9-9BCE-4DB0-A3DE-F8FDD822D7E3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AEF529E-E2E6-4433-AA31-D3A74357DEC4}" type="sibTrans" cxnId="{6779CBE9-9BCE-4DB0-A3DE-F8FDD822D7E3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923D80C-6E6D-478A-93CC-6C741A9702C8}">
      <dgm:prSet/>
      <dgm:spPr>
        <a:solidFill>
          <a:schemeClr val="accent4">
            <a:lumMod val="75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Tich mane ma jonabi ne timo?</a:t>
          </a:r>
          <a:endParaRPr lang="en-US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4DAB0BB-35E2-42D0-AC83-BD8CC8E94A73}" type="parTrans" cxnId="{0F817233-7E6B-4534-A9AA-C91EF79384E4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EDFCF66-2E23-4C1D-A9E2-15B5E01E2909}" type="sibTrans" cxnId="{0F817233-7E6B-4534-A9AA-C91EF79384E4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8F0A9F7-075F-4FE1-8A43-5EA7A5DBD27B}">
      <dgm:prSet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" b="1">
              <a:effectLst>
                <a:outerShdw blurRad="38100" dist="38100" dir="2700000" algn="tl">
                  <a:srgbClr val="000000"/>
                </a:outerShdw>
              </a:effectLst>
            </a:rPr>
            <a:t>Mon mage mane nigi mich mar koro wach?</a:t>
          </a:r>
          <a:endParaRPr lang="en-US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176DB68-A3D2-4FCC-9DF2-446253A686C8}" type="parTrans" cxnId="{52EC509F-7AD6-4AAB-BE14-B30798FFE167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50432EB-DAE0-4F1A-BF0B-C16CB7A81688}" type="sibTrans" cxnId="{52EC509F-7AD6-4AAB-BE14-B30798FFE167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A12D99C-E967-42A2-BEC4-47F07B307D1F}">
      <dgm:prSet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Kido mage ma jonabi ma miriambo ne nigo?</a:t>
          </a:r>
          <a:endParaRPr lang="en-US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0542120-C877-437C-943B-DEDE712198A6}" type="parTrans" cxnId="{0A149CA6-2901-4763-8AED-EA2862C0A8CA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EA6352D-B9EC-4D26-8DB5-6CCD03D2F294}" type="sibTrans" cxnId="{0A149CA6-2901-4763-8AED-EA2862C0A8CA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7AD3C9B-586C-49D6-829A-C43B9370AC78}" type="pres">
      <dgm:prSet presAssocID="{42CF7B5D-1349-45CB-834A-D7DA4D06EF35}" presName="Name0" presStyleCnt="0">
        <dgm:presLayoutVars>
          <dgm:chMax val="7"/>
          <dgm:chPref val="7"/>
          <dgm:dir/>
        </dgm:presLayoutVars>
      </dgm:prSet>
      <dgm:spPr/>
    </dgm:pt>
    <dgm:pt modelId="{A0F5594D-8311-4CC7-971E-2C0DA06D8EC5}" type="pres">
      <dgm:prSet presAssocID="{42CF7B5D-1349-45CB-834A-D7DA4D06EF35}" presName="Name1" presStyleCnt="0"/>
      <dgm:spPr/>
    </dgm:pt>
    <dgm:pt modelId="{52A22E5A-834F-433B-80F4-E4B6FD5C06D9}" type="pres">
      <dgm:prSet presAssocID="{42CF7B5D-1349-45CB-834A-D7DA4D06EF35}" presName="cycle" presStyleCnt="0"/>
      <dgm:spPr/>
    </dgm:pt>
    <dgm:pt modelId="{ED8AEB21-F37A-46E5-A741-4C140EA798B4}" type="pres">
      <dgm:prSet presAssocID="{42CF7B5D-1349-45CB-834A-D7DA4D06EF35}" presName="srcNode" presStyleLbl="node1" presStyleIdx="0" presStyleCnt="5"/>
      <dgm:spPr/>
    </dgm:pt>
    <dgm:pt modelId="{AEE45040-5C94-4D43-BF84-7F93A5FB39EC}" type="pres">
      <dgm:prSet presAssocID="{42CF7B5D-1349-45CB-834A-D7DA4D06EF35}" presName="conn" presStyleLbl="parChTrans1D2" presStyleIdx="0" presStyleCnt="1"/>
      <dgm:spPr/>
    </dgm:pt>
    <dgm:pt modelId="{B4206112-CEBE-4BA0-99C6-C8E320E45052}" type="pres">
      <dgm:prSet presAssocID="{42CF7B5D-1349-45CB-834A-D7DA4D06EF35}" presName="extraNode" presStyleLbl="node1" presStyleIdx="0" presStyleCnt="5"/>
      <dgm:spPr/>
    </dgm:pt>
    <dgm:pt modelId="{E786ADB6-FED6-4BDB-8C66-FA9D57C47782}" type="pres">
      <dgm:prSet presAssocID="{42CF7B5D-1349-45CB-834A-D7DA4D06EF35}" presName="dstNode" presStyleLbl="node1" presStyleIdx="0" presStyleCnt="5"/>
      <dgm:spPr/>
    </dgm:pt>
    <dgm:pt modelId="{1B3F6065-B73B-448B-BEFC-9B5D02D09789}" type="pres">
      <dgm:prSet presAssocID="{A1A2E68C-81D6-43C3-8011-DDB70A14D598}" presName="text_1" presStyleLbl="node1" presStyleIdx="0" presStyleCnt="5">
        <dgm:presLayoutVars>
          <dgm:bulletEnabled val="1"/>
        </dgm:presLayoutVars>
      </dgm:prSet>
      <dgm:spPr/>
    </dgm:pt>
    <dgm:pt modelId="{9C27BCE6-08BC-441D-80DF-1217FD554923}" type="pres">
      <dgm:prSet presAssocID="{A1A2E68C-81D6-43C3-8011-DDB70A14D598}" presName="accent_1" presStyleCnt="0"/>
      <dgm:spPr/>
    </dgm:pt>
    <dgm:pt modelId="{6769675A-EBB6-4137-99E3-3C40A435BA79}" type="pres">
      <dgm:prSet presAssocID="{A1A2E68C-81D6-43C3-8011-DDB70A14D598}" presName="accentRepeatNode" presStyleLbl="solidFgAcc1" presStyleIdx="0" presStyleCnt="5"/>
      <dgm:spPr>
        <a:solidFill>
          <a:schemeClr val="accent2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2FC99FF7-CFC9-4504-87BC-2B7781D5072D}" type="pres">
      <dgm:prSet presAssocID="{2D7ACC56-95DA-442E-928A-785D938F1D59}" presName="text_2" presStyleLbl="node1" presStyleIdx="1" presStyleCnt="5">
        <dgm:presLayoutVars>
          <dgm:bulletEnabled val="1"/>
        </dgm:presLayoutVars>
      </dgm:prSet>
      <dgm:spPr/>
    </dgm:pt>
    <dgm:pt modelId="{4D649182-9B8A-4DE8-8630-03DF07014EAF}" type="pres">
      <dgm:prSet presAssocID="{2D7ACC56-95DA-442E-928A-785D938F1D59}" presName="accent_2" presStyleCnt="0"/>
      <dgm:spPr/>
    </dgm:pt>
    <dgm:pt modelId="{7905754B-7B4C-4D4E-8D43-76DFC4608AFC}" type="pres">
      <dgm:prSet presAssocID="{2D7ACC56-95DA-442E-928A-785D938F1D59}" presName="accentRepeatNode" presStyleLbl="solidFgAcc1" presStyleIdx="1" presStyleCnt="5"/>
      <dgm:spPr>
        <a:solidFill>
          <a:schemeClr val="accent3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0B755F89-764D-4FC8-A5E8-CD8D730EAC72}" type="pres">
      <dgm:prSet presAssocID="{E923D80C-6E6D-478A-93CC-6C741A9702C8}" presName="text_3" presStyleLbl="node1" presStyleIdx="2" presStyleCnt="5">
        <dgm:presLayoutVars>
          <dgm:bulletEnabled val="1"/>
        </dgm:presLayoutVars>
      </dgm:prSet>
      <dgm:spPr/>
    </dgm:pt>
    <dgm:pt modelId="{40DEF637-B3EC-40AA-97B1-B0376ED4FC54}" type="pres">
      <dgm:prSet presAssocID="{E923D80C-6E6D-478A-93CC-6C741A9702C8}" presName="accent_3" presStyleCnt="0"/>
      <dgm:spPr/>
    </dgm:pt>
    <dgm:pt modelId="{A952E55E-824F-4FAA-98ED-6F6A13D6DA06}" type="pres">
      <dgm:prSet presAssocID="{E923D80C-6E6D-478A-93CC-6C741A9702C8}" presName="accentRepeatNode" presStyleLbl="solidFgAcc1" presStyleIdx="2" presStyleCnt="5"/>
      <dgm:spPr>
        <a:solidFill>
          <a:schemeClr val="accent4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EADA3A13-12B9-4EA2-A8F7-C8863DDD721D}" type="pres">
      <dgm:prSet presAssocID="{88F0A9F7-075F-4FE1-8A43-5EA7A5DBD27B}" presName="text_4" presStyleLbl="node1" presStyleIdx="3" presStyleCnt="5">
        <dgm:presLayoutVars>
          <dgm:bulletEnabled val="1"/>
        </dgm:presLayoutVars>
      </dgm:prSet>
      <dgm:spPr/>
    </dgm:pt>
    <dgm:pt modelId="{0C922480-5D01-4444-8E61-1AA87E93D826}" type="pres">
      <dgm:prSet presAssocID="{88F0A9F7-075F-4FE1-8A43-5EA7A5DBD27B}" presName="accent_4" presStyleCnt="0"/>
      <dgm:spPr/>
    </dgm:pt>
    <dgm:pt modelId="{4A29CA98-9A00-4E41-94BC-E5BB3531B216}" type="pres">
      <dgm:prSet presAssocID="{88F0A9F7-075F-4FE1-8A43-5EA7A5DBD27B}" presName="accentRepeatNode" presStyleLbl="solidFgAcc1" presStyleIdx="3" presStyleCnt="5"/>
      <dgm:spPr>
        <a:solidFill>
          <a:schemeClr val="accent5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2105F974-CEB5-43D5-B9E6-98D3650421E8}" type="pres">
      <dgm:prSet presAssocID="{4A12D99C-E967-42A2-BEC4-47F07B307D1F}" presName="text_5" presStyleLbl="node1" presStyleIdx="4" presStyleCnt="5">
        <dgm:presLayoutVars>
          <dgm:bulletEnabled val="1"/>
        </dgm:presLayoutVars>
      </dgm:prSet>
      <dgm:spPr/>
    </dgm:pt>
    <dgm:pt modelId="{AAFCA65F-DBC4-4188-9383-6D24048BB014}" type="pres">
      <dgm:prSet presAssocID="{4A12D99C-E967-42A2-BEC4-47F07B307D1F}" presName="accent_5" presStyleCnt="0"/>
      <dgm:spPr/>
    </dgm:pt>
    <dgm:pt modelId="{92216449-F8FE-4420-AC87-F80915C5265C}" type="pres">
      <dgm:prSet presAssocID="{4A12D99C-E967-42A2-BEC4-47F07B307D1F}" presName="accentRepeatNode" presStyleLbl="solidFgAcc1" presStyleIdx="4" presStyleCnt="5"/>
      <dgm:spPr>
        <a:solidFill>
          <a:schemeClr val="accent6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</dgm:ptLst>
  <dgm:cxnLst>
    <dgm:cxn modelId="{BC932002-3EC4-4776-ABBF-A142FC9E5DDB}" type="presOf" srcId="{2D7ACC56-95DA-442E-928A-785D938F1D59}" destId="{2FC99FF7-CFC9-4504-87BC-2B7781D5072D}" srcOrd="0" destOrd="0" presId="urn:microsoft.com/office/officeart/2008/layout/VerticalCurvedList"/>
    <dgm:cxn modelId="{0F817233-7E6B-4534-A9AA-C91EF79384E4}" srcId="{42CF7B5D-1349-45CB-834A-D7DA4D06EF35}" destId="{E923D80C-6E6D-478A-93CC-6C741A9702C8}" srcOrd="2" destOrd="0" parTransId="{54DAB0BB-35E2-42D0-AC83-BD8CC8E94A73}" sibTransId="{FEDFCF66-2E23-4C1D-A9E2-15B5E01E2909}"/>
    <dgm:cxn modelId="{5282D735-F2D8-4AEF-93C7-E8096A51DFDB}" type="presOf" srcId="{E923D80C-6E6D-478A-93CC-6C741A9702C8}" destId="{0B755F89-764D-4FC8-A5E8-CD8D730EAC72}" srcOrd="0" destOrd="0" presId="urn:microsoft.com/office/officeart/2008/layout/VerticalCurvedList"/>
    <dgm:cxn modelId="{E97E393A-DC78-4E0A-AC38-2D10BD8E2A02}" srcId="{42CF7B5D-1349-45CB-834A-D7DA4D06EF35}" destId="{A1A2E68C-81D6-43C3-8011-DDB70A14D598}" srcOrd="0" destOrd="0" parTransId="{E4C7A642-C4F8-47BD-82DD-6BFF327020B9}" sibTransId="{F2D912FD-1D0D-4166-A05C-C97200FB2F50}"/>
    <dgm:cxn modelId="{90485240-F207-48A9-910D-1D0DDC700880}" type="presOf" srcId="{88F0A9F7-075F-4FE1-8A43-5EA7A5DBD27B}" destId="{EADA3A13-12B9-4EA2-A8F7-C8863DDD721D}" srcOrd="0" destOrd="0" presId="urn:microsoft.com/office/officeart/2008/layout/VerticalCurvedList"/>
    <dgm:cxn modelId="{DFCBE08B-02B7-4F7B-86C6-1DCB0C088207}" type="presOf" srcId="{42CF7B5D-1349-45CB-834A-D7DA4D06EF35}" destId="{77AD3C9B-586C-49D6-829A-C43B9370AC78}" srcOrd="0" destOrd="0" presId="urn:microsoft.com/office/officeart/2008/layout/VerticalCurvedList"/>
    <dgm:cxn modelId="{52EC509F-7AD6-4AAB-BE14-B30798FFE167}" srcId="{42CF7B5D-1349-45CB-834A-D7DA4D06EF35}" destId="{88F0A9F7-075F-4FE1-8A43-5EA7A5DBD27B}" srcOrd="3" destOrd="0" parTransId="{9176DB68-A3D2-4FCC-9DF2-446253A686C8}" sibTransId="{C50432EB-DAE0-4F1A-BF0B-C16CB7A81688}"/>
    <dgm:cxn modelId="{0A149CA6-2901-4763-8AED-EA2862C0A8CA}" srcId="{42CF7B5D-1349-45CB-834A-D7DA4D06EF35}" destId="{4A12D99C-E967-42A2-BEC4-47F07B307D1F}" srcOrd="4" destOrd="0" parTransId="{50542120-C877-437C-943B-DEDE712198A6}" sibTransId="{EEA6352D-B9EC-4D26-8DB5-6CCD03D2F294}"/>
    <dgm:cxn modelId="{A123FDAB-11FF-4DAF-AD61-5EE16EA06EE0}" type="presOf" srcId="{A1A2E68C-81D6-43C3-8011-DDB70A14D598}" destId="{1B3F6065-B73B-448B-BEFC-9B5D02D09789}" srcOrd="0" destOrd="0" presId="urn:microsoft.com/office/officeart/2008/layout/VerticalCurvedList"/>
    <dgm:cxn modelId="{36B206DE-3953-4C74-B1B8-EDA0709EC4A4}" type="presOf" srcId="{4A12D99C-E967-42A2-BEC4-47F07B307D1F}" destId="{2105F974-CEB5-43D5-B9E6-98D3650421E8}" srcOrd="0" destOrd="0" presId="urn:microsoft.com/office/officeart/2008/layout/VerticalCurvedList"/>
    <dgm:cxn modelId="{F18D26DF-27C0-4857-8C2B-B5D096231230}" type="presOf" srcId="{F2D912FD-1D0D-4166-A05C-C97200FB2F50}" destId="{AEE45040-5C94-4D43-BF84-7F93A5FB39EC}" srcOrd="0" destOrd="0" presId="urn:microsoft.com/office/officeart/2008/layout/VerticalCurvedList"/>
    <dgm:cxn modelId="{6779CBE9-9BCE-4DB0-A3DE-F8FDD822D7E3}" srcId="{42CF7B5D-1349-45CB-834A-D7DA4D06EF35}" destId="{2D7ACC56-95DA-442E-928A-785D938F1D59}" srcOrd="1" destOrd="0" parTransId="{5DCF00F9-8DD1-49D4-821C-AC3040805681}" sibTransId="{2AEF529E-E2E6-4433-AA31-D3A74357DEC4}"/>
    <dgm:cxn modelId="{B57FE602-14BB-4658-8F22-D60DA6996A72}" type="presParOf" srcId="{77AD3C9B-586C-49D6-829A-C43B9370AC78}" destId="{A0F5594D-8311-4CC7-971E-2C0DA06D8EC5}" srcOrd="0" destOrd="0" presId="urn:microsoft.com/office/officeart/2008/layout/VerticalCurvedList"/>
    <dgm:cxn modelId="{365F4642-7C06-47A1-86D3-EEB8EC826F00}" type="presParOf" srcId="{A0F5594D-8311-4CC7-971E-2C0DA06D8EC5}" destId="{52A22E5A-834F-433B-80F4-E4B6FD5C06D9}" srcOrd="0" destOrd="0" presId="urn:microsoft.com/office/officeart/2008/layout/VerticalCurvedList"/>
    <dgm:cxn modelId="{D85671D1-DD9C-4E15-9C30-29615335A8A2}" type="presParOf" srcId="{52A22E5A-834F-433B-80F4-E4B6FD5C06D9}" destId="{ED8AEB21-F37A-46E5-A741-4C140EA798B4}" srcOrd="0" destOrd="0" presId="urn:microsoft.com/office/officeart/2008/layout/VerticalCurvedList"/>
    <dgm:cxn modelId="{EE176B00-2302-4B78-BB13-39C64C816070}" type="presParOf" srcId="{52A22E5A-834F-433B-80F4-E4B6FD5C06D9}" destId="{AEE45040-5C94-4D43-BF84-7F93A5FB39EC}" srcOrd="1" destOrd="0" presId="urn:microsoft.com/office/officeart/2008/layout/VerticalCurvedList"/>
    <dgm:cxn modelId="{0C12AC47-67B0-47CB-9E3C-FE81517742BF}" type="presParOf" srcId="{52A22E5A-834F-433B-80F4-E4B6FD5C06D9}" destId="{B4206112-CEBE-4BA0-99C6-C8E320E45052}" srcOrd="2" destOrd="0" presId="urn:microsoft.com/office/officeart/2008/layout/VerticalCurvedList"/>
    <dgm:cxn modelId="{FF6CBC5D-20C1-475A-AB01-C9F36B307504}" type="presParOf" srcId="{52A22E5A-834F-433B-80F4-E4B6FD5C06D9}" destId="{E786ADB6-FED6-4BDB-8C66-FA9D57C47782}" srcOrd="3" destOrd="0" presId="urn:microsoft.com/office/officeart/2008/layout/VerticalCurvedList"/>
    <dgm:cxn modelId="{38EFDE40-2916-40D9-9873-85D9BDCC2B7B}" type="presParOf" srcId="{A0F5594D-8311-4CC7-971E-2C0DA06D8EC5}" destId="{1B3F6065-B73B-448B-BEFC-9B5D02D09789}" srcOrd="1" destOrd="0" presId="urn:microsoft.com/office/officeart/2008/layout/VerticalCurvedList"/>
    <dgm:cxn modelId="{22FA987C-D5B7-4FB5-A991-3A1CBD8B4204}" type="presParOf" srcId="{A0F5594D-8311-4CC7-971E-2C0DA06D8EC5}" destId="{9C27BCE6-08BC-441D-80DF-1217FD554923}" srcOrd="2" destOrd="0" presId="urn:microsoft.com/office/officeart/2008/layout/VerticalCurvedList"/>
    <dgm:cxn modelId="{AD065020-D953-433D-AE7A-9459049B4BB0}" type="presParOf" srcId="{9C27BCE6-08BC-441D-80DF-1217FD554923}" destId="{6769675A-EBB6-4137-99E3-3C40A435BA79}" srcOrd="0" destOrd="0" presId="urn:microsoft.com/office/officeart/2008/layout/VerticalCurvedList"/>
    <dgm:cxn modelId="{2DD665A1-2AAE-4AE2-9AE1-FB964F3D8F2E}" type="presParOf" srcId="{A0F5594D-8311-4CC7-971E-2C0DA06D8EC5}" destId="{2FC99FF7-CFC9-4504-87BC-2B7781D5072D}" srcOrd="3" destOrd="0" presId="urn:microsoft.com/office/officeart/2008/layout/VerticalCurvedList"/>
    <dgm:cxn modelId="{ECE15A1D-EB3A-4D78-8616-6F05E6A61D68}" type="presParOf" srcId="{A0F5594D-8311-4CC7-971E-2C0DA06D8EC5}" destId="{4D649182-9B8A-4DE8-8630-03DF07014EAF}" srcOrd="4" destOrd="0" presId="urn:microsoft.com/office/officeart/2008/layout/VerticalCurvedList"/>
    <dgm:cxn modelId="{F99476EE-8B18-44A2-80A5-8A12AD360E6B}" type="presParOf" srcId="{4D649182-9B8A-4DE8-8630-03DF07014EAF}" destId="{7905754B-7B4C-4D4E-8D43-76DFC4608AFC}" srcOrd="0" destOrd="0" presId="urn:microsoft.com/office/officeart/2008/layout/VerticalCurvedList"/>
    <dgm:cxn modelId="{77D1FE8A-A566-4AFB-ADA9-CC694B677BCB}" type="presParOf" srcId="{A0F5594D-8311-4CC7-971E-2C0DA06D8EC5}" destId="{0B755F89-764D-4FC8-A5E8-CD8D730EAC72}" srcOrd="5" destOrd="0" presId="urn:microsoft.com/office/officeart/2008/layout/VerticalCurvedList"/>
    <dgm:cxn modelId="{EBE0EC44-8FED-4A97-BF11-2E4FD3F2F19E}" type="presParOf" srcId="{A0F5594D-8311-4CC7-971E-2C0DA06D8EC5}" destId="{40DEF637-B3EC-40AA-97B1-B0376ED4FC54}" srcOrd="6" destOrd="0" presId="urn:microsoft.com/office/officeart/2008/layout/VerticalCurvedList"/>
    <dgm:cxn modelId="{C1FC8EAE-B270-4E9E-9DA8-4A41F937C8FC}" type="presParOf" srcId="{40DEF637-B3EC-40AA-97B1-B0376ED4FC54}" destId="{A952E55E-824F-4FAA-98ED-6F6A13D6DA06}" srcOrd="0" destOrd="0" presId="urn:microsoft.com/office/officeart/2008/layout/VerticalCurvedList"/>
    <dgm:cxn modelId="{98397493-3971-4B32-99E9-20A5082D417B}" type="presParOf" srcId="{A0F5594D-8311-4CC7-971E-2C0DA06D8EC5}" destId="{EADA3A13-12B9-4EA2-A8F7-C8863DDD721D}" srcOrd="7" destOrd="0" presId="urn:microsoft.com/office/officeart/2008/layout/VerticalCurvedList"/>
    <dgm:cxn modelId="{62700A09-E482-4234-87C8-D363A3CA34B6}" type="presParOf" srcId="{A0F5594D-8311-4CC7-971E-2C0DA06D8EC5}" destId="{0C922480-5D01-4444-8E61-1AA87E93D826}" srcOrd="8" destOrd="0" presId="urn:microsoft.com/office/officeart/2008/layout/VerticalCurvedList"/>
    <dgm:cxn modelId="{E7B069D9-4412-478A-A527-6D5F3CECEC13}" type="presParOf" srcId="{0C922480-5D01-4444-8E61-1AA87E93D826}" destId="{4A29CA98-9A00-4E41-94BC-E5BB3531B216}" srcOrd="0" destOrd="0" presId="urn:microsoft.com/office/officeart/2008/layout/VerticalCurvedList"/>
    <dgm:cxn modelId="{CAB585EA-BA0E-484B-BB10-B906292894D7}" type="presParOf" srcId="{A0F5594D-8311-4CC7-971E-2C0DA06D8EC5}" destId="{2105F974-CEB5-43D5-B9E6-98D3650421E8}" srcOrd="9" destOrd="0" presId="urn:microsoft.com/office/officeart/2008/layout/VerticalCurvedList"/>
    <dgm:cxn modelId="{20508AD6-5E7C-4DCC-B367-F3451FBA5E5C}" type="presParOf" srcId="{A0F5594D-8311-4CC7-971E-2C0DA06D8EC5}" destId="{AAFCA65F-DBC4-4188-9383-6D24048BB014}" srcOrd="10" destOrd="0" presId="urn:microsoft.com/office/officeart/2008/layout/VerticalCurvedList"/>
    <dgm:cxn modelId="{4307306E-C54B-4422-949D-D5C25DAE4AAA}" type="presParOf" srcId="{AAFCA65F-DBC4-4188-9383-6D24048BB014}" destId="{92216449-F8FE-4420-AC87-F80915C5265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C5B85AB-0AF1-4818-8953-B2F1236B1FD5}" type="doc">
      <dgm:prSet loTypeId="urn:microsoft.com/office/officeart/2005/8/layout/hList1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s-ES"/>
        </a:p>
      </dgm:t>
    </dgm:pt>
    <dgm:pt modelId="{1ED089DF-0F6F-4C31-B555-8CDA354AEBB9}">
      <dgm:prSet phldrT="[Texto]" custT="1"/>
      <dgm:spPr>
        <a:solidFill>
          <a:srgbClr val="D91934"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42240" tIns="81280" rIns="142240" bIns="8128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Kaachiel</a:t>
          </a:r>
          <a:r>
            <a:rPr lang="en-US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gi</a:t>
          </a:r>
          <a:r>
            <a:rPr lang="en-US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ruodhi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B73D2FB1-9F59-4A90-A526-14834D321F47}" type="parTrans" cxnId="{C418F6C3-0AEC-4BEE-9DAD-73ED35A89BC4}">
      <dgm:prSet/>
      <dgm:spPr/>
      <dgm:t>
        <a:bodyPr/>
        <a:lstStyle/>
        <a:p>
          <a:endParaRPr lang="es-ES" sz="2000"/>
        </a:p>
      </dgm:t>
    </dgm:pt>
    <dgm:pt modelId="{0B73B93D-E2F1-4E51-8742-3088A1AAA23F}" type="sibTrans" cxnId="{C418F6C3-0AEC-4BEE-9DAD-73ED35A89BC4}">
      <dgm:prSet/>
      <dgm:spPr/>
      <dgm:t>
        <a:bodyPr/>
        <a:lstStyle/>
        <a:p>
          <a:endParaRPr lang="es-ES" sz="2000"/>
        </a:p>
      </dgm:t>
    </dgm:pt>
    <dgm:pt modelId="{CD0FFC10-4165-4B9C-B65F-8B0F77E9D44F}">
      <dgm:prSet phldrT="[Texto]" custT="1"/>
      <dgm:spPr>
        <a:solidFill>
          <a:srgbClr val="D91934">
            <a:tint val="40000"/>
            <a:alpha val="90000"/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buNone/>
          </a:pPr>
          <a:r>
            <a:rPr lang="en" sz="2000" b="1" dirty="0"/>
            <a:t>Ne giwirogi</a:t>
          </a:r>
          <a:br>
            <a:rPr lang="en" sz="2000" b="1" dirty="0"/>
          </a:br>
          <a:r>
            <a:rPr lang="en" sz="2000" b="1" dirty="0"/>
            <a:t>(1 Ruodhi 19:16)</a:t>
          </a:r>
          <a:endParaRPr lang="es-ES" sz="2000" dirty="0"/>
        </a:p>
      </dgm:t>
    </dgm:pt>
    <dgm:pt modelId="{5031039B-8DB4-4CE7-93DD-DA8948BFAB37}" type="parTrans" cxnId="{2C62D14F-5097-422B-9DB4-842944DD8E41}">
      <dgm:prSet/>
      <dgm:spPr/>
      <dgm:t>
        <a:bodyPr/>
        <a:lstStyle/>
        <a:p>
          <a:endParaRPr lang="es-ES" sz="2000"/>
        </a:p>
      </dgm:t>
    </dgm:pt>
    <dgm:pt modelId="{48777C14-11D8-42CE-88DF-3340B9E95950}" type="sibTrans" cxnId="{2C62D14F-5097-422B-9DB4-842944DD8E41}">
      <dgm:prSet/>
      <dgm:spPr/>
      <dgm:t>
        <a:bodyPr/>
        <a:lstStyle/>
        <a:p>
          <a:endParaRPr lang="es-ES" sz="2000"/>
        </a:p>
      </dgm:t>
    </dgm:pt>
    <dgm:pt modelId="{12902691-257A-45FF-8AAB-D4E7296BED65}">
      <dgm:prSet phldrT="[Texto]" custT="1"/>
      <dgm:spPr>
        <a:solidFill>
          <a:srgbClr val="D91934">
            <a:hueOff val="-2170221"/>
            <a:satOff val="-7353"/>
            <a:lumOff val="4052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42240" tIns="81280" rIns="142240" bIns="8128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Kaachiel</a:t>
          </a:r>
          <a:r>
            <a:rPr lang="en-US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gi</a:t>
          </a:r>
          <a:r>
            <a:rPr lang="en-US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jodolo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CAAB9B38-8B7E-42B1-9203-5DB340C0751C}" type="parTrans" cxnId="{ED81B073-8A8E-46D2-BF48-04C3D90E5F2C}">
      <dgm:prSet/>
      <dgm:spPr/>
      <dgm:t>
        <a:bodyPr/>
        <a:lstStyle/>
        <a:p>
          <a:endParaRPr lang="es-ES" sz="2000"/>
        </a:p>
      </dgm:t>
    </dgm:pt>
    <dgm:pt modelId="{E586C9A0-58E5-4B08-A865-37D3B8DA8D43}" type="sibTrans" cxnId="{ED81B073-8A8E-46D2-BF48-04C3D90E5F2C}">
      <dgm:prSet/>
      <dgm:spPr/>
      <dgm:t>
        <a:bodyPr/>
        <a:lstStyle/>
        <a:p>
          <a:endParaRPr lang="es-ES" sz="2000"/>
        </a:p>
      </dgm:t>
    </dgm:pt>
    <dgm:pt modelId="{6E24BD1A-4F57-4E55-9F89-F105F46F9DC7}">
      <dgm:prSet phldrT="[Texto]" custT="1"/>
      <dgm:spPr>
        <a:solidFill>
          <a:srgbClr val="D91934">
            <a:tint val="40000"/>
            <a:alpha val="90000"/>
            <a:hueOff val="-2314894"/>
            <a:satOff val="-3150"/>
            <a:lumOff val="25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Ne gikwero gi ka gitimo gima rach</a:t>
          </a:r>
          <a:b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</a:br>
          <a: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(Mal. 2:1-2)</a:t>
          </a:r>
          <a:endParaRPr lang="es-ES" sz="20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</dgm:t>
    </dgm:pt>
    <dgm:pt modelId="{897DAFC8-9D45-40A3-B869-D8AC0C71AFCD}" type="parTrans" cxnId="{6451DA03-5B43-411E-A675-6807074F7D4B}">
      <dgm:prSet/>
      <dgm:spPr/>
      <dgm:t>
        <a:bodyPr/>
        <a:lstStyle/>
        <a:p>
          <a:endParaRPr lang="es-ES" sz="2000"/>
        </a:p>
      </dgm:t>
    </dgm:pt>
    <dgm:pt modelId="{0FACBCB9-B932-47EE-9E69-AD4CA2773117}" type="sibTrans" cxnId="{6451DA03-5B43-411E-A675-6807074F7D4B}">
      <dgm:prSet/>
      <dgm:spPr/>
      <dgm:t>
        <a:bodyPr/>
        <a:lstStyle/>
        <a:p>
          <a:endParaRPr lang="es-ES" sz="2000"/>
        </a:p>
      </dgm:t>
    </dgm:pt>
    <dgm:pt modelId="{365E8307-D0B4-4265-A8A1-80D0456768FA}">
      <dgm:prSet phldrT="[Texto]" custT="1"/>
      <dgm:spPr>
        <a:solidFill>
          <a:srgbClr val="D91934">
            <a:hueOff val="-4340441"/>
            <a:satOff val="-14705"/>
            <a:lumOff val="8105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42240" tIns="81280" rIns="142240" bIns="8128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Kaachiel</a:t>
          </a:r>
          <a:r>
            <a:rPr lang="en-US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gi</a:t>
          </a:r>
          <a:r>
            <a:rPr lang="en-US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ji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01BA8641-992C-4432-A251-0A033A40B497}" type="parTrans" cxnId="{190662FF-FDCA-4BA6-BAA1-43D57138FE66}">
      <dgm:prSet/>
      <dgm:spPr/>
      <dgm:t>
        <a:bodyPr/>
        <a:lstStyle/>
        <a:p>
          <a:endParaRPr lang="es-ES" sz="2000"/>
        </a:p>
      </dgm:t>
    </dgm:pt>
    <dgm:pt modelId="{99558CD9-5F68-4973-8FE6-08611455589F}" type="sibTrans" cxnId="{190662FF-FDCA-4BA6-BAA1-43D57138FE66}">
      <dgm:prSet/>
      <dgm:spPr/>
      <dgm:t>
        <a:bodyPr/>
        <a:lstStyle/>
        <a:p>
          <a:endParaRPr lang="es-ES" sz="2000"/>
        </a:p>
      </dgm:t>
    </dgm:pt>
    <dgm:pt modelId="{4533A516-BA0D-40E2-AE68-2C0F2F995503}">
      <dgm:prSet phldrT="[Texto]" custT="1"/>
      <dgm:spPr>
        <a:solidFill>
          <a:srgbClr val="D91934">
            <a:tint val="40000"/>
            <a:alpha val="90000"/>
            <a:hueOff val="-4629788"/>
            <a:satOff val="-6299"/>
            <a:lumOff val="499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buNone/>
          </a:pPr>
          <a:r>
            <a:rPr lang="en" sz="2000" b="1" dirty="0"/>
            <a:t>Ne gipuonjogi yore mag Nyasaye (Mika 6:8)</a:t>
          </a:r>
          <a:endParaRPr lang="es-ES" sz="2000" dirty="0"/>
        </a:p>
      </dgm:t>
    </dgm:pt>
    <dgm:pt modelId="{62933D2E-6517-4D29-AE19-AB7E8805DFB0}" type="parTrans" cxnId="{98692642-8E6E-4337-B334-71C7A691A7C1}">
      <dgm:prSet/>
      <dgm:spPr/>
      <dgm:t>
        <a:bodyPr/>
        <a:lstStyle/>
        <a:p>
          <a:endParaRPr lang="es-ES" sz="2000"/>
        </a:p>
      </dgm:t>
    </dgm:pt>
    <dgm:pt modelId="{1A2A810F-10D1-49DC-9339-363760A69AFC}" type="sibTrans" cxnId="{98692642-8E6E-4337-B334-71C7A691A7C1}">
      <dgm:prSet/>
      <dgm:spPr/>
      <dgm:t>
        <a:bodyPr/>
        <a:lstStyle/>
        <a:p>
          <a:endParaRPr lang="es-ES" sz="2000"/>
        </a:p>
      </dgm:t>
    </dgm:pt>
    <dgm:pt modelId="{2285B266-21A7-4FBB-9E50-2B9705DB764E}">
      <dgm:prSet phldrT="[Texto]" custT="1"/>
      <dgm:spPr>
        <a:solidFill>
          <a:srgbClr val="D91934">
            <a:hueOff val="-6510662"/>
            <a:satOff val="-22058"/>
            <a:lumOff val="12157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42240" tIns="81280" rIns="142240" bIns="8128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Kaachiel</a:t>
          </a:r>
          <a:r>
            <a:rPr lang="en-US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kodwa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1E9B3313-FFC0-4EBA-B419-DCDA3400BC47}" type="parTrans" cxnId="{09151833-821E-42FE-A6FA-418D0FD7C6F9}">
      <dgm:prSet/>
      <dgm:spPr/>
      <dgm:t>
        <a:bodyPr/>
        <a:lstStyle/>
        <a:p>
          <a:endParaRPr lang="es-ES" sz="2000"/>
        </a:p>
      </dgm:t>
    </dgm:pt>
    <dgm:pt modelId="{10202EC6-24D4-4575-8710-D5FB6CE3088A}" type="sibTrans" cxnId="{09151833-821E-42FE-A6FA-418D0FD7C6F9}">
      <dgm:prSet/>
      <dgm:spPr/>
      <dgm:t>
        <a:bodyPr/>
        <a:lstStyle/>
        <a:p>
          <a:endParaRPr lang="es-ES" sz="2000"/>
        </a:p>
      </dgm:t>
    </dgm:pt>
    <dgm:pt modelId="{054D3596-69FF-42F1-9CF2-44FB182CDD40}">
      <dgm:prSet phldrT="[Texto]" phldr="0" custT="1"/>
      <dgm:spPr>
        <a:solidFill>
          <a:srgbClr val="D91934">
            <a:tint val="40000"/>
            <a:alpha val="90000"/>
            <a:hueOff val="-6944682"/>
            <a:satOff val="-9449"/>
            <a:lumOff val="749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Ne giketo otegi e ndiko</a:t>
          </a:r>
          <a:b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</a:br>
          <a: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(2W.Nda. 13:22)</a:t>
          </a:r>
          <a:endParaRPr lang="es-ES" sz="20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</dgm:t>
    </dgm:pt>
    <dgm:pt modelId="{40471FF9-C2DB-438D-8DAF-B948D7C90B30}" type="parTrans" cxnId="{13CD0D2F-B1F4-432B-B3C0-7E3FC8E84170}">
      <dgm:prSet/>
      <dgm:spPr/>
      <dgm:t>
        <a:bodyPr/>
        <a:lstStyle/>
        <a:p>
          <a:endParaRPr lang="es-ES"/>
        </a:p>
      </dgm:t>
    </dgm:pt>
    <dgm:pt modelId="{117FB0DB-827E-42CE-8C9E-E3682A9686B4}" type="sibTrans" cxnId="{13CD0D2F-B1F4-432B-B3C0-7E3FC8E84170}">
      <dgm:prSet/>
      <dgm:spPr/>
      <dgm:t>
        <a:bodyPr/>
        <a:lstStyle/>
        <a:p>
          <a:endParaRPr lang="es-ES"/>
        </a:p>
      </dgm:t>
    </dgm:pt>
    <dgm:pt modelId="{5EFA2294-765A-4BF6-BA96-E9303C250071}">
      <dgm:prSet phldrT="[Texto]" custT="1"/>
      <dgm:spPr>
        <a:solidFill>
          <a:srgbClr val="D91934">
            <a:tint val="40000"/>
            <a:alpha val="90000"/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buNone/>
          </a:pPr>
          <a:r>
            <a:rPr lang="en" sz="2000" b="1" dirty="0"/>
            <a:t>Ne gijiwogi ka gitimo gima ber</a:t>
          </a:r>
          <a:br>
            <a:rPr lang="en" sz="2000" b="1" dirty="0"/>
          </a:br>
          <a:r>
            <a:rPr lang="en" sz="2000" b="1" dirty="0"/>
            <a:t>(2W.Nda. 15:8)</a:t>
          </a:r>
          <a:endParaRPr lang="es-ES" sz="2000" dirty="0"/>
        </a:p>
      </dgm:t>
    </dgm:pt>
    <dgm:pt modelId="{B81A3A17-7EBC-4DAB-887F-962D140A0C0B}" type="parTrans" cxnId="{669D67FE-7BF8-4F6F-9CF7-0DB7E8F37DB8}">
      <dgm:prSet/>
      <dgm:spPr/>
      <dgm:t>
        <a:bodyPr/>
        <a:lstStyle/>
        <a:p>
          <a:endParaRPr lang="es-ES"/>
        </a:p>
      </dgm:t>
    </dgm:pt>
    <dgm:pt modelId="{6C382F5C-385D-4D0B-AE18-3606BFDA5E92}" type="sibTrans" cxnId="{669D67FE-7BF8-4F6F-9CF7-0DB7E8F37DB8}">
      <dgm:prSet/>
      <dgm:spPr/>
      <dgm:t>
        <a:bodyPr/>
        <a:lstStyle/>
        <a:p>
          <a:endParaRPr lang="es-ES"/>
        </a:p>
      </dgm:t>
    </dgm:pt>
    <dgm:pt modelId="{F20632D7-D501-423A-9F13-7E39A6980DA9}">
      <dgm:prSet phldrT="[Texto]" custT="1"/>
      <dgm:spPr>
        <a:solidFill>
          <a:srgbClr val="D91934">
            <a:tint val="40000"/>
            <a:alpha val="90000"/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buNone/>
          </a:pPr>
          <a:r>
            <a:rPr lang="en" sz="2000" b="1" dirty="0"/>
            <a:t>Ne gikwerogi ka gitimo gima rach</a:t>
          </a:r>
          <a:br>
            <a:rPr lang="en" sz="2000" b="1" dirty="0"/>
          </a:br>
          <a:r>
            <a:rPr lang="en" sz="2000" b="1" dirty="0"/>
            <a:t>(1 Ruodhi 21:20)</a:t>
          </a:r>
          <a:endParaRPr lang="es-ES" sz="2000" dirty="0"/>
        </a:p>
      </dgm:t>
    </dgm:pt>
    <dgm:pt modelId="{372299E0-94D2-45A6-A636-DD866A4951DE}" type="parTrans" cxnId="{F034E011-5882-4250-BF13-B6D808DB73B2}">
      <dgm:prSet/>
      <dgm:spPr/>
      <dgm:t>
        <a:bodyPr/>
        <a:lstStyle/>
        <a:p>
          <a:endParaRPr lang="es-ES"/>
        </a:p>
      </dgm:t>
    </dgm:pt>
    <dgm:pt modelId="{43E24E0A-5984-4428-AE15-EF66DFA43680}" type="sibTrans" cxnId="{F034E011-5882-4250-BF13-B6D808DB73B2}">
      <dgm:prSet/>
      <dgm:spPr/>
      <dgm:t>
        <a:bodyPr/>
        <a:lstStyle/>
        <a:p>
          <a:endParaRPr lang="es-ES"/>
        </a:p>
      </dgm:t>
    </dgm:pt>
    <dgm:pt modelId="{182F57D4-5D58-44EB-94A9-C6A5D2F76388}">
      <dgm:prSet phldrT="[Texto]" custT="1"/>
      <dgm:spPr>
        <a:solidFill>
          <a:srgbClr val="D91934">
            <a:tint val="40000"/>
            <a:alpha val="90000"/>
            <a:hueOff val="-4629788"/>
            <a:satOff val="-6299"/>
            <a:lumOff val="499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buNone/>
          </a:pPr>
          <a:r>
            <a:rPr lang="en" sz="2000" b="1" dirty="0"/>
            <a:t>Ne ginyisogi richogi(Is. 58:1)</a:t>
          </a:r>
          <a:endParaRPr lang="es-ES" sz="2000" dirty="0"/>
        </a:p>
      </dgm:t>
    </dgm:pt>
    <dgm:pt modelId="{E04788D0-CA6A-497D-9825-2294C01D2BEA}" type="parTrans" cxnId="{B1531F11-319B-48C3-9AD5-25FB8CBED129}">
      <dgm:prSet/>
      <dgm:spPr/>
      <dgm:t>
        <a:bodyPr/>
        <a:lstStyle/>
        <a:p>
          <a:endParaRPr lang="es-ES"/>
        </a:p>
      </dgm:t>
    </dgm:pt>
    <dgm:pt modelId="{122E38CF-CDF7-42BE-B0AC-A9E0A5D33F68}" type="sibTrans" cxnId="{B1531F11-319B-48C3-9AD5-25FB8CBED129}">
      <dgm:prSet/>
      <dgm:spPr/>
      <dgm:t>
        <a:bodyPr/>
        <a:lstStyle/>
        <a:p>
          <a:endParaRPr lang="es-ES"/>
        </a:p>
      </dgm:t>
    </dgm:pt>
    <dgm:pt modelId="{68BB90EA-43F6-4617-9990-EC6E476A889B}">
      <dgm:prSet phldrT="[Texto]" custT="1"/>
      <dgm:spPr>
        <a:solidFill>
          <a:srgbClr val="D91934">
            <a:tint val="40000"/>
            <a:alpha val="90000"/>
            <a:hueOff val="-4629788"/>
            <a:satOff val="-6299"/>
            <a:lumOff val="499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buNone/>
          </a:pPr>
          <a:r>
            <a:rPr lang="en" sz="2000" b="1" dirty="0"/>
            <a:t>Ne giluongogi mondo giwe richo(Ezekiel 18:32)</a:t>
          </a:r>
          <a:endParaRPr lang="es-ES" sz="2000" dirty="0"/>
        </a:p>
      </dgm:t>
    </dgm:pt>
    <dgm:pt modelId="{124CD210-494C-4406-BC55-F48C3B44E592}" type="parTrans" cxnId="{CA1A5CC0-FCF9-4E91-BEC5-8EF6C7952DDA}">
      <dgm:prSet/>
      <dgm:spPr/>
      <dgm:t>
        <a:bodyPr/>
        <a:lstStyle/>
        <a:p>
          <a:endParaRPr lang="es-ES"/>
        </a:p>
      </dgm:t>
    </dgm:pt>
    <dgm:pt modelId="{B0CAE101-B2AB-49F2-8E9D-5D1A2A7830E7}" type="sibTrans" cxnId="{CA1A5CC0-FCF9-4E91-BEC5-8EF6C7952DDA}">
      <dgm:prSet/>
      <dgm:spPr/>
      <dgm:t>
        <a:bodyPr/>
        <a:lstStyle/>
        <a:p>
          <a:endParaRPr lang="es-ES"/>
        </a:p>
      </dgm:t>
    </dgm:pt>
    <dgm:pt modelId="{E282D210-6124-4138-ADEE-99D4F5C76F47}" type="pres">
      <dgm:prSet presAssocID="{8C5B85AB-0AF1-4818-8953-B2F1236B1FD5}" presName="Name0" presStyleCnt="0">
        <dgm:presLayoutVars>
          <dgm:dir/>
          <dgm:animLvl val="lvl"/>
          <dgm:resizeHandles val="exact"/>
        </dgm:presLayoutVars>
      </dgm:prSet>
      <dgm:spPr/>
    </dgm:pt>
    <dgm:pt modelId="{29A0F859-337E-4232-9F75-D6DDE98F3148}" type="pres">
      <dgm:prSet presAssocID="{1ED089DF-0F6F-4C31-B555-8CDA354AEBB9}" presName="composite" presStyleCnt="0"/>
      <dgm:spPr/>
    </dgm:pt>
    <dgm:pt modelId="{CD14DA94-E93F-4860-A146-9B49D1888F83}" type="pres">
      <dgm:prSet presAssocID="{1ED089DF-0F6F-4C31-B555-8CDA354AEBB9}" presName="parTx" presStyleLbl="alignNode1" presStyleIdx="0" presStyleCnt="4" custScaleY="99000">
        <dgm:presLayoutVars>
          <dgm:chMax val="0"/>
          <dgm:chPref val="0"/>
          <dgm:bulletEnabled val="1"/>
        </dgm:presLayoutVars>
      </dgm:prSet>
      <dgm:spPr>
        <a:xfrm>
          <a:off x="14517" y="-70962"/>
          <a:ext cx="2641948" cy="391081"/>
        </a:xfrm>
        <a:prstGeom prst="rect">
          <a:avLst/>
        </a:prstGeom>
      </dgm:spPr>
    </dgm:pt>
    <dgm:pt modelId="{DE916DB0-9BB6-48A9-BFF3-35B5FFCB431D}" type="pres">
      <dgm:prSet presAssocID="{1ED089DF-0F6F-4C31-B555-8CDA354AEBB9}" presName="desTx" presStyleLbl="alignAccFollowNode1" presStyleIdx="0" presStyleCnt="4">
        <dgm:presLayoutVars>
          <dgm:bulletEnabled val="1"/>
        </dgm:presLayoutVars>
      </dgm:prSet>
      <dgm:spPr>
        <a:xfrm>
          <a:off x="14517" y="329229"/>
          <a:ext cx="2641948" cy="3458699"/>
        </a:xfrm>
        <a:prstGeom prst="rect">
          <a:avLst/>
        </a:prstGeom>
      </dgm:spPr>
    </dgm:pt>
    <dgm:pt modelId="{A6DFB3E8-1E69-43D5-94D0-376948CC2809}" type="pres">
      <dgm:prSet presAssocID="{0B73B93D-E2F1-4E51-8742-3088A1AAA23F}" presName="space" presStyleCnt="0"/>
      <dgm:spPr/>
    </dgm:pt>
    <dgm:pt modelId="{DF591784-EA07-45D9-B7EC-BFB40BC97955}" type="pres">
      <dgm:prSet presAssocID="{12902691-257A-45FF-8AAB-D4E7296BED65}" presName="composite" presStyleCnt="0"/>
      <dgm:spPr/>
    </dgm:pt>
    <dgm:pt modelId="{457CBF1E-15F2-4D01-AB7E-076D7A96F0B9}" type="pres">
      <dgm:prSet presAssocID="{12902691-257A-45FF-8AAB-D4E7296BED65}" presName="parTx" presStyleLbl="alignNode1" presStyleIdx="1" presStyleCnt="4">
        <dgm:presLayoutVars>
          <dgm:chMax val="0"/>
          <dgm:chPref val="0"/>
          <dgm:bulletEnabled val="1"/>
        </dgm:presLayoutVars>
      </dgm:prSet>
      <dgm:spPr>
        <a:xfrm>
          <a:off x="3025977" y="0"/>
          <a:ext cx="2639368" cy="395031"/>
        </a:xfrm>
        <a:prstGeom prst="rect">
          <a:avLst/>
        </a:prstGeom>
      </dgm:spPr>
    </dgm:pt>
    <dgm:pt modelId="{04C60BD0-E465-45DD-864B-0D8C1C3C4F09}" type="pres">
      <dgm:prSet presAssocID="{12902691-257A-45FF-8AAB-D4E7296BED65}" presName="desTx" presStyleLbl="alignAccFollowNode1" presStyleIdx="1" presStyleCnt="4">
        <dgm:presLayoutVars>
          <dgm:bulletEnabled val="1"/>
        </dgm:presLayoutVars>
      </dgm:prSet>
      <dgm:spPr>
        <a:xfrm>
          <a:off x="3025977" y="406759"/>
          <a:ext cx="2639368" cy="3303071"/>
        </a:xfrm>
        <a:prstGeom prst="rect">
          <a:avLst/>
        </a:prstGeom>
      </dgm:spPr>
    </dgm:pt>
    <dgm:pt modelId="{63811642-1049-47D9-9DFC-30AC36FEF8F0}" type="pres">
      <dgm:prSet presAssocID="{E586C9A0-58E5-4B08-A865-37D3B8DA8D43}" presName="space" presStyleCnt="0"/>
      <dgm:spPr/>
    </dgm:pt>
    <dgm:pt modelId="{B7364E77-5B9A-4D3D-A752-6829C45EAD2B}" type="pres">
      <dgm:prSet presAssocID="{365E8307-D0B4-4265-A8A1-80D0456768FA}" presName="composite" presStyleCnt="0"/>
      <dgm:spPr/>
    </dgm:pt>
    <dgm:pt modelId="{C448F219-B8A8-42B4-A6CF-DB14E610DA1A}" type="pres">
      <dgm:prSet presAssocID="{365E8307-D0B4-4265-A8A1-80D0456768FA}" presName="parTx" presStyleLbl="alignNode1" presStyleIdx="2" presStyleCnt="4">
        <dgm:presLayoutVars>
          <dgm:chMax val="0"/>
          <dgm:chPref val="0"/>
          <dgm:bulletEnabled val="1"/>
        </dgm:presLayoutVars>
      </dgm:prSet>
      <dgm:spPr>
        <a:xfrm>
          <a:off x="6034856" y="0"/>
          <a:ext cx="2639368" cy="406759"/>
        </a:xfrm>
        <a:prstGeom prst="rect">
          <a:avLst/>
        </a:prstGeom>
      </dgm:spPr>
    </dgm:pt>
    <dgm:pt modelId="{1C67A4CD-D8D9-4790-9FCB-FE35047E44B9}" type="pres">
      <dgm:prSet presAssocID="{365E8307-D0B4-4265-A8A1-80D0456768FA}" presName="desTx" presStyleLbl="alignAccFollowNode1" presStyleIdx="2" presStyleCnt="4">
        <dgm:presLayoutVars>
          <dgm:bulletEnabled val="1"/>
        </dgm:presLayoutVars>
      </dgm:prSet>
      <dgm:spPr>
        <a:xfrm>
          <a:off x="6034856" y="406759"/>
          <a:ext cx="2639368" cy="3303071"/>
        </a:xfrm>
        <a:prstGeom prst="rect">
          <a:avLst/>
        </a:prstGeom>
      </dgm:spPr>
    </dgm:pt>
    <dgm:pt modelId="{C3CB77DC-1B78-4962-990E-5B9928A2B21A}" type="pres">
      <dgm:prSet presAssocID="{99558CD9-5F68-4973-8FE6-08611455589F}" presName="space" presStyleCnt="0"/>
      <dgm:spPr/>
    </dgm:pt>
    <dgm:pt modelId="{EB158C22-9A49-40F0-A4D6-11E42270C96E}" type="pres">
      <dgm:prSet presAssocID="{2285B266-21A7-4FBB-9E50-2B9705DB764E}" presName="composite" presStyleCnt="0"/>
      <dgm:spPr/>
    </dgm:pt>
    <dgm:pt modelId="{596D6B8B-4CCC-48AC-963F-1A7F5F80423C}" type="pres">
      <dgm:prSet presAssocID="{2285B266-21A7-4FBB-9E50-2B9705DB764E}" presName="parTx" presStyleLbl="alignNode1" presStyleIdx="3" presStyleCnt="4">
        <dgm:presLayoutVars>
          <dgm:chMax val="0"/>
          <dgm:chPref val="0"/>
          <dgm:bulletEnabled val="1"/>
        </dgm:presLayoutVars>
      </dgm:prSet>
      <dgm:spPr>
        <a:xfrm>
          <a:off x="9043736" y="0"/>
          <a:ext cx="2639368" cy="406759"/>
        </a:xfrm>
        <a:prstGeom prst="rect">
          <a:avLst/>
        </a:prstGeom>
      </dgm:spPr>
    </dgm:pt>
    <dgm:pt modelId="{7C107A4B-B9C0-4C78-B580-4E5C3CAE4211}" type="pres">
      <dgm:prSet presAssocID="{2285B266-21A7-4FBB-9E50-2B9705DB764E}" presName="desTx" presStyleLbl="alignAccFollowNode1" presStyleIdx="3" presStyleCnt="4">
        <dgm:presLayoutVars>
          <dgm:bulletEnabled val="1"/>
        </dgm:presLayoutVars>
      </dgm:prSet>
      <dgm:spPr>
        <a:xfrm>
          <a:off x="9043736" y="406759"/>
          <a:ext cx="2639368" cy="3303071"/>
        </a:xfrm>
        <a:prstGeom prst="rect">
          <a:avLst/>
        </a:prstGeom>
      </dgm:spPr>
    </dgm:pt>
  </dgm:ptLst>
  <dgm:cxnLst>
    <dgm:cxn modelId="{6451DA03-5B43-411E-A675-6807074F7D4B}" srcId="{12902691-257A-45FF-8AAB-D4E7296BED65}" destId="{6E24BD1A-4F57-4E55-9F89-F105F46F9DC7}" srcOrd="0" destOrd="0" parTransId="{897DAFC8-9D45-40A3-B869-D8AC0C71AFCD}" sibTransId="{0FACBCB9-B932-47EE-9E69-AD4CA2773117}"/>
    <dgm:cxn modelId="{B1531F11-319B-48C3-9AD5-25FB8CBED129}" srcId="{365E8307-D0B4-4265-A8A1-80D0456768FA}" destId="{182F57D4-5D58-44EB-94A9-C6A5D2F76388}" srcOrd="1" destOrd="0" parTransId="{E04788D0-CA6A-497D-9825-2294C01D2BEA}" sibTransId="{122E38CF-CDF7-42BE-B0AC-A9E0A5D33F68}"/>
    <dgm:cxn modelId="{F034E011-5882-4250-BF13-B6D808DB73B2}" srcId="{1ED089DF-0F6F-4C31-B555-8CDA354AEBB9}" destId="{F20632D7-D501-423A-9F13-7E39A6980DA9}" srcOrd="2" destOrd="0" parTransId="{372299E0-94D2-45A6-A636-DD866A4951DE}" sibTransId="{43E24E0A-5984-4428-AE15-EF66DFA43680}"/>
    <dgm:cxn modelId="{A245D224-BC8E-4C93-BE08-4550804CD9F2}" type="presOf" srcId="{F20632D7-D501-423A-9F13-7E39A6980DA9}" destId="{DE916DB0-9BB6-48A9-BFF3-35B5FFCB431D}" srcOrd="0" destOrd="2" presId="urn:microsoft.com/office/officeart/2005/8/layout/hList1"/>
    <dgm:cxn modelId="{13CD0D2F-B1F4-432B-B3C0-7E3FC8E84170}" srcId="{2285B266-21A7-4FBB-9E50-2B9705DB764E}" destId="{054D3596-69FF-42F1-9CF2-44FB182CDD40}" srcOrd="0" destOrd="0" parTransId="{40471FF9-C2DB-438D-8DAF-B948D7C90B30}" sibTransId="{117FB0DB-827E-42CE-8C9E-E3682A9686B4}"/>
    <dgm:cxn modelId="{09151833-821E-42FE-A6FA-418D0FD7C6F9}" srcId="{8C5B85AB-0AF1-4818-8953-B2F1236B1FD5}" destId="{2285B266-21A7-4FBB-9E50-2B9705DB764E}" srcOrd="3" destOrd="0" parTransId="{1E9B3313-FFC0-4EBA-B419-DCDA3400BC47}" sibTransId="{10202EC6-24D4-4575-8710-D5FB6CE3088A}"/>
    <dgm:cxn modelId="{96E69033-B7A4-455C-B8A9-90F3DA0B5E29}" type="presOf" srcId="{6E24BD1A-4F57-4E55-9F89-F105F46F9DC7}" destId="{04C60BD0-E465-45DD-864B-0D8C1C3C4F09}" srcOrd="0" destOrd="0" presId="urn:microsoft.com/office/officeart/2005/8/layout/hList1"/>
    <dgm:cxn modelId="{98692642-8E6E-4337-B334-71C7A691A7C1}" srcId="{365E8307-D0B4-4265-A8A1-80D0456768FA}" destId="{4533A516-BA0D-40E2-AE68-2C0F2F995503}" srcOrd="0" destOrd="0" parTransId="{62933D2E-6517-4D29-AE19-AB7E8805DFB0}" sibTransId="{1A2A810F-10D1-49DC-9339-363760A69AFC}"/>
    <dgm:cxn modelId="{B66EFB43-C004-40CF-AAEA-613F452534E8}" type="presOf" srcId="{182F57D4-5D58-44EB-94A9-C6A5D2F76388}" destId="{1C67A4CD-D8D9-4790-9FCB-FE35047E44B9}" srcOrd="0" destOrd="1" presId="urn:microsoft.com/office/officeart/2005/8/layout/hList1"/>
    <dgm:cxn modelId="{65AD1E44-DCD3-49EA-9156-9919AFFBE771}" type="presOf" srcId="{4533A516-BA0D-40E2-AE68-2C0F2F995503}" destId="{1C67A4CD-D8D9-4790-9FCB-FE35047E44B9}" srcOrd="0" destOrd="0" presId="urn:microsoft.com/office/officeart/2005/8/layout/hList1"/>
    <dgm:cxn modelId="{2C62D14F-5097-422B-9DB4-842944DD8E41}" srcId="{1ED089DF-0F6F-4C31-B555-8CDA354AEBB9}" destId="{CD0FFC10-4165-4B9C-B65F-8B0F77E9D44F}" srcOrd="0" destOrd="0" parTransId="{5031039B-8DB4-4CE7-93DD-DA8948BFAB37}" sibTransId="{48777C14-11D8-42CE-88DF-3340B9E95950}"/>
    <dgm:cxn modelId="{ED81B073-8A8E-46D2-BF48-04C3D90E5F2C}" srcId="{8C5B85AB-0AF1-4818-8953-B2F1236B1FD5}" destId="{12902691-257A-45FF-8AAB-D4E7296BED65}" srcOrd="1" destOrd="0" parTransId="{CAAB9B38-8B7E-42B1-9203-5DB340C0751C}" sibTransId="{E586C9A0-58E5-4B08-A865-37D3B8DA8D43}"/>
    <dgm:cxn modelId="{F5E93180-4424-4610-B86E-ACD67BECFEC5}" type="presOf" srcId="{054D3596-69FF-42F1-9CF2-44FB182CDD40}" destId="{7C107A4B-B9C0-4C78-B580-4E5C3CAE4211}" srcOrd="0" destOrd="0" presId="urn:microsoft.com/office/officeart/2005/8/layout/hList1"/>
    <dgm:cxn modelId="{CFC77487-8D1C-4AB7-AA21-95FD61126D60}" type="presOf" srcId="{CD0FFC10-4165-4B9C-B65F-8B0F77E9D44F}" destId="{DE916DB0-9BB6-48A9-BFF3-35B5FFCB431D}" srcOrd="0" destOrd="0" presId="urn:microsoft.com/office/officeart/2005/8/layout/hList1"/>
    <dgm:cxn modelId="{A163E88C-BBCA-4ABF-A342-2B1E23D57642}" type="presOf" srcId="{68BB90EA-43F6-4617-9990-EC6E476A889B}" destId="{1C67A4CD-D8D9-4790-9FCB-FE35047E44B9}" srcOrd="0" destOrd="2" presId="urn:microsoft.com/office/officeart/2005/8/layout/hList1"/>
    <dgm:cxn modelId="{CAB37C91-335D-43AE-B82A-3D72D6648892}" type="presOf" srcId="{5EFA2294-765A-4BF6-BA96-E9303C250071}" destId="{DE916DB0-9BB6-48A9-BFF3-35B5FFCB431D}" srcOrd="0" destOrd="1" presId="urn:microsoft.com/office/officeart/2005/8/layout/hList1"/>
    <dgm:cxn modelId="{F3C7AD99-2D11-4907-A198-182970222A4E}" type="presOf" srcId="{8C5B85AB-0AF1-4818-8953-B2F1236B1FD5}" destId="{E282D210-6124-4138-ADEE-99D4F5C76F47}" srcOrd="0" destOrd="0" presId="urn:microsoft.com/office/officeart/2005/8/layout/hList1"/>
    <dgm:cxn modelId="{CA1A5CC0-FCF9-4E91-BEC5-8EF6C7952DDA}" srcId="{365E8307-D0B4-4265-A8A1-80D0456768FA}" destId="{68BB90EA-43F6-4617-9990-EC6E476A889B}" srcOrd="2" destOrd="0" parTransId="{124CD210-494C-4406-BC55-F48C3B44E592}" sibTransId="{B0CAE101-B2AB-49F2-8E9D-5D1A2A7830E7}"/>
    <dgm:cxn modelId="{3E3F02C3-E0CA-4E48-A0FD-DA3F85613979}" type="presOf" srcId="{12902691-257A-45FF-8AAB-D4E7296BED65}" destId="{457CBF1E-15F2-4D01-AB7E-076D7A96F0B9}" srcOrd="0" destOrd="0" presId="urn:microsoft.com/office/officeart/2005/8/layout/hList1"/>
    <dgm:cxn modelId="{C418F6C3-0AEC-4BEE-9DAD-73ED35A89BC4}" srcId="{8C5B85AB-0AF1-4818-8953-B2F1236B1FD5}" destId="{1ED089DF-0F6F-4C31-B555-8CDA354AEBB9}" srcOrd="0" destOrd="0" parTransId="{B73D2FB1-9F59-4A90-A526-14834D321F47}" sibTransId="{0B73B93D-E2F1-4E51-8742-3088A1AAA23F}"/>
    <dgm:cxn modelId="{560AE3E7-7952-4DCF-826C-3FDCE8E802BC}" type="presOf" srcId="{1ED089DF-0F6F-4C31-B555-8CDA354AEBB9}" destId="{CD14DA94-E93F-4860-A146-9B49D1888F83}" srcOrd="0" destOrd="0" presId="urn:microsoft.com/office/officeart/2005/8/layout/hList1"/>
    <dgm:cxn modelId="{D8F33AF5-E931-4F93-9A20-E8FB02953AA8}" type="presOf" srcId="{2285B266-21A7-4FBB-9E50-2B9705DB764E}" destId="{596D6B8B-4CCC-48AC-963F-1A7F5F80423C}" srcOrd="0" destOrd="0" presId="urn:microsoft.com/office/officeart/2005/8/layout/hList1"/>
    <dgm:cxn modelId="{669D67FE-7BF8-4F6F-9CF7-0DB7E8F37DB8}" srcId="{1ED089DF-0F6F-4C31-B555-8CDA354AEBB9}" destId="{5EFA2294-765A-4BF6-BA96-E9303C250071}" srcOrd="1" destOrd="0" parTransId="{B81A3A17-7EBC-4DAB-887F-962D140A0C0B}" sibTransId="{6C382F5C-385D-4D0B-AE18-3606BFDA5E92}"/>
    <dgm:cxn modelId="{190662FF-FDCA-4BA6-BAA1-43D57138FE66}" srcId="{8C5B85AB-0AF1-4818-8953-B2F1236B1FD5}" destId="{365E8307-D0B4-4265-A8A1-80D0456768FA}" srcOrd="2" destOrd="0" parTransId="{01BA8641-992C-4432-A251-0A033A40B497}" sibTransId="{99558CD9-5F68-4973-8FE6-08611455589F}"/>
    <dgm:cxn modelId="{B430AAFF-6B41-4DA4-859C-F9EA8B084F66}" type="presOf" srcId="{365E8307-D0B4-4265-A8A1-80D0456768FA}" destId="{C448F219-B8A8-42B4-A6CF-DB14E610DA1A}" srcOrd="0" destOrd="0" presId="urn:microsoft.com/office/officeart/2005/8/layout/hList1"/>
    <dgm:cxn modelId="{BF0353F1-8EA3-46B4-9B0B-465DDA0C3A5D}" type="presParOf" srcId="{E282D210-6124-4138-ADEE-99D4F5C76F47}" destId="{29A0F859-337E-4232-9F75-D6DDE98F3148}" srcOrd="0" destOrd="0" presId="urn:microsoft.com/office/officeart/2005/8/layout/hList1"/>
    <dgm:cxn modelId="{DCDFB41A-D1BB-4A1B-9894-9950452F3CC4}" type="presParOf" srcId="{29A0F859-337E-4232-9F75-D6DDE98F3148}" destId="{CD14DA94-E93F-4860-A146-9B49D1888F83}" srcOrd="0" destOrd="0" presId="urn:microsoft.com/office/officeart/2005/8/layout/hList1"/>
    <dgm:cxn modelId="{B2CAE891-632F-40DE-B2F8-831FF8825E2F}" type="presParOf" srcId="{29A0F859-337E-4232-9F75-D6DDE98F3148}" destId="{DE916DB0-9BB6-48A9-BFF3-35B5FFCB431D}" srcOrd="1" destOrd="0" presId="urn:microsoft.com/office/officeart/2005/8/layout/hList1"/>
    <dgm:cxn modelId="{2043D258-1F1E-4DEA-98A7-81919A926CCC}" type="presParOf" srcId="{E282D210-6124-4138-ADEE-99D4F5C76F47}" destId="{A6DFB3E8-1E69-43D5-94D0-376948CC2809}" srcOrd="1" destOrd="0" presId="urn:microsoft.com/office/officeart/2005/8/layout/hList1"/>
    <dgm:cxn modelId="{8066D478-76C4-4FAA-AED7-9350FB433D57}" type="presParOf" srcId="{E282D210-6124-4138-ADEE-99D4F5C76F47}" destId="{DF591784-EA07-45D9-B7EC-BFB40BC97955}" srcOrd="2" destOrd="0" presId="urn:microsoft.com/office/officeart/2005/8/layout/hList1"/>
    <dgm:cxn modelId="{79A5C875-38CE-4147-A1E9-3850EAD3F712}" type="presParOf" srcId="{DF591784-EA07-45D9-B7EC-BFB40BC97955}" destId="{457CBF1E-15F2-4D01-AB7E-076D7A96F0B9}" srcOrd="0" destOrd="0" presId="urn:microsoft.com/office/officeart/2005/8/layout/hList1"/>
    <dgm:cxn modelId="{E1620F87-CC69-4847-B8AE-4C481ABB5B2C}" type="presParOf" srcId="{DF591784-EA07-45D9-B7EC-BFB40BC97955}" destId="{04C60BD0-E465-45DD-864B-0D8C1C3C4F09}" srcOrd="1" destOrd="0" presId="urn:microsoft.com/office/officeart/2005/8/layout/hList1"/>
    <dgm:cxn modelId="{BDF68BBB-09E3-45BE-8C90-D8F68A5844A7}" type="presParOf" srcId="{E282D210-6124-4138-ADEE-99D4F5C76F47}" destId="{63811642-1049-47D9-9DFC-30AC36FEF8F0}" srcOrd="3" destOrd="0" presId="urn:microsoft.com/office/officeart/2005/8/layout/hList1"/>
    <dgm:cxn modelId="{46AA2F16-8692-4F90-993D-ED764A768CAD}" type="presParOf" srcId="{E282D210-6124-4138-ADEE-99D4F5C76F47}" destId="{B7364E77-5B9A-4D3D-A752-6829C45EAD2B}" srcOrd="4" destOrd="0" presId="urn:microsoft.com/office/officeart/2005/8/layout/hList1"/>
    <dgm:cxn modelId="{D762ABD3-B8D8-4E92-A725-CE712D37C40D}" type="presParOf" srcId="{B7364E77-5B9A-4D3D-A752-6829C45EAD2B}" destId="{C448F219-B8A8-42B4-A6CF-DB14E610DA1A}" srcOrd="0" destOrd="0" presId="urn:microsoft.com/office/officeart/2005/8/layout/hList1"/>
    <dgm:cxn modelId="{E4FD3ED2-9780-4B27-B4A5-941C6C14F009}" type="presParOf" srcId="{B7364E77-5B9A-4D3D-A752-6829C45EAD2B}" destId="{1C67A4CD-D8D9-4790-9FCB-FE35047E44B9}" srcOrd="1" destOrd="0" presId="urn:microsoft.com/office/officeart/2005/8/layout/hList1"/>
    <dgm:cxn modelId="{11EBC595-A1B6-49BA-B815-84C0472F30C1}" type="presParOf" srcId="{E282D210-6124-4138-ADEE-99D4F5C76F47}" destId="{C3CB77DC-1B78-4962-990E-5B9928A2B21A}" srcOrd="5" destOrd="0" presId="urn:microsoft.com/office/officeart/2005/8/layout/hList1"/>
    <dgm:cxn modelId="{81F1DCF8-220B-4772-A22F-1A0DC522911E}" type="presParOf" srcId="{E282D210-6124-4138-ADEE-99D4F5C76F47}" destId="{EB158C22-9A49-40F0-A4D6-11E42270C96E}" srcOrd="6" destOrd="0" presId="urn:microsoft.com/office/officeart/2005/8/layout/hList1"/>
    <dgm:cxn modelId="{5C28BC7C-D3A6-4A57-9AC3-C4518D179BC1}" type="presParOf" srcId="{EB158C22-9A49-40F0-A4D6-11E42270C96E}" destId="{596D6B8B-4CCC-48AC-963F-1A7F5F80423C}" srcOrd="0" destOrd="0" presId="urn:microsoft.com/office/officeart/2005/8/layout/hList1"/>
    <dgm:cxn modelId="{E969CE3C-0BD2-44A5-9E25-6C0407EC45FA}" type="presParOf" srcId="{EB158C22-9A49-40F0-A4D6-11E42270C96E}" destId="{7C107A4B-B9C0-4C78-B580-4E5C3CAE421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2A1CFD8-806F-4AE3-8C16-8303F908D830}" type="doc">
      <dgm:prSet loTypeId="urn:microsoft.com/office/officeart/2005/8/layout/vProcess5" loCatId="process" qsTypeId="urn:microsoft.com/office/officeart/2005/8/quickstyle/simple5#1" qsCatId="simple" csTypeId="urn:microsoft.com/office/officeart/2005/8/colors/colorful4#1" csCatId="colorful" phldr="1"/>
      <dgm:spPr/>
      <dgm:t>
        <a:bodyPr/>
        <a:lstStyle/>
        <a:p>
          <a:endParaRPr lang="es-ES"/>
        </a:p>
      </dgm:t>
    </dgm:pt>
    <dgm:pt modelId="{32992B69-6C87-4FF0-A7D2-1E0CF03A026B}">
      <dgm:prSet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it-IT" sz="2000" b="1" dirty="0">
              <a:solidFill>
                <a:schemeClr val="tx1"/>
              </a:solidFill>
            </a:rPr>
            <a:t>Ne giloso wechegi mane gikoro ( Ezek. 13:2, 17 ).</a:t>
          </a:r>
          <a:endParaRPr lang="en-US" sz="2000" noProof="0" dirty="0">
            <a:solidFill>
              <a:schemeClr val="tx1"/>
            </a:solidFill>
          </a:endParaRPr>
        </a:p>
      </dgm:t>
    </dgm:pt>
    <dgm:pt modelId="{5F80A97A-2702-4CF6-822C-645892231ECC}" type="parTrans" cxnId="{71D9A045-D182-4E69-9FD7-471CEFB1F9DE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90CB1F1D-837A-4E40-B84A-2980881D4E9C}" type="sibTrans" cxnId="{71D9A045-D182-4E69-9FD7-471CEFB1F9DE}">
      <dgm:prSet/>
      <dgm:spPr>
        <a:solidFill>
          <a:schemeClr val="accent4">
            <a:lumMod val="75000"/>
            <a:alpha val="9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US" sz="2000" noProof="0" dirty="0">
            <a:solidFill>
              <a:schemeClr val="tx1"/>
            </a:solidFill>
          </a:endParaRPr>
        </a:p>
      </dgm:t>
    </dgm:pt>
    <dgm:pt modelId="{F861A691-1ED7-4178-B206-60C15B0B43EF}">
      <dgm:prSet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pl-PL" sz="2000" b="1" dirty="0">
              <a:solidFill>
                <a:schemeClr val="tx1"/>
              </a:solidFill>
            </a:rPr>
            <a:t>Ne giwacho gik ma ji </a:t>
          </a:r>
          <a:r>
            <a:rPr lang="en-US" sz="2000" b="1" dirty="0" err="1">
              <a:solidFill>
                <a:schemeClr val="tx1"/>
              </a:solidFill>
            </a:rPr>
            <a:t>gomb</a:t>
          </a:r>
          <a:r>
            <a:rPr lang="pl-PL" sz="2000" b="1" dirty="0">
              <a:solidFill>
                <a:schemeClr val="tx1"/>
              </a:solidFill>
            </a:rPr>
            <a:t>o winjo (Ezekiel 13:16)</a:t>
          </a:r>
          <a:endParaRPr lang="en-US" sz="2000" noProof="0" dirty="0">
            <a:solidFill>
              <a:schemeClr val="tx1"/>
            </a:solidFill>
          </a:endParaRPr>
        </a:p>
      </dgm:t>
    </dgm:pt>
    <dgm:pt modelId="{58582327-3B6F-4493-B6E6-584FF2DE0586}" type="parTrans" cxnId="{8FD007AB-793F-428B-B111-B38756AB10F8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163A269-09C3-4A5B-8D09-2A9DF86732C9}" type="sibTrans" cxnId="{8FD007AB-793F-428B-B111-B38756AB10F8}">
      <dgm:prSet/>
      <dgm:spPr>
        <a:solidFill>
          <a:schemeClr val="accent2">
            <a:lumMod val="75000"/>
            <a:alpha val="9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US" sz="2000" noProof="0" dirty="0">
            <a:solidFill>
              <a:schemeClr val="tx1"/>
            </a:solidFill>
          </a:endParaRPr>
        </a:p>
      </dgm:t>
    </dgm:pt>
    <dgm:pt modelId="{E7073E38-E644-4DA3-B5FF-20EAEF767AE8}">
      <dgm:prSet custT="1"/>
      <dgm:spPr>
        <a:solidFill>
          <a:srgbClr val="FFB3FF"/>
        </a:solidFill>
      </dgm:spPr>
      <dgm:t>
        <a:bodyPr/>
        <a:lstStyle/>
        <a:p>
          <a:r>
            <a:rPr lang="en-US" sz="2000" b="1" dirty="0">
              <a:solidFill>
                <a:schemeClr val="tx1"/>
              </a:solidFill>
            </a:rPr>
            <a:t>Ne ok </a:t>
          </a:r>
          <a:r>
            <a:rPr lang="en-US" sz="2000" b="1" dirty="0" err="1">
              <a:solidFill>
                <a:schemeClr val="tx1"/>
              </a:solidFill>
            </a:rPr>
            <a:t>gikuer</a:t>
          </a:r>
          <a:r>
            <a:rPr lang="en-US" sz="2000" b="1" dirty="0">
              <a:solidFill>
                <a:schemeClr val="tx1"/>
              </a:solidFill>
            </a:rPr>
            <a:t> </a:t>
          </a:r>
          <a:r>
            <a:rPr lang="en-US" sz="2000" b="1" dirty="0" err="1">
              <a:solidFill>
                <a:schemeClr val="tx1"/>
              </a:solidFill>
            </a:rPr>
            <a:t>richo</a:t>
          </a:r>
          <a:r>
            <a:rPr lang="en-US" sz="2000" b="1" dirty="0">
              <a:solidFill>
                <a:schemeClr val="tx1"/>
              </a:solidFill>
            </a:rPr>
            <a:t> (Ezekiel 13:22)</a:t>
          </a:r>
          <a:endParaRPr lang="en-US" sz="2000" noProof="0" dirty="0">
            <a:solidFill>
              <a:schemeClr val="tx1"/>
            </a:solidFill>
          </a:endParaRPr>
        </a:p>
      </dgm:t>
    </dgm:pt>
    <dgm:pt modelId="{87DA86EF-00F3-4221-8C83-05F79F4F41D8}" type="parTrans" cxnId="{77C06B79-DCB5-4ECA-BD74-535F5E664D60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6C0762D-CD37-490E-8CB8-5AD12A22482A}" type="sibTrans" cxnId="{77C06B79-DCB5-4ECA-BD74-535F5E664D60}">
      <dgm:prSet/>
      <dgm:spPr>
        <a:solidFill>
          <a:schemeClr val="tx2">
            <a:lumMod val="75000"/>
            <a:alpha val="9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US" sz="2000" noProof="0" dirty="0">
            <a:solidFill>
              <a:schemeClr val="tx1"/>
            </a:solidFill>
          </a:endParaRPr>
        </a:p>
      </dgm:t>
    </dgm:pt>
    <dgm:pt modelId="{3DDC293E-5143-4CB6-ABB8-569658A07BC0}">
      <dgm:prSet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 sz="2000" b="1" dirty="0">
              <a:solidFill>
                <a:schemeClr val="tx1"/>
              </a:solidFill>
            </a:rPr>
            <a:t>Ne </a:t>
          </a:r>
          <a:r>
            <a:rPr lang="en-US" sz="2000" b="1" dirty="0" err="1">
              <a:solidFill>
                <a:schemeClr val="tx1"/>
              </a:solidFill>
            </a:rPr>
            <a:t>gidwaro</a:t>
          </a:r>
          <a:r>
            <a:rPr lang="en-US" sz="2000" b="1" dirty="0">
              <a:solidFill>
                <a:schemeClr val="tx1"/>
              </a:solidFill>
            </a:rPr>
            <a:t> </a:t>
          </a:r>
          <a:r>
            <a:rPr lang="en-US" sz="2000" b="1" dirty="0" err="1">
              <a:solidFill>
                <a:schemeClr val="tx1"/>
              </a:solidFill>
            </a:rPr>
            <a:t>ber</a:t>
          </a:r>
          <a:r>
            <a:rPr lang="en-US" sz="2000" b="1" dirty="0">
              <a:solidFill>
                <a:schemeClr val="tx1"/>
              </a:solidFill>
            </a:rPr>
            <a:t> </a:t>
          </a:r>
          <a:r>
            <a:rPr lang="en-US" sz="2000" b="1" dirty="0" err="1">
              <a:solidFill>
                <a:schemeClr val="tx1"/>
              </a:solidFill>
            </a:rPr>
            <a:t>margi</a:t>
          </a:r>
          <a:r>
            <a:rPr lang="en-US" sz="2000" b="1" dirty="0">
              <a:solidFill>
                <a:schemeClr val="tx1"/>
              </a:solidFill>
            </a:rPr>
            <a:t> </a:t>
          </a:r>
          <a:r>
            <a:rPr lang="en-US" sz="2000" b="1" dirty="0" err="1">
              <a:solidFill>
                <a:schemeClr val="tx1"/>
              </a:solidFill>
            </a:rPr>
            <a:t>giwegi</a:t>
          </a:r>
          <a:r>
            <a:rPr lang="en-US" sz="2000" b="1" dirty="0">
              <a:solidFill>
                <a:schemeClr val="tx1"/>
              </a:solidFill>
            </a:rPr>
            <a:t> (Ezekiel 13:19)</a:t>
          </a:r>
          <a:endParaRPr lang="en-US" sz="2000" noProof="0" dirty="0">
            <a:solidFill>
              <a:schemeClr val="tx1"/>
            </a:solidFill>
          </a:endParaRPr>
        </a:p>
      </dgm:t>
    </dgm:pt>
    <dgm:pt modelId="{728064D7-085B-4D4B-9C4B-4710DB64D864}" type="parTrans" cxnId="{89D6441D-2834-4C1E-9837-54240654218F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194EB3FC-D213-494E-AEE1-71CD47DE03B5}" type="sibTrans" cxnId="{89D6441D-2834-4C1E-9837-54240654218F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BE452FEA-F9EB-4182-A9BE-5A6B06F8A45C}" type="pres">
      <dgm:prSet presAssocID="{A2A1CFD8-806F-4AE3-8C16-8303F908D830}" presName="outerComposite" presStyleCnt="0">
        <dgm:presLayoutVars>
          <dgm:chMax val="5"/>
          <dgm:dir/>
          <dgm:resizeHandles val="exact"/>
        </dgm:presLayoutVars>
      </dgm:prSet>
      <dgm:spPr/>
    </dgm:pt>
    <dgm:pt modelId="{D1CFECE9-DE47-4AAD-94F1-465AFD92AF78}" type="pres">
      <dgm:prSet presAssocID="{A2A1CFD8-806F-4AE3-8C16-8303F908D830}" presName="dummyMaxCanvas" presStyleCnt="0">
        <dgm:presLayoutVars/>
      </dgm:prSet>
      <dgm:spPr/>
    </dgm:pt>
    <dgm:pt modelId="{E5FFE0E2-E872-42D6-8FE8-ED4CA3DD12F7}" type="pres">
      <dgm:prSet presAssocID="{A2A1CFD8-806F-4AE3-8C16-8303F908D830}" presName="FourNodes_1" presStyleLbl="node1" presStyleIdx="0" presStyleCnt="4">
        <dgm:presLayoutVars>
          <dgm:bulletEnabled val="1"/>
        </dgm:presLayoutVars>
      </dgm:prSet>
      <dgm:spPr/>
    </dgm:pt>
    <dgm:pt modelId="{9EED3436-14B9-4328-AE94-23419D8B7768}" type="pres">
      <dgm:prSet presAssocID="{A2A1CFD8-806F-4AE3-8C16-8303F908D830}" presName="FourNodes_2" presStyleLbl="node1" presStyleIdx="1" presStyleCnt="4" custScaleX="104117">
        <dgm:presLayoutVars>
          <dgm:bulletEnabled val="1"/>
        </dgm:presLayoutVars>
      </dgm:prSet>
      <dgm:spPr/>
    </dgm:pt>
    <dgm:pt modelId="{644D4322-20C0-4BC5-B361-96DEF3A3933E}" type="pres">
      <dgm:prSet presAssocID="{A2A1CFD8-806F-4AE3-8C16-8303F908D830}" presName="FourNodes_3" presStyleLbl="node1" presStyleIdx="2" presStyleCnt="4" custScaleX="102788">
        <dgm:presLayoutVars>
          <dgm:bulletEnabled val="1"/>
        </dgm:presLayoutVars>
      </dgm:prSet>
      <dgm:spPr/>
    </dgm:pt>
    <dgm:pt modelId="{646086EF-A582-43F2-A0F8-BDACD0A14D75}" type="pres">
      <dgm:prSet presAssocID="{A2A1CFD8-806F-4AE3-8C16-8303F908D830}" presName="FourNodes_4" presStyleLbl="node1" presStyleIdx="3" presStyleCnt="4">
        <dgm:presLayoutVars>
          <dgm:bulletEnabled val="1"/>
        </dgm:presLayoutVars>
      </dgm:prSet>
      <dgm:spPr/>
    </dgm:pt>
    <dgm:pt modelId="{78472FAB-D2AC-4A01-9250-D3424753C9CC}" type="pres">
      <dgm:prSet presAssocID="{A2A1CFD8-806F-4AE3-8C16-8303F908D830}" presName="FourConn_1-2" presStyleLbl="fgAccFollowNode1" presStyleIdx="0" presStyleCnt="3">
        <dgm:presLayoutVars>
          <dgm:bulletEnabled val="1"/>
        </dgm:presLayoutVars>
      </dgm:prSet>
      <dgm:spPr/>
    </dgm:pt>
    <dgm:pt modelId="{0A7D6550-1042-453A-9DE8-0B3E644AA13B}" type="pres">
      <dgm:prSet presAssocID="{A2A1CFD8-806F-4AE3-8C16-8303F908D830}" presName="FourConn_2-3" presStyleLbl="fgAccFollowNode1" presStyleIdx="1" presStyleCnt="3">
        <dgm:presLayoutVars>
          <dgm:bulletEnabled val="1"/>
        </dgm:presLayoutVars>
      </dgm:prSet>
      <dgm:spPr/>
    </dgm:pt>
    <dgm:pt modelId="{30D20B0F-EAAD-4BFC-9880-3CA89F455507}" type="pres">
      <dgm:prSet presAssocID="{A2A1CFD8-806F-4AE3-8C16-8303F908D830}" presName="FourConn_3-4" presStyleLbl="fgAccFollowNode1" presStyleIdx="2" presStyleCnt="3">
        <dgm:presLayoutVars>
          <dgm:bulletEnabled val="1"/>
        </dgm:presLayoutVars>
      </dgm:prSet>
      <dgm:spPr/>
    </dgm:pt>
    <dgm:pt modelId="{4B4772F1-FB15-4228-A470-91FB4F6698FC}" type="pres">
      <dgm:prSet presAssocID="{A2A1CFD8-806F-4AE3-8C16-8303F908D830}" presName="FourNodes_1_text" presStyleLbl="node1" presStyleIdx="3" presStyleCnt="4">
        <dgm:presLayoutVars>
          <dgm:bulletEnabled val="1"/>
        </dgm:presLayoutVars>
      </dgm:prSet>
      <dgm:spPr/>
    </dgm:pt>
    <dgm:pt modelId="{04AD4EBF-EABB-46AC-B934-5A3283D7F22F}" type="pres">
      <dgm:prSet presAssocID="{A2A1CFD8-806F-4AE3-8C16-8303F908D830}" presName="FourNodes_2_text" presStyleLbl="node1" presStyleIdx="3" presStyleCnt="4">
        <dgm:presLayoutVars>
          <dgm:bulletEnabled val="1"/>
        </dgm:presLayoutVars>
      </dgm:prSet>
      <dgm:spPr/>
    </dgm:pt>
    <dgm:pt modelId="{69B64A71-B640-4A2E-89D1-D7A67C34E136}" type="pres">
      <dgm:prSet presAssocID="{A2A1CFD8-806F-4AE3-8C16-8303F908D830}" presName="FourNodes_3_text" presStyleLbl="node1" presStyleIdx="3" presStyleCnt="4">
        <dgm:presLayoutVars>
          <dgm:bulletEnabled val="1"/>
        </dgm:presLayoutVars>
      </dgm:prSet>
      <dgm:spPr/>
    </dgm:pt>
    <dgm:pt modelId="{9BCF41CE-D3FC-452A-BBF2-D560AC7F94D2}" type="pres">
      <dgm:prSet presAssocID="{A2A1CFD8-806F-4AE3-8C16-8303F908D830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89D6441D-2834-4C1E-9837-54240654218F}" srcId="{A2A1CFD8-806F-4AE3-8C16-8303F908D830}" destId="{3DDC293E-5143-4CB6-ABB8-569658A07BC0}" srcOrd="3" destOrd="0" parTransId="{728064D7-085B-4D4B-9C4B-4710DB64D864}" sibTransId="{194EB3FC-D213-494E-AEE1-71CD47DE03B5}"/>
    <dgm:cxn modelId="{C6CDFB35-CE4B-4884-9BFD-D8CDCF695A4E}" type="presOf" srcId="{E7073E38-E644-4DA3-B5FF-20EAEF767AE8}" destId="{69B64A71-B640-4A2E-89D1-D7A67C34E136}" srcOrd="1" destOrd="0" presId="urn:microsoft.com/office/officeart/2005/8/layout/vProcess5"/>
    <dgm:cxn modelId="{71D9A045-D182-4E69-9FD7-471CEFB1F9DE}" srcId="{A2A1CFD8-806F-4AE3-8C16-8303F908D830}" destId="{32992B69-6C87-4FF0-A7D2-1E0CF03A026B}" srcOrd="0" destOrd="0" parTransId="{5F80A97A-2702-4CF6-822C-645892231ECC}" sibTransId="{90CB1F1D-837A-4E40-B84A-2980881D4E9C}"/>
    <dgm:cxn modelId="{D578494D-7F19-4A89-AF56-03C15E19819A}" type="presOf" srcId="{A2A1CFD8-806F-4AE3-8C16-8303F908D830}" destId="{BE452FEA-F9EB-4182-A9BE-5A6B06F8A45C}" srcOrd="0" destOrd="0" presId="urn:microsoft.com/office/officeart/2005/8/layout/vProcess5"/>
    <dgm:cxn modelId="{A4F7806F-1592-4D7B-A61F-715E4A74F453}" type="presOf" srcId="{F861A691-1ED7-4178-B206-60C15B0B43EF}" destId="{04AD4EBF-EABB-46AC-B934-5A3283D7F22F}" srcOrd="1" destOrd="0" presId="urn:microsoft.com/office/officeart/2005/8/layout/vProcess5"/>
    <dgm:cxn modelId="{77C06B79-DCB5-4ECA-BD74-535F5E664D60}" srcId="{A2A1CFD8-806F-4AE3-8C16-8303F908D830}" destId="{E7073E38-E644-4DA3-B5FF-20EAEF767AE8}" srcOrd="2" destOrd="0" parTransId="{87DA86EF-00F3-4221-8C83-05F79F4F41D8}" sibTransId="{86C0762D-CD37-490E-8CB8-5AD12A22482A}"/>
    <dgm:cxn modelId="{669E437A-7678-49BA-B251-ED209857C383}" type="presOf" srcId="{F861A691-1ED7-4178-B206-60C15B0B43EF}" destId="{9EED3436-14B9-4328-AE94-23419D8B7768}" srcOrd="0" destOrd="0" presId="urn:microsoft.com/office/officeart/2005/8/layout/vProcess5"/>
    <dgm:cxn modelId="{451F307E-5C39-40AF-BDC1-FD7BF2404919}" type="presOf" srcId="{32992B69-6C87-4FF0-A7D2-1E0CF03A026B}" destId="{E5FFE0E2-E872-42D6-8FE8-ED4CA3DD12F7}" srcOrd="0" destOrd="0" presId="urn:microsoft.com/office/officeart/2005/8/layout/vProcess5"/>
    <dgm:cxn modelId="{7F3C8780-2D20-4D38-969D-6E9EC1ADA40A}" type="presOf" srcId="{90CB1F1D-837A-4E40-B84A-2980881D4E9C}" destId="{78472FAB-D2AC-4A01-9250-D3424753C9CC}" srcOrd="0" destOrd="0" presId="urn:microsoft.com/office/officeart/2005/8/layout/vProcess5"/>
    <dgm:cxn modelId="{B7264999-3054-4B02-8023-B78941C06394}" type="presOf" srcId="{E7073E38-E644-4DA3-B5FF-20EAEF767AE8}" destId="{644D4322-20C0-4BC5-B361-96DEF3A3933E}" srcOrd="0" destOrd="0" presId="urn:microsoft.com/office/officeart/2005/8/layout/vProcess5"/>
    <dgm:cxn modelId="{8FD007AB-793F-428B-B111-B38756AB10F8}" srcId="{A2A1CFD8-806F-4AE3-8C16-8303F908D830}" destId="{F861A691-1ED7-4178-B206-60C15B0B43EF}" srcOrd="1" destOrd="0" parTransId="{58582327-3B6F-4493-B6E6-584FF2DE0586}" sibTransId="{8163A269-09C3-4A5B-8D09-2A9DF86732C9}"/>
    <dgm:cxn modelId="{009FD7CA-43BA-42EA-B368-5485D8A08153}" type="presOf" srcId="{86C0762D-CD37-490E-8CB8-5AD12A22482A}" destId="{30D20B0F-EAAD-4BFC-9880-3CA89F455507}" srcOrd="0" destOrd="0" presId="urn:microsoft.com/office/officeart/2005/8/layout/vProcess5"/>
    <dgm:cxn modelId="{24CC9ADC-9ED6-4618-82F6-5D45C6991DAD}" type="presOf" srcId="{32992B69-6C87-4FF0-A7D2-1E0CF03A026B}" destId="{4B4772F1-FB15-4228-A470-91FB4F6698FC}" srcOrd="1" destOrd="0" presId="urn:microsoft.com/office/officeart/2005/8/layout/vProcess5"/>
    <dgm:cxn modelId="{F3D0F5F5-6C4A-4046-B48B-3472F75F68CF}" type="presOf" srcId="{8163A269-09C3-4A5B-8D09-2A9DF86732C9}" destId="{0A7D6550-1042-453A-9DE8-0B3E644AA13B}" srcOrd="0" destOrd="0" presId="urn:microsoft.com/office/officeart/2005/8/layout/vProcess5"/>
    <dgm:cxn modelId="{C49841F8-5B62-418F-99EF-2F8F25476800}" type="presOf" srcId="{3DDC293E-5143-4CB6-ABB8-569658A07BC0}" destId="{9BCF41CE-D3FC-452A-BBF2-D560AC7F94D2}" srcOrd="1" destOrd="0" presId="urn:microsoft.com/office/officeart/2005/8/layout/vProcess5"/>
    <dgm:cxn modelId="{9921AAFB-99B2-4A21-A80E-3908385B94A6}" type="presOf" srcId="{3DDC293E-5143-4CB6-ABB8-569658A07BC0}" destId="{646086EF-A582-43F2-A0F8-BDACD0A14D75}" srcOrd="0" destOrd="0" presId="urn:microsoft.com/office/officeart/2005/8/layout/vProcess5"/>
    <dgm:cxn modelId="{2041491F-B131-4673-8CC0-5AEA76B7C7D7}" type="presParOf" srcId="{BE452FEA-F9EB-4182-A9BE-5A6B06F8A45C}" destId="{D1CFECE9-DE47-4AAD-94F1-465AFD92AF78}" srcOrd="0" destOrd="0" presId="urn:microsoft.com/office/officeart/2005/8/layout/vProcess5"/>
    <dgm:cxn modelId="{20EB6552-F794-479E-ACB0-47C9C7DC4244}" type="presParOf" srcId="{BE452FEA-F9EB-4182-A9BE-5A6B06F8A45C}" destId="{E5FFE0E2-E872-42D6-8FE8-ED4CA3DD12F7}" srcOrd="1" destOrd="0" presId="urn:microsoft.com/office/officeart/2005/8/layout/vProcess5"/>
    <dgm:cxn modelId="{8761C779-699A-4D13-BD56-A9595D666DA9}" type="presParOf" srcId="{BE452FEA-F9EB-4182-A9BE-5A6B06F8A45C}" destId="{9EED3436-14B9-4328-AE94-23419D8B7768}" srcOrd="2" destOrd="0" presId="urn:microsoft.com/office/officeart/2005/8/layout/vProcess5"/>
    <dgm:cxn modelId="{1D907E74-FCE0-4E66-AAFF-031118E4189F}" type="presParOf" srcId="{BE452FEA-F9EB-4182-A9BE-5A6B06F8A45C}" destId="{644D4322-20C0-4BC5-B361-96DEF3A3933E}" srcOrd="3" destOrd="0" presId="urn:microsoft.com/office/officeart/2005/8/layout/vProcess5"/>
    <dgm:cxn modelId="{EEEEF2CE-26C4-43A3-B4F4-5DA1A89B1FA1}" type="presParOf" srcId="{BE452FEA-F9EB-4182-A9BE-5A6B06F8A45C}" destId="{646086EF-A582-43F2-A0F8-BDACD0A14D75}" srcOrd="4" destOrd="0" presId="urn:microsoft.com/office/officeart/2005/8/layout/vProcess5"/>
    <dgm:cxn modelId="{018185F2-07F1-454E-BFD4-9E7ACB2F82E4}" type="presParOf" srcId="{BE452FEA-F9EB-4182-A9BE-5A6B06F8A45C}" destId="{78472FAB-D2AC-4A01-9250-D3424753C9CC}" srcOrd="5" destOrd="0" presId="urn:microsoft.com/office/officeart/2005/8/layout/vProcess5"/>
    <dgm:cxn modelId="{3A4673EF-FE59-4E48-9495-C4471F707E5D}" type="presParOf" srcId="{BE452FEA-F9EB-4182-A9BE-5A6B06F8A45C}" destId="{0A7D6550-1042-453A-9DE8-0B3E644AA13B}" srcOrd="6" destOrd="0" presId="urn:microsoft.com/office/officeart/2005/8/layout/vProcess5"/>
    <dgm:cxn modelId="{A52EDE61-3AEE-450E-81E4-5B9FC75CA38A}" type="presParOf" srcId="{BE452FEA-F9EB-4182-A9BE-5A6B06F8A45C}" destId="{30D20B0F-EAAD-4BFC-9880-3CA89F455507}" srcOrd="7" destOrd="0" presId="urn:microsoft.com/office/officeart/2005/8/layout/vProcess5"/>
    <dgm:cxn modelId="{A1D112BD-01FE-420B-9044-42102A663177}" type="presParOf" srcId="{BE452FEA-F9EB-4182-A9BE-5A6B06F8A45C}" destId="{4B4772F1-FB15-4228-A470-91FB4F6698FC}" srcOrd="8" destOrd="0" presId="urn:microsoft.com/office/officeart/2005/8/layout/vProcess5"/>
    <dgm:cxn modelId="{A037C823-C497-4F9A-987C-0577040467E4}" type="presParOf" srcId="{BE452FEA-F9EB-4182-A9BE-5A6B06F8A45C}" destId="{04AD4EBF-EABB-46AC-B934-5A3283D7F22F}" srcOrd="9" destOrd="0" presId="urn:microsoft.com/office/officeart/2005/8/layout/vProcess5"/>
    <dgm:cxn modelId="{B724440B-D368-4A55-BB2E-858C3948F05E}" type="presParOf" srcId="{BE452FEA-F9EB-4182-A9BE-5A6B06F8A45C}" destId="{69B64A71-B640-4A2E-89D1-D7A67C34E136}" srcOrd="10" destOrd="0" presId="urn:microsoft.com/office/officeart/2005/8/layout/vProcess5"/>
    <dgm:cxn modelId="{10C0BF38-94D2-41EB-BA75-4C037AF3599B}" type="presParOf" srcId="{BE452FEA-F9EB-4182-A9BE-5A6B06F8A45C}" destId="{9BCF41CE-D3FC-452A-BBF2-D560AC7F94D2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E45040-5C94-4D43-BF84-7F93A5FB39EC}">
      <dsp:nvSpPr>
        <dsp:cNvPr id="0" name=""/>
        <dsp:cNvSpPr/>
      </dsp:nvSpPr>
      <dsp:spPr>
        <a:xfrm>
          <a:off x="-3240098" y="-498528"/>
          <a:ext cx="3864080" cy="3864080"/>
        </a:xfrm>
        <a:prstGeom prst="blockArc">
          <a:avLst>
            <a:gd name="adj1" fmla="val 18900000"/>
            <a:gd name="adj2" fmla="val 2700000"/>
            <a:gd name="adj3" fmla="val 559"/>
          </a:avLst>
        </a:prstGeom>
        <a:noFill/>
        <a:ln w="19050" cap="flat" cmpd="sng" algn="ctr">
          <a:solidFill>
            <a:schemeClr val="accent1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3F6065-B73B-448B-BEFC-9B5D02D09789}">
      <dsp:nvSpPr>
        <dsp:cNvPr id="0" name=""/>
        <dsp:cNvSpPr/>
      </dsp:nvSpPr>
      <dsp:spPr>
        <a:xfrm>
          <a:off x="273930" y="179131"/>
          <a:ext cx="6157262" cy="358492"/>
        </a:xfrm>
        <a:prstGeom prst="rect">
          <a:avLst/>
        </a:prstGeom>
        <a:solidFill>
          <a:schemeClr val="accent2">
            <a:lumMod val="75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Jo mage mane oluongi e tij janabi?</a:t>
          </a:r>
          <a:endParaRPr lang="en-US" sz="18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73930" y="179131"/>
        <a:ext cx="6157262" cy="358492"/>
      </dsp:txXfrm>
    </dsp:sp>
    <dsp:sp modelId="{6769675A-EBB6-4137-99E3-3C40A435BA79}">
      <dsp:nvSpPr>
        <dsp:cNvPr id="0" name=""/>
        <dsp:cNvSpPr/>
      </dsp:nvSpPr>
      <dsp:spPr>
        <a:xfrm>
          <a:off x="49872" y="134320"/>
          <a:ext cx="448115" cy="448115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FC99FF7-CFC9-4504-87BC-2B7781D5072D}">
      <dsp:nvSpPr>
        <dsp:cNvPr id="0" name=""/>
        <dsp:cNvSpPr/>
      </dsp:nvSpPr>
      <dsp:spPr>
        <a:xfrm>
          <a:off x="530815" y="716698"/>
          <a:ext cx="5900376" cy="358492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Ere kaka jonabi ne obet?</a:t>
          </a:r>
          <a:endParaRPr lang="en-US" sz="18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30815" y="716698"/>
        <a:ext cx="5900376" cy="358492"/>
      </dsp:txXfrm>
    </dsp:sp>
    <dsp:sp modelId="{7905754B-7B4C-4D4E-8D43-76DFC4608AFC}">
      <dsp:nvSpPr>
        <dsp:cNvPr id="0" name=""/>
        <dsp:cNvSpPr/>
      </dsp:nvSpPr>
      <dsp:spPr>
        <a:xfrm>
          <a:off x="306757" y="671887"/>
          <a:ext cx="448115" cy="448115"/>
        </a:xfrm>
        <a:prstGeom prst="ellipse">
          <a:avLst/>
        </a:prstGeom>
        <a:solidFill>
          <a:schemeClr val="accent3">
            <a:lumMod val="20000"/>
            <a:lumOff val="8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B755F89-764D-4FC8-A5E8-CD8D730EAC72}">
      <dsp:nvSpPr>
        <dsp:cNvPr id="0" name=""/>
        <dsp:cNvSpPr/>
      </dsp:nvSpPr>
      <dsp:spPr>
        <a:xfrm>
          <a:off x="609658" y="1254265"/>
          <a:ext cx="5821533" cy="358492"/>
        </a:xfrm>
        <a:prstGeom prst="rect">
          <a:avLst/>
        </a:prstGeom>
        <a:solidFill>
          <a:schemeClr val="accent4">
            <a:lumMod val="75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Tich mane ma jonabi ne timo?</a:t>
          </a:r>
          <a:endParaRPr lang="en-US" sz="18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609658" y="1254265"/>
        <a:ext cx="5821533" cy="358492"/>
      </dsp:txXfrm>
    </dsp:sp>
    <dsp:sp modelId="{A952E55E-824F-4FAA-98ED-6F6A13D6DA06}">
      <dsp:nvSpPr>
        <dsp:cNvPr id="0" name=""/>
        <dsp:cNvSpPr/>
      </dsp:nvSpPr>
      <dsp:spPr>
        <a:xfrm>
          <a:off x="385600" y="1209454"/>
          <a:ext cx="448115" cy="448115"/>
        </a:xfrm>
        <a:prstGeom prst="ellipse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ADA3A13-12B9-4EA2-A8F7-C8863DDD721D}">
      <dsp:nvSpPr>
        <dsp:cNvPr id="0" name=""/>
        <dsp:cNvSpPr/>
      </dsp:nvSpPr>
      <dsp:spPr>
        <a:xfrm>
          <a:off x="530815" y="1791832"/>
          <a:ext cx="5900376" cy="35849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>
              <a:effectLst>
                <a:outerShdw blurRad="38100" dist="38100" dir="2700000" algn="tl">
                  <a:srgbClr val="000000"/>
                </a:outerShdw>
              </a:effectLst>
            </a:rPr>
            <a:t>Mon mage mane nigi mich mar koro wach?</a:t>
          </a:r>
          <a:endParaRPr lang="en-US" sz="18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30815" y="1791832"/>
        <a:ext cx="5900376" cy="358492"/>
      </dsp:txXfrm>
    </dsp:sp>
    <dsp:sp modelId="{4A29CA98-9A00-4E41-94BC-E5BB3531B216}">
      <dsp:nvSpPr>
        <dsp:cNvPr id="0" name=""/>
        <dsp:cNvSpPr/>
      </dsp:nvSpPr>
      <dsp:spPr>
        <a:xfrm>
          <a:off x="306757" y="1747021"/>
          <a:ext cx="448115" cy="448115"/>
        </a:xfrm>
        <a:prstGeom prst="ellipse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105F974-CEB5-43D5-B9E6-98D3650421E8}">
      <dsp:nvSpPr>
        <dsp:cNvPr id="0" name=""/>
        <dsp:cNvSpPr/>
      </dsp:nvSpPr>
      <dsp:spPr>
        <a:xfrm>
          <a:off x="273930" y="2329399"/>
          <a:ext cx="6157262" cy="358492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Kido mage ma jonabi ma miriambo ne nigo?</a:t>
          </a:r>
          <a:endParaRPr lang="en-US" sz="18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73930" y="2329399"/>
        <a:ext cx="6157262" cy="358492"/>
      </dsp:txXfrm>
    </dsp:sp>
    <dsp:sp modelId="{92216449-F8FE-4420-AC87-F80915C5265C}">
      <dsp:nvSpPr>
        <dsp:cNvPr id="0" name=""/>
        <dsp:cNvSpPr/>
      </dsp:nvSpPr>
      <dsp:spPr>
        <a:xfrm>
          <a:off x="49872" y="2284588"/>
          <a:ext cx="448115" cy="448115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14DA94-E93F-4860-A146-9B49D1888F83}">
      <dsp:nvSpPr>
        <dsp:cNvPr id="0" name=""/>
        <dsp:cNvSpPr/>
      </dsp:nvSpPr>
      <dsp:spPr>
        <a:xfrm>
          <a:off x="4398" y="12808"/>
          <a:ext cx="2644530" cy="769824"/>
        </a:xfrm>
        <a:prstGeom prst="rect">
          <a:avLst/>
        </a:prstGeom>
        <a:solidFill>
          <a:srgbClr val="D91934">
            <a:hueOff val="0"/>
            <a:satOff val="0"/>
            <a:lumOff val="0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Kaachiel</a:t>
          </a:r>
          <a:r>
            <a:rPr lang="en-US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gi</a:t>
          </a:r>
          <a:r>
            <a:rPr lang="en-US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ruodhi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4398" y="12808"/>
        <a:ext cx="2644530" cy="769824"/>
      </dsp:txXfrm>
    </dsp:sp>
    <dsp:sp modelId="{DE916DB0-9BB6-48A9-BFF3-35B5FFCB431D}">
      <dsp:nvSpPr>
        <dsp:cNvPr id="0" name=""/>
        <dsp:cNvSpPr/>
      </dsp:nvSpPr>
      <dsp:spPr>
        <a:xfrm>
          <a:off x="4398" y="778744"/>
          <a:ext cx="2644530" cy="2918278"/>
        </a:xfrm>
        <a:prstGeom prst="rect">
          <a:avLst/>
        </a:prstGeom>
        <a:solidFill>
          <a:srgbClr val="D91934">
            <a:tint val="40000"/>
            <a:alpha val="90000"/>
            <a:hueOff val="0"/>
            <a:satOff val="0"/>
            <a:lumOff val="0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667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" sz="2000" b="1" kern="1200" dirty="0"/>
            <a:t>Ne giwirogi</a:t>
          </a:r>
          <a:br>
            <a:rPr lang="en" sz="2000" b="1" kern="1200" dirty="0"/>
          </a:br>
          <a:r>
            <a:rPr lang="en" sz="2000" b="1" kern="1200" dirty="0"/>
            <a:t>(1 Ruodhi 19:16)</a:t>
          </a:r>
          <a:endParaRPr lang="es-ES" sz="2000" kern="1200" dirty="0"/>
        </a:p>
        <a:p>
          <a:pPr marL="2667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" sz="2000" b="1" kern="1200" dirty="0"/>
            <a:t>Ne gijiwogi ka gitimo gima ber</a:t>
          </a:r>
          <a:br>
            <a:rPr lang="en" sz="2000" b="1" kern="1200" dirty="0"/>
          </a:br>
          <a:r>
            <a:rPr lang="en" sz="2000" b="1" kern="1200" dirty="0"/>
            <a:t>(2W.Nda. 15:8)</a:t>
          </a:r>
          <a:endParaRPr lang="es-ES" sz="2000" kern="1200" dirty="0"/>
        </a:p>
        <a:p>
          <a:pPr marL="2667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" sz="2000" b="1" kern="1200" dirty="0"/>
            <a:t>Ne gikwerogi ka gitimo gima rach</a:t>
          </a:r>
          <a:br>
            <a:rPr lang="en" sz="2000" b="1" kern="1200" dirty="0"/>
          </a:br>
          <a:r>
            <a:rPr lang="en" sz="2000" b="1" kern="1200" dirty="0"/>
            <a:t>(1 Ruodhi 21:20)</a:t>
          </a:r>
          <a:endParaRPr lang="es-ES" sz="2000" kern="1200" dirty="0"/>
        </a:p>
      </dsp:txBody>
      <dsp:txXfrm>
        <a:off x="4398" y="778744"/>
        <a:ext cx="2644530" cy="2918278"/>
      </dsp:txXfrm>
    </dsp:sp>
    <dsp:sp modelId="{457CBF1E-15F2-4D01-AB7E-076D7A96F0B9}">
      <dsp:nvSpPr>
        <dsp:cNvPr id="0" name=""/>
        <dsp:cNvSpPr/>
      </dsp:nvSpPr>
      <dsp:spPr>
        <a:xfrm>
          <a:off x="3019163" y="6976"/>
          <a:ext cx="2644530" cy="777600"/>
        </a:xfrm>
        <a:prstGeom prst="rect">
          <a:avLst/>
        </a:prstGeom>
        <a:solidFill>
          <a:srgbClr val="D91934">
            <a:hueOff val="-2170221"/>
            <a:satOff val="-7353"/>
            <a:lumOff val="4052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Kaachiel</a:t>
          </a:r>
          <a:r>
            <a:rPr lang="en-US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gi</a:t>
          </a:r>
          <a:r>
            <a:rPr lang="en-US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jodolo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3019163" y="6976"/>
        <a:ext cx="2644530" cy="777600"/>
      </dsp:txXfrm>
    </dsp:sp>
    <dsp:sp modelId="{04C60BD0-E465-45DD-864B-0D8C1C3C4F09}">
      <dsp:nvSpPr>
        <dsp:cNvPr id="0" name=""/>
        <dsp:cNvSpPr/>
      </dsp:nvSpPr>
      <dsp:spPr>
        <a:xfrm>
          <a:off x="3019163" y="784576"/>
          <a:ext cx="2644530" cy="2918278"/>
        </a:xfrm>
        <a:prstGeom prst="rect">
          <a:avLst/>
        </a:prstGeom>
        <a:solidFill>
          <a:srgbClr val="D91934">
            <a:tint val="40000"/>
            <a:alpha val="90000"/>
            <a:hueOff val="-2314894"/>
            <a:satOff val="-3150"/>
            <a:lumOff val="250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Ne gikwero gi ka gitimo gima rach</a:t>
          </a:r>
          <a:b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</a:br>
          <a: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(Mal. 2:1-2)</a:t>
          </a:r>
          <a:endParaRPr lang="es-ES" sz="20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</dsp:txBody>
      <dsp:txXfrm>
        <a:off x="3019163" y="784576"/>
        <a:ext cx="2644530" cy="2918278"/>
      </dsp:txXfrm>
    </dsp:sp>
    <dsp:sp modelId="{C448F219-B8A8-42B4-A6CF-DB14E610DA1A}">
      <dsp:nvSpPr>
        <dsp:cNvPr id="0" name=""/>
        <dsp:cNvSpPr/>
      </dsp:nvSpPr>
      <dsp:spPr>
        <a:xfrm>
          <a:off x="6033928" y="6976"/>
          <a:ext cx="2644530" cy="777600"/>
        </a:xfrm>
        <a:prstGeom prst="rect">
          <a:avLst/>
        </a:prstGeom>
        <a:solidFill>
          <a:srgbClr val="D91934">
            <a:hueOff val="-4340441"/>
            <a:satOff val="-14705"/>
            <a:lumOff val="8105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Kaachiel</a:t>
          </a:r>
          <a:r>
            <a:rPr lang="en-US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gi</a:t>
          </a:r>
          <a:r>
            <a:rPr lang="en-US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ji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6033928" y="6976"/>
        <a:ext cx="2644530" cy="777600"/>
      </dsp:txXfrm>
    </dsp:sp>
    <dsp:sp modelId="{1C67A4CD-D8D9-4790-9FCB-FE35047E44B9}">
      <dsp:nvSpPr>
        <dsp:cNvPr id="0" name=""/>
        <dsp:cNvSpPr/>
      </dsp:nvSpPr>
      <dsp:spPr>
        <a:xfrm>
          <a:off x="6033928" y="784576"/>
          <a:ext cx="2644530" cy="2918278"/>
        </a:xfrm>
        <a:prstGeom prst="rect">
          <a:avLst/>
        </a:prstGeom>
        <a:solidFill>
          <a:srgbClr val="D91934">
            <a:tint val="40000"/>
            <a:alpha val="90000"/>
            <a:hueOff val="-4629788"/>
            <a:satOff val="-6299"/>
            <a:lumOff val="499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667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" sz="2000" b="1" kern="1200" dirty="0"/>
            <a:t>Ne gipuonjogi yore mag Nyasaye (Mika 6:8)</a:t>
          </a:r>
          <a:endParaRPr lang="es-ES" sz="2000" kern="1200" dirty="0"/>
        </a:p>
        <a:p>
          <a:pPr marL="2667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" sz="2000" b="1" kern="1200" dirty="0"/>
            <a:t>Ne ginyisogi richogi(Is. 58:1)</a:t>
          </a:r>
          <a:endParaRPr lang="es-ES" sz="2000" kern="1200" dirty="0"/>
        </a:p>
        <a:p>
          <a:pPr marL="2667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" sz="2000" b="1" kern="1200" dirty="0"/>
            <a:t>Ne giluongogi mondo giwe richo(Ezekiel 18:32)</a:t>
          </a:r>
          <a:endParaRPr lang="es-ES" sz="2000" kern="1200" dirty="0"/>
        </a:p>
      </dsp:txBody>
      <dsp:txXfrm>
        <a:off x="6033928" y="784576"/>
        <a:ext cx="2644530" cy="2918278"/>
      </dsp:txXfrm>
    </dsp:sp>
    <dsp:sp modelId="{596D6B8B-4CCC-48AC-963F-1A7F5F80423C}">
      <dsp:nvSpPr>
        <dsp:cNvPr id="0" name=""/>
        <dsp:cNvSpPr/>
      </dsp:nvSpPr>
      <dsp:spPr>
        <a:xfrm>
          <a:off x="9048693" y="6976"/>
          <a:ext cx="2644530" cy="777600"/>
        </a:xfrm>
        <a:prstGeom prst="rect">
          <a:avLst/>
        </a:prstGeom>
        <a:solidFill>
          <a:srgbClr val="D91934">
            <a:hueOff val="-6510662"/>
            <a:satOff val="-22058"/>
            <a:lumOff val="12157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Kaachiel</a:t>
          </a:r>
          <a:r>
            <a:rPr lang="en-US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kodwa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9048693" y="6976"/>
        <a:ext cx="2644530" cy="777600"/>
      </dsp:txXfrm>
    </dsp:sp>
    <dsp:sp modelId="{7C107A4B-B9C0-4C78-B580-4E5C3CAE4211}">
      <dsp:nvSpPr>
        <dsp:cNvPr id="0" name=""/>
        <dsp:cNvSpPr/>
      </dsp:nvSpPr>
      <dsp:spPr>
        <a:xfrm>
          <a:off x="9048693" y="784576"/>
          <a:ext cx="2644530" cy="2918278"/>
        </a:xfrm>
        <a:prstGeom prst="rect">
          <a:avLst/>
        </a:prstGeom>
        <a:solidFill>
          <a:srgbClr val="D91934">
            <a:tint val="40000"/>
            <a:alpha val="90000"/>
            <a:hueOff val="-6944682"/>
            <a:satOff val="-9449"/>
            <a:lumOff val="749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Ne giketo otegi e ndiko</a:t>
          </a:r>
          <a:b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</a:br>
          <a: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(2W.Nda. 13:22)</a:t>
          </a:r>
          <a:endParaRPr lang="es-ES" sz="20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</dsp:txBody>
      <dsp:txXfrm>
        <a:off x="9048693" y="784576"/>
        <a:ext cx="2644530" cy="291827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FFE0E2-E872-42D6-8FE8-ED4CA3DD12F7}">
      <dsp:nvSpPr>
        <dsp:cNvPr id="0" name=""/>
        <dsp:cNvSpPr/>
      </dsp:nvSpPr>
      <dsp:spPr>
        <a:xfrm>
          <a:off x="0" y="0"/>
          <a:ext cx="6735039" cy="328102"/>
        </a:xfrm>
        <a:prstGeom prst="roundRect">
          <a:avLst>
            <a:gd name="adj" fmla="val 10000"/>
          </a:avLst>
        </a:prstGeom>
        <a:solidFill>
          <a:schemeClr val="accent4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b="1" kern="1200" dirty="0">
              <a:solidFill>
                <a:schemeClr val="tx1"/>
              </a:solidFill>
            </a:rPr>
            <a:t>Ne giloso wechegi mane gikoro ( Ezek. 13:2, 17 ).</a:t>
          </a:r>
          <a:endParaRPr lang="en-US" sz="2000" kern="1200" noProof="0" dirty="0">
            <a:solidFill>
              <a:schemeClr val="tx1"/>
            </a:solidFill>
          </a:endParaRPr>
        </a:p>
      </dsp:txBody>
      <dsp:txXfrm>
        <a:off x="9610" y="9610"/>
        <a:ext cx="6353265" cy="308882"/>
      </dsp:txXfrm>
    </dsp:sp>
    <dsp:sp modelId="{9EED3436-14B9-4328-AE94-23419D8B7768}">
      <dsp:nvSpPr>
        <dsp:cNvPr id="0" name=""/>
        <dsp:cNvSpPr/>
      </dsp:nvSpPr>
      <dsp:spPr>
        <a:xfrm>
          <a:off x="425418" y="387758"/>
          <a:ext cx="7012320" cy="328102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b="1" kern="1200" dirty="0">
              <a:solidFill>
                <a:schemeClr val="tx1"/>
              </a:solidFill>
            </a:rPr>
            <a:t>Ne giwacho gik ma ji </a:t>
          </a:r>
          <a:r>
            <a:rPr lang="en-US" sz="2000" b="1" kern="1200" dirty="0" err="1">
              <a:solidFill>
                <a:schemeClr val="tx1"/>
              </a:solidFill>
            </a:rPr>
            <a:t>gomb</a:t>
          </a:r>
          <a:r>
            <a:rPr lang="pl-PL" sz="2000" b="1" kern="1200" dirty="0">
              <a:solidFill>
                <a:schemeClr val="tx1"/>
              </a:solidFill>
            </a:rPr>
            <a:t>o winjo (Ezekiel 13:16)</a:t>
          </a:r>
          <a:endParaRPr lang="en-US" sz="2000" kern="1200" noProof="0" dirty="0">
            <a:solidFill>
              <a:schemeClr val="tx1"/>
            </a:solidFill>
          </a:endParaRPr>
        </a:p>
      </dsp:txBody>
      <dsp:txXfrm>
        <a:off x="435028" y="397368"/>
        <a:ext cx="6183771" cy="308882"/>
      </dsp:txXfrm>
    </dsp:sp>
    <dsp:sp modelId="{644D4322-20C0-4BC5-B361-96DEF3A3933E}">
      <dsp:nvSpPr>
        <dsp:cNvPr id="0" name=""/>
        <dsp:cNvSpPr/>
      </dsp:nvSpPr>
      <dsp:spPr>
        <a:xfrm>
          <a:off x="1025813" y="775516"/>
          <a:ext cx="6922812" cy="328102"/>
        </a:xfrm>
        <a:prstGeom prst="roundRect">
          <a:avLst>
            <a:gd name="adj" fmla="val 10000"/>
          </a:avLst>
        </a:prstGeom>
        <a:solidFill>
          <a:srgbClr val="FFB3FF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tx1"/>
              </a:solidFill>
            </a:rPr>
            <a:t>Ne ok </a:t>
          </a:r>
          <a:r>
            <a:rPr lang="en-US" sz="2000" b="1" kern="1200" dirty="0" err="1">
              <a:solidFill>
                <a:schemeClr val="tx1"/>
              </a:solidFill>
            </a:rPr>
            <a:t>gikuer</a:t>
          </a:r>
          <a:r>
            <a:rPr lang="en-US" sz="2000" b="1" kern="1200" dirty="0">
              <a:solidFill>
                <a:schemeClr val="tx1"/>
              </a:solidFill>
            </a:rPr>
            <a:t> </a:t>
          </a:r>
          <a:r>
            <a:rPr lang="en-US" sz="2000" b="1" kern="1200" dirty="0" err="1">
              <a:solidFill>
                <a:schemeClr val="tx1"/>
              </a:solidFill>
            </a:rPr>
            <a:t>richo</a:t>
          </a:r>
          <a:r>
            <a:rPr lang="en-US" sz="2000" b="1" kern="1200" dirty="0">
              <a:solidFill>
                <a:schemeClr val="tx1"/>
              </a:solidFill>
            </a:rPr>
            <a:t> (Ezekiel 13:22)</a:t>
          </a:r>
          <a:endParaRPr lang="en-US" sz="2000" kern="1200" noProof="0" dirty="0">
            <a:solidFill>
              <a:schemeClr val="tx1"/>
            </a:solidFill>
          </a:endParaRPr>
        </a:p>
      </dsp:txBody>
      <dsp:txXfrm>
        <a:off x="1035423" y="785126"/>
        <a:ext cx="6113247" cy="308882"/>
      </dsp:txXfrm>
    </dsp:sp>
    <dsp:sp modelId="{646086EF-A582-43F2-A0F8-BDACD0A14D75}">
      <dsp:nvSpPr>
        <dsp:cNvPr id="0" name=""/>
        <dsp:cNvSpPr/>
      </dsp:nvSpPr>
      <dsp:spPr>
        <a:xfrm>
          <a:off x="1683759" y="1163274"/>
          <a:ext cx="6735039" cy="328102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tx1"/>
              </a:solidFill>
            </a:rPr>
            <a:t>Ne </a:t>
          </a:r>
          <a:r>
            <a:rPr lang="en-US" sz="2000" b="1" kern="1200" dirty="0" err="1">
              <a:solidFill>
                <a:schemeClr val="tx1"/>
              </a:solidFill>
            </a:rPr>
            <a:t>gidwaro</a:t>
          </a:r>
          <a:r>
            <a:rPr lang="en-US" sz="2000" b="1" kern="1200" dirty="0">
              <a:solidFill>
                <a:schemeClr val="tx1"/>
              </a:solidFill>
            </a:rPr>
            <a:t> </a:t>
          </a:r>
          <a:r>
            <a:rPr lang="en-US" sz="2000" b="1" kern="1200" dirty="0" err="1">
              <a:solidFill>
                <a:schemeClr val="tx1"/>
              </a:solidFill>
            </a:rPr>
            <a:t>ber</a:t>
          </a:r>
          <a:r>
            <a:rPr lang="en-US" sz="2000" b="1" kern="1200" dirty="0">
              <a:solidFill>
                <a:schemeClr val="tx1"/>
              </a:solidFill>
            </a:rPr>
            <a:t> </a:t>
          </a:r>
          <a:r>
            <a:rPr lang="en-US" sz="2000" b="1" kern="1200" dirty="0" err="1">
              <a:solidFill>
                <a:schemeClr val="tx1"/>
              </a:solidFill>
            </a:rPr>
            <a:t>margi</a:t>
          </a:r>
          <a:r>
            <a:rPr lang="en-US" sz="2000" b="1" kern="1200" dirty="0">
              <a:solidFill>
                <a:schemeClr val="tx1"/>
              </a:solidFill>
            </a:rPr>
            <a:t> </a:t>
          </a:r>
          <a:r>
            <a:rPr lang="en-US" sz="2000" b="1" kern="1200" dirty="0" err="1">
              <a:solidFill>
                <a:schemeClr val="tx1"/>
              </a:solidFill>
            </a:rPr>
            <a:t>giwegi</a:t>
          </a:r>
          <a:r>
            <a:rPr lang="en-US" sz="2000" b="1" kern="1200" dirty="0">
              <a:solidFill>
                <a:schemeClr val="tx1"/>
              </a:solidFill>
            </a:rPr>
            <a:t> (Ezekiel 13:19)</a:t>
          </a:r>
          <a:endParaRPr lang="en-US" sz="2000" kern="1200" noProof="0" dirty="0">
            <a:solidFill>
              <a:schemeClr val="tx1"/>
            </a:solidFill>
          </a:endParaRPr>
        </a:p>
      </dsp:txBody>
      <dsp:txXfrm>
        <a:off x="1693369" y="1172884"/>
        <a:ext cx="5938492" cy="308882"/>
      </dsp:txXfrm>
    </dsp:sp>
    <dsp:sp modelId="{78472FAB-D2AC-4A01-9250-D3424753C9CC}">
      <dsp:nvSpPr>
        <dsp:cNvPr id="0" name=""/>
        <dsp:cNvSpPr/>
      </dsp:nvSpPr>
      <dsp:spPr>
        <a:xfrm>
          <a:off x="6521772" y="251297"/>
          <a:ext cx="213266" cy="213266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lumMod val="75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 noProof="0" dirty="0">
            <a:solidFill>
              <a:schemeClr val="tx1"/>
            </a:solidFill>
          </a:endParaRPr>
        </a:p>
      </dsp:txBody>
      <dsp:txXfrm>
        <a:off x="6569757" y="251297"/>
        <a:ext cx="117296" cy="160483"/>
      </dsp:txXfrm>
    </dsp:sp>
    <dsp:sp modelId="{0A7D6550-1042-453A-9DE8-0B3E644AA13B}">
      <dsp:nvSpPr>
        <dsp:cNvPr id="0" name=""/>
        <dsp:cNvSpPr/>
      </dsp:nvSpPr>
      <dsp:spPr>
        <a:xfrm>
          <a:off x="7085831" y="639055"/>
          <a:ext cx="213266" cy="213266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lumMod val="75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5015950"/>
              <a:satOff val="-2050"/>
              <a:lumOff val="-564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 noProof="0" dirty="0">
            <a:solidFill>
              <a:schemeClr val="tx1"/>
            </a:solidFill>
          </a:endParaRPr>
        </a:p>
      </dsp:txBody>
      <dsp:txXfrm>
        <a:off x="7133816" y="639055"/>
        <a:ext cx="117296" cy="160483"/>
      </dsp:txXfrm>
    </dsp:sp>
    <dsp:sp modelId="{30D20B0F-EAAD-4BFC-9880-3CA89F455507}">
      <dsp:nvSpPr>
        <dsp:cNvPr id="0" name=""/>
        <dsp:cNvSpPr/>
      </dsp:nvSpPr>
      <dsp:spPr>
        <a:xfrm>
          <a:off x="7641472" y="1026813"/>
          <a:ext cx="213266" cy="213266"/>
        </a:xfrm>
        <a:prstGeom prst="downArrow">
          <a:avLst>
            <a:gd name="adj1" fmla="val 55000"/>
            <a:gd name="adj2" fmla="val 45000"/>
          </a:avLst>
        </a:prstGeom>
        <a:solidFill>
          <a:schemeClr val="tx2">
            <a:lumMod val="75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10031901"/>
              <a:satOff val="-4099"/>
              <a:lumOff val="-1128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 noProof="0" dirty="0">
            <a:solidFill>
              <a:schemeClr val="tx1"/>
            </a:solidFill>
          </a:endParaRPr>
        </a:p>
      </dsp:txBody>
      <dsp:txXfrm>
        <a:off x="7689457" y="1026813"/>
        <a:ext cx="117296" cy="1604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#1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C23129-45EC-E73F-FF50-60CDDE7C1D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C66946B-66EA-EA9F-FB1C-5917B038E5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E013161-6A3D-A069-C614-5DCC499E2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F6CAE86-BF8B-C5D4-0DBC-3B0681EAD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A1BF9C9-D66B-AC22-40E3-F28EEFE93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2184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D1A703-28EC-F588-1FFD-37E81466E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E3E047E-FD80-D053-A02F-2F63E7742C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46B1694-4B6A-7C3A-69E1-4F8BF8823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872D98F-AD07-E2DB-4081-6E2376F72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49D1C44-C073-CE05-E315-4637F80D8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13195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76DBC1-41D3-D2F1-78F2-AE510D94D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DCD8586-63A6-910D-86A6-FBE65108CB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F559C67-2F42-B705-7BA9-AB305CACF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26D031-81FD-F630-6954-3B010F502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73AAC48-FD0D-5473-1726-9259C16A7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65681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CBBB0D-D592-0CF5-C904-72D0B2014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70B8BE3-6899-E8CF-B8FD-5B21E104AC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7F70F54-8BD3-696C-5118-4954CA16AD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625FFF2-AAD3-C708-22F5-B233C1FC1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265177F-C921-B035-F2C6-E26BE3C37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48BB352-DB60-2BFA-207F-235614BED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31932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FAD1F1-9D76-B342-9D99-70136B78C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C72EEE5-A3EF-54C1-6B57-5501D68615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203BB70-1FEB-7044-B641-D24CF89AA5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52B213C-554B-2601-583F-1DB071CBA7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5884F46-B7F2-8647-3888-9ABEA28F9B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7CD0D40-7C2C-71DB-A424-CF6ED8DB9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56BE9B6-32E8-586E-2856-F24C5A9D3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0547496-E7EB-3FEA-3C5D-06B019B5F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9447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825170-F666-11E3-3CBE-0ACFFEB85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BF253AB-8818-B3CC-740D-68B396474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1B23A6F-CE60-5897-B5A4-DDC911939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35E01BC-A11D-3E5C-5CED-796DE19DC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1806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676472F-395D-829E-E776-CCE3E510B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81F9749-230C-4AEE-46F6-F882F8463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ABA9E21-DB1F-C9D6-FE29-E673003E6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8751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5F5BA1-FF2E-4871-120B-66B38B973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1A9BEE6-C65F-A239-F29E-A15692519C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A54D110-68EF-66A4-1437-136DB5EBB6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CDD8DBB-D180-A13E-F54E-11B90AD1B4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7C05875-9BF4-AA12-63C9-F59685518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0929C30-7EB1-C338-65A6-A931B17DE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70150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E79AA0-7CE1-A7DE-C612-5150355D5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0334A67-B6E6-7A0B-E115-B156E192C3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BC1E879-0137-0721-4A6B-EC8F167B48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B7245D8-E29B-0F68-09B6-6BA93A00D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B9B6691-FFEB-40C0-284C-4D16EB34B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E5BC74D-8B52-1075-03A4-B103D4D2A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651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83B8AB-0377-4020-1EE6-16E125DE8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1AB5A8A-7929-34D4-C23F-93ABCA8443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B7B1BA9-723F-55A4-F33E-C3BEDBBEB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37453F-6969-CE3E-F7B6-5126538E0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3015E3D-2337-38F8-65E6-B4B111261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88522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ADC1AA1-7FDB-3E6E-196B-0717ED97CB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EA88247-0A48-9FF1-C710-49B39CAD75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AFBD75D-768D-FA5E-33DF-504821D7D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AD755F7-F528-8BDF-37C7-6D0AC2D92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F066CE0-4E15-F626-1F4D-D65FF4120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23944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A3FB30-A257-BE85-29E5-3948FAE8B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398776-65E7-0861-BC46-26E3E20363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634884-8FE5-B756-6863-D9AEEAF7D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B09012-43F4-CC12-1D40-2A501B743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FB91E2-7F81-F51A-290F-B2820262A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800498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6AAFEB-C9B4-685F-AED6-817B1FD61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AA031F-5EFC-8E11-559D-C72D5D136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AB5A2D-2794-F08B-E416-46AF877F3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DA272D-88A8-B966-3240-349800B3A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EBCC7F-C63C-F68A-39DA-EEC5FB3A5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267507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A431D6-1E92-AE5B-36D8-08A10C79B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3E1492-90D1-B67B-CF11-1C8D16732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E447A9-3E95-149A-80A7-93DCA963C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3578E1-C0C9-2915-C68D-0AAE59F2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A4E1E9-6F84-DB94-3619-C8CD3862B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368961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8A401-21E6-84DB-1350-AF55F56E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1D31DE-C58D-ABC8-EBDC-12CE2CDEAF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88745D-C695-DA8C-65CA-0B9822CA3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7A9A171-C974-247C-F4D0-AE502F30D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CC83BD2-C182-134A-B8CA-4C5FA613E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3D0F4-9606-68D5-65D3-ED75B9D33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30913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DD24D1-F82A-A1A2-1B9B-37439891F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B8AE1E-A443-6F0E-04F8-5FD973665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E4633A-4B41-7FEB-212F-78FF08080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7825BB1-D5EA-1CFD-3D1B-2A0EA8173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010A9CD-A968-3CF5-C790-DF251BA19F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E641206-4299-13AA-76B9-2552F9196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153ECB6-9C85-1F48-578F-C9FB09E17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FD9080D-4B92-D056-54DD-56AF1238A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713532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FA6B3A-F137-30A1-E737-5EF52C6E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836EFD3-677E-EC56-00E4-7883C564F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EA143D-E2BB-2E3C-2700-1F00DEF7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4F6A741-F77D-BF5A-61C2-6AA0564A0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26463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21038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0C8A8D-A9A0-2B7B-28B1-43C741F7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7D4A49-D97E-CABE-EA88-04DFA6469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C434578-8E93-D670-DD5E-FC9AE6EBA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B64436-92B3-1C41-D719-DB918E087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CD3847-0CC9-D90B-E32A-EBD7E4E57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D6A90A-741D-6D41-EAD7-7C0419FFE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096527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08570D-C7FD-7B95-C162-6CDA54492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D77A0B6-0A56-B530-B9C6-D95756DCC2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580A27-F45F-4197-2F37-D821C3DA3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20D4EE-28C5-5485-3A18-EA2384B67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EBB4AF-2C9A-E86D-F4AE-019796231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FD1420-987B-C2E3-B247-D24D39CBF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72884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3649F8-E53A-D8B3-1FEF-3089DB391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C500DB-C491-D588-1FB0-2A6DAC1C0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DFB2F3-B417-E7F3-C4F1-16CF6DB2B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C69DA7-2BCD-968D-6A9A-B7E80237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CF97FB-FB08-5B34-6B3E-E1098B71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87951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5DEEBDC-0FA7-E43E-2CEF-D5782DDD4E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5BF719-6B5E-D0E7-4298-5F5FB5C770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A0C4ED-DB60-9412-C7DB-AE9A4DF26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F8EE2-C41D-7FC2-7D38-271827FDA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18CBC4-878A-55FB-C4F7-367E958E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57237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0B1ABBF-21F9-A217-5619-DA4A5D5B1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F9E93C4-B5EF-CA2B-139B-4826812B71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2B640A-7341-42EA-9D87-1018E8838A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75D17A9-49CE-4738-821A-F8BD84C736B8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803F819-E011-4477-DF0F-4E779A81F5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936B14E-5156-A6E4-4386-BDCAFE9E95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15018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5957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5.jpg"/><Relationship Id="rId4" Type="http://schemas.openxmlformats.org/officeDocument/2006/relationships/diagramLayout" Target="../diagrams/layout1.xml"/><Relationship Id="rId9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7.jpeg"/><Relationship Id="rId7" Type="http://schemas.openxmlformats.org/officeDocument/2006/relationships/image" Target="../media/image11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g"/><Relationship Id="rId5" Type="http://schemas.openxmlformats.org/officeDocument/2006/relationships/image" Target="../media/image9.jpe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15.png"/><Relationship Id="rId10" Type="http://schemas.microsoft.com/office/2007/relationships/hdphoto" Target="../media/hdphoto5.wdp"/><Relationship Id="rId4" Type="http://schemas.microsoft.com/office/2007/relationships/hdphoto" Target="../media/hdphoto2.wdp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13" Type="http://schemas.openxmlformats.org/officeDocument/2006/relationships/image" Target="../media/image24.sv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openxmlformats.org/officeDocument/2006/relationships/image" Target="../media/image23.sv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22.jpeg"/><Relationship Id="rId5" Type="http://schemas.openxmlformats.org/officeDocument/2006/relationships/diagramQuickStyle" Target="../diagrams/quickStyle2.xml"/><Relationship Id="rId15" Type="http://schemas.openxmlformats.org/officeDocument/2006/relationships/image" Target="../media/image26.svg"/><Relationship Id="rId10" Type="http://schemas.openxmlformats.org/officeDocument/2006/relationships/image" Target="../media/image21.jpeg"/><Relationship Id="rId4" Type="http://schemas.openxmlformats.org/officeDocument/2006/relationships/diagramLayout" Target="../diagrams/layout2.xml"/><Relationship Id="rId9" Type="http://schemas.openxmlformats.org/officeDocument/2006/relationships/image" Target="../media/image20.jpeg"/><Relationship Id="rId14" Type="http://schemas.openxmlformats.org/officeDocument/2006/relationships/image" Target="../media/image25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Relationship Id="rId9" Type="http://schemas.openxmlformats.org/officeDocument/2006/relationships/image" Target="../media/image34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45FC85-D7FF-1368-7FF3-991D09E0D4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BDB83C86-56DD-EED1-D599-D7ED2B997DB4}"/>
              </a:ext>
            </a:extLst>
          </p:cNvPr>
          <p:cNvSpPr txBox="1"/>
          <p:nvPr/>
        </p:nvSpPr>
        <p:spPr>
          <a:xfrm>
            <a:off x="228600" y="138559"/>
            <a:ext cx="11734800" cy="1090166"/>
          </a:xfrm>
          <a:prstGeom prst="rect">
            <a:avLst/>
          </a:prstGeom>
          <a:noFill/>
        </p:spPr>
        <p:txBody>
          <a:bodyPr wrap="square" rtlCol="0">
            <a:prstTxWarp prst="textDeflateBottom">
              <a:avLst>
                <a:gd name="adj" fmla="val 62250"/>
              </a:avLst>
            </a:prstTxWarp>
            <a:spAutoFit/>
            <a:scene3d>
              <a:camera prst="orthographicFront"/>
              <a:lightRig rig="morning" dir="t"/>
            </a:scene3d>
            <a:sp3d extrusionH="57150" contourW="19050">
              <a:bevelT w="38100" h="38100" prst="slope"/>
              <a:contourClr>
                <a:schemeClr val="tx1"/>
              </a:contourClr>
            </a:sp3d>
          </a:bodyPr>
          <a:lstStyle/>
          <a:p>
            <a:pPr algn="ctr"/>
            <a:r>
              <a:rPr lang="en-US" sz="4400" b="1" spc="300" noProof="0" dirty="0">
                <a:ln w="13462">
                  <a:noFill/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dist="50800" dir="2700000" algn="bl" rotWithShape="0">
                    <a:srgbClr val="663300"/>
                  </a:outerShdw>
                </a:effectLst>
              </a:rPr>
              <a:t>JONABI MAG MUMA MACHON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1B3918F-AC38-BC12-03D2-FC638D436E7D}"/>
              </a:ext>
            </a:extLst>
          </p:cNvPr>
          <p:cNvSpPr txBox="1"/>
          <p:nvPr/>
        </p:nvSpPr>
        <p:spPr>
          <a:xfrm>
            <a:off x="9229725" y="6134666"/>
            <a:ext cx="19335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noProof="0" dirty="0">
                <a:solidFill>
                  <a:srgbClr val="D5CD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Lesson 3 mar </a:t>
            </a:r>
            <a:r>
              <a:rPr lang="en-US" sz="1600" b="1" noProof="0" dirty="0" err="1">
                <a:solidFill>
                  <a:srgbClr val="D5CD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Octoba</a:t>
            </a:r>
            <a:r>
              <a:rPr lang="en-US" sz="1600" b="1" noProof="0" dirty="0">
                <a:solidFill>
                  <a:srgbClr val="D5CD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17, 2026</a:t>
            </a:r>
          </a:p>
        </p:txBody>
      </p:sp>
    </p:spTree>
    <p:extLst>
      <p:ext uri="{BB962C8B-B14F-4D97-AF65-F5344CB8AC3E}">
        <p14:creationId xmlns:p14="http://schemas.microsoft.com/office/powerpoint/2010/main" val="248188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2965" y="198784"/>
            <a:ext cx="7786776" cy="6490252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5F2CB8B-AEA0-7DBD-46B5-38FA5E6792D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3" r="3343"/>
          <a:stretch>
            <a:fillRect/>
          </a:stretch>
        </p:blipFill>
        <p:spPr>
          <a:xfrm>
            <a:off x="505418" y="198783"/>
            <a:ext cx="7786776" cy="6490252"/>
          </a:xfrm>
          <a:custGeom>
            <a:avLst/>
            <a:gdLst/>
            <a:ahLst/>
            <a:cxnLst/>
            <a:rect l="l" t="t" r="r" b="b"/>
            <a:pathLst>
              <a:path w="1838528" h="1838528">
                <a:moveTo>
                  <a:pt x="919264" y="0"/>
                </a:moveTo>
                <a:cubicBezTo>
                  <a:pt x="1426959" y="0"/>
                  <a:pt x="1838528" y="411569"/>
                  <a:pt x="1838528" y="919264"/>
                </a:cubicBezTo>
                <a:cubicBezTo>
                  <a:pt x="1838528" y="1426959"/>
                  <a:pt x="1426959" y="1838528"/>
                  <a:pt x="919264" y="1838528"/>
                </a:cubicBezTo>
                <a:cubicBezTo>
                  <a:pt x="411569" y="1838528"/>
                  <a:pt x="0" y="1426959"/>
                  <a:pt x="0" y="919264"/>
                </a:cubicBezTo>
                <a:cubicBezTo>
                  <a:pt x="0" y="411569"/>
                  <a:pt x="411569" y="0"/>
                  <a:pt x="919264" y="0"/>
                </a:cubicBezTo>
                <a:close/>
              </a:path>
            </a:pathLst>
          </a:cu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14" name="!!plus graphic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956" y="703679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!!circle graphic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753" y="1562696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!!dot graphic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20" name="!!Straight Connector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7607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uadroTexto 6">
            <a:extLst>
              <a:ext uri="{FF2B5EF4-FFF2-40B4-BE49-F238E27FC236}">
                <a16:creationId xmlns:a16="http://schemas.microsoft.com/office/drawing/2014/main" id="{321E51C9-5390-CA16-671F-B13EDCA8A186}"/>
              </a:ext>
            </a:extLst>
          </p:cNvPr>
          <p:cNvSpPr txBox="1"/>
          <p:nvPr/>
        </p:nvSpPr>
        <p:spPr>
          <a:xfrm>
            <a:off x="8374858" y="1166842"/>
            <a:ext cx="3641070" cy="452431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«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Johoshafat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nochung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’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mowachonigi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niya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“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Winjuru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un jo-Juda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gi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joma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odak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Jerusalem!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Genuru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Ruoth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Nyasaye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ma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Nyasachu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mi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unukwo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kendo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genuru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kuom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jonabi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mage, mi</a:t>
            </a:r>
            <a:r>
              <a:rPr kumimoji="0" lang="en-US" sz="2600" b="1" i="0" u="none" strike="noStrike" kern="1200" cap="none" spc="0" normalizeH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unulo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.”</a:t>
            </a:r>
            <a:r>
              <a:rPr kumimoji="0" lang="es-E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</a:t>
            </a:r>
            <a:r>
              <a:rPr kumimoji="0" lang="es-E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Weche</a:t>
            </a: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s-E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Mag</a:t>
            </a: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s-E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Ndalo</a:t>
            </a: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20:20)</a:t>
            </a:r>
            <a:endParaRPr kumimoji="0" lang="es-ES" sz="2400" b="1" i="0" u="none" strike="noStrike" kern="1200" cap="none" spc="0" normalizeH="0" baseline="0" noProof="0" dirty="0">
              <a:ln>
                <a:noFill/>
              </a:ln>
              <a:solidFill>
                <a:srgbClr val="CC3399">
                  <a:lumMod val="50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2235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A8CB05-D643-126F-7D56-A3F2E45050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5B676A44-7722-4240-72D3-325B92146D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74623217"/>
              </p:ext>
            </p:extLst>
          </p:nvPr>
        </p:nvGraphicFramePr>
        <p:xfrm>
          <a:off x="5438776" y="3886201"/>
          <a:ext cx="6467474" cy="28670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1B667E53-C1D7-E958-F06D-71B3539DB01F}"/>
              </a:ext>
            </a:extLst>
          </p:cNvPr>
          <p:cNvSpPr txBox="1"/>
          <p:nvPr/>
        </p:nvSpPr>
        <p:spPr>
          <a:xfrm>
            <a:off x="381000" y="209549"/>
            <a:ext cx="802004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E </a:t>
            </a:r>
            <a:r>
              <a:rPr lang="en-US" sz="2000" b="1" dirty="0" err="1"/>
              <a:t>kinde</a:t>
            </a:r>
            <a:r>
              <a:rPr lang="en-US" sz="2000" b="1" dirty="0"/>
              <a:t> mag Muma </a:t>
            </a:r>
            <a:r>
              <a:rPr lang="en-US" sz="2000" b="1" dirty="0" err="1"/>
              <a:t>Machon</a:t>
            </a:r>
            <a:r>
              <a:rPr lang="en-US" sz="2000" b="1" dirty="0"/>
              <a:t>, </a:t>
            </a:r>
            <a:r>
              <a:rPr lang="en-US" sz="2000" b="1" dirty="0" err="1"/>
              <a:t>ji</a:t>
            </a:r>
            <a:r>
              <a:rPr lang="en-US" sz="2000" b="1" dirty="0"/>
              <a:t> mane </a:t>
            </a:r>
            <a:r>
              <a:rPr lang="en-US" sz="2000" b="1" dirty="0" err="1"/>
              <a:t>yudo</a:t>
            </a:r>
            <a:r>
              <a:rPr lang="en-US" sz="2000" b="1" dirty="0"/>
              <a:t> </a:t>
            </a:r>
            <a:r>
              <a:rPr lang="en-US" sz="2000" b="1" dirty="0" err="1"/>
              <a:t>ote</a:t>
            </a:r>
            <a:r>
              <a:rPr lang="en-US" sz="2000" b="1" dirty="0"/>
              <a:t> </a:t>
            </a:r>
            <a:r>
              <a:rPr lang="en-US" sz="2000" b="1" dirty="0" err="1"/>
              <a:t>kowuok</a:t>
            </a:r>
            <a:r>
              <a:rPr lang="en-US" sz="2000" b="1" dirty="0"/>
              <a:t> </a:t>
            </a:r>
            <a:r>
              <a:rPr lang="en-US" sz="2000" b="1" dirty="0" err="1"/>
              <a:t>kuom</a:t>
            </a:r>
            <a:r>
              <a:rPr lang="en-US" sz="2000" b="1" dirty="0"/>
              <a:t> </a:t>
            </a:r>
            <a:r>
              <a:rPr lang="en-US" sz="2000" b="1" dirty="0" err="1"/>
              <a:t>Nyasaye</a:t>
            </a:r>
            <a:r>
              <a:rPr lang="en-US" sz="2000" b="1" dirty="0"/>
              <a:t> </a:t>
            </a:r>
            <a:r>
              <a:rPr lang="en-US" sz="2000" b="1" dirty="0" err="1"/>
              <a:t>mondo</a:t>
            </a:r>
            <a:r>
              <a:rPr lang="en-US" sz="2000" b="1" dirty="0"/>
              <a:t> </a:t>
            </a:r>
            <a:r>
              <a:rPr lang="en-US" sz="2000" b="1" dirty="0" err="1"/>
              <a:t>giter</a:t>
            </a:r>
            <a:r>
              <a:rPr lang="en-US" sz="2000" b="1" dirty="0"/>
              <a:t> ne </a:t>
            </a:r>
            <a:r>
              <a:rPr lang="en-US" sz="2000" b="1" dirty="0" err="1"/>
              <a:t>jomoko</a:t>
            </a:r>
            <a:r>
              <a:rPr lang="en-US" sz="2000" b="1" dirty="0"/>
              <a:t> ne </a:t>
            </a:r>
            <a:r>
              <a:rPr lang="en-US" sz="2000" b="1" dirty="0" err="1"/>
              <a:t>iluongo</a:t>
            </a:r>
            <a:r>
              <a:rPr lang="en-US" sz="2000" b="1" dirty="0"/>
              <a:t> </a:t>
            </a:r>
            <a:r>
              <a:rPr lang="en-US" sz="2000" b="1" dirty="0" err="1"/>
              <a:t>ni</a:t>
            </a:r>
            <a:r>
              <a:rPr lang="en-US" sz="2000" b="1" dirty="0"/>
              <a:t> </a:t>
            </a:r>
            <a:r>
              <a:rPr lang="en-US" sz="2000" b="1" dirty="0" err="1"/>
              <a:t>joneno</a:t>
            </a:r>
            <a:r>
              <a:rPr lang="en-US" sz="2000" b="1" dirty="0"/>
              <a:t> kata </a:t>
            </a:r>
            <a:r>
              <a:rPr lang="en-US" sz="2000" b="1" dirty="0" err="1"/>
              <a:t>jonabi</a:t>
            </a:r>
            <a:r>
              <a:rPr lang="en-US" sz="2000" b="1" dirty="0"/>
              <a:t> (1 Sam. 9:9).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CF52011-9D84-9C51-BEFC-B94B37734BAB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5435"/>
          <a:stretch>
            <a:fillRect/>
          </a:stretch>
        </p:blipFill>
        <p:spPr>
          <a:xfrm>
            <a:off x="8401050" y="152400"/>
            <a:ext cx="3505200" cy="3314700"/>
          </a:xfrm>
          <a:prstGeom prst="round2DiagRect">
            <a:avLst>
              <a:gd name="adj1" fmla="val 43026"/>
              <a:gd name="adj2" fmla="val 0"/>
            </a:avLst>
          </a:prstGeom>
          <a:ln w="57150" cap="sq">
            <a:solidFill>
              <a:srgbClr val="C7EC8F"/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3D61C0A-00AB-8167-3DCF-C6BDACE8A39E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260" t="18918" r="3614" b="1552"/>
          <a:stretch>
            <a:fillRect/>
          </a:stretch>
        </p:blipFill>
        <p:spPr>
          <a:xfrm>
            <a:off x="190500" y="3765591"/>
            <a:ext cx="5040752" cy="3016210"/>
          </a:xfrm>
          <a:prstGeom prst="roundRect">
            <a:avLst>
              <a:gd name="adj" fmla="val 11930"/>
            </a:avLst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C000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C9E4EB24-5232-238A-E327-1124AF1CDB49}"/>
              </a:ext>
            </a:extLst>
          </p:cNvPr>
          <p:cNvSpPr txBox="1"/>
          <p:nvPr/>
        </p:nvSpPr>
        <p:spPr>
          <a:xfrm>
            <a:off x="380999" y="2533262"/>
            <a:ext cx="789622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sz="2000" b="1" dirty="0">
                <a:solidFill>
                  <a:prstClr val="black"/>
                </a:solidFill>
              </a:rPr>
              <a:t>To bende ne nitie jonabi ma miriambo mane wuoyo kuom “gik ma giparo apara giwegi” (Jer. 23:16).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363A18C-D014-D907-585F-CFA131DDD66B}"/>
              </a:ext>
            </a:extLst>
          </p:cNvPr>
          <p:cNvSpPr txBox="1"/>
          <p:nvPr/>
        </p:nvSpPr>
        <p:spPr>
          <a:xfrm>
            <a:off x="380998" y="1109217"/>
            <a:ext cx="7896227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Ne gin </a:t>
            </a:r>
            <a:r>
              <a:rPr lang="en-US" sz="2000" b="1" dirty="0" err="1">
                <a:solidFill>
                  <a:prstClr val="black"/>
                </a:solidFill>
              </a:rPr>
              <a:t>gi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nyalo</a:t>
            </a:r>
            <a:r>
              <a:rPr lang="en-US" sz="2000" b="1" dirty="0">
                <a:solidFill>
                  <a:prstClr val="black"/>
                </a:solidFill>
              </a:rPr>
              <a:t> mar </a:t>
            </a:r>
            <a:r>
              <a:rPr lang="en-US" sz="2000" b="1" dirty="0" err="1">
                <a:solidFill>
                  <a:prstClr val="black"/>
                </a:solidFill>
              </a:rPr>
              <a:t>ng’eyo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gik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mopondo</a:t>
            </a:r>
            <a:r>
              <a:rPr lang="en-US" sz="2000" b="1" dirty="0">
                <a:solidFill>
                  <a:prstClr val="black"/>
                </a:solidFill>
              </a:rPr>
              <a:t>, kendo kata </a:t>
            </a:r>
            <a:r>
              <a:rPr lang="en-US" sz="2000" b="1" dirty="0" err="1">
                <a:solidFill>
                  <a:prstClr val="black"/>
                </a:solidFill>
              </a:rPr>
              <a:t>gik</a:t>
            </a:r>
            <a:r>
              <a:rPr lang="en-US" sz="2000" b="1" dirty="0">
                <a:solidFill>
                  <a:prstClr val="black"/>
                </a:solidFill>
              </a:rPr>
              <a:t> mane pod biro (1 Sam. 9:6), to </a:t>
            </a:r>
            <a:r>
              <a:rPr lang="en-US" sz="2000" b="1" dirty="0" err="1">
                <a:solidFill>
                  <a:prstClr val="black"/>
                </a:solidFill>
              </a:rPr>
              <a:t>tijgi</a:t>
            </a:r>
            <a:r>
              <a:rPr lang="en-US" sz="2000" b="1" dirty="0">
                <a:solidFill>
                  <a:prstClr val="black"/>
                </a:solidFill>
              </a:rPr>
              <a:t> ne ok </a:t>
            </a:r>
            <a:r>
              <a:rPr lang="en-US" sz="2000" b="1" dirty="0" err="1">
                <a:solidFill>
                  <a:prstClr val="black"/>
                </a:solidFill>
              </a:rPr>
              <a:t>en</a:t>
            </a:r>
            <a:r>
              <a:rPr lang="en-US" sz="2000" b="1" dirty="0">
                <a:solidFill>
                  <a:prstClr val="black"/>
                </a:solidFill>
              </a:rPr>
              <a:t> mana </a:t>
            </a:r>
            <a:r>
              <a:rPr lang="en-US" sz="2000" b="1" dirty="0" err="1">
                <a:solidFill>
                  <a:prstClr val="black"/>
                </a:solidFill>
              </a:rPr>
              <a:t>mano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kende</a:t>
            </a:r>
            <a:r>
              <a:rPr lang="en-US" sz="2000" b="1" dirty="0">
                <a:solidFill>
                  <a:prstClr val="black"/>
                </a:solidFill>
              </a:rPr>
              <a:t>; ne </a:t>
            </a:r>
            <a:r>
              <a:rPr lang="en-US" sz="2000" b="1" dirty="0" err="1">
                <a:solidFill>
                  <a:prstClr val="black"/>
                </a:solidFill>
              </a:rPr>
              <a:t>oriwo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gik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mathoth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En</a:t>
            </a:r>
            <a:r>
              <a:rPr lang="en-US" sz="2000" b="1" dirty="0">
                <a:solidFill>
                  <a:prstClr val="black"/>
                </a:solidFill>
              </a:rPr>
              <a:t> adier </a:t>
            </a:r>
            <a:r>
              <a:rPr lang="en-US" sz="2000" b="1" dirty="0" err="1">
                <a:solidFill>
                  <a:prstClr val="black"/>
                </a:solidFill>
              </a:rPr>
              <a:t>ni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nyalo</a:t>
            </a:r>
            <a:r>
              <a:rPr lang="en-US" sz="2000" b="1" dirty="0">
                <a:solidFill>
                  <a:prstClr val="black"/>
                </a:solidFill>
              </a:rPr>
              <a:t> ma </a:t>
            </a:r>
            <a:r>
              <a:rPr lang="en-US" sz="2000" b="1" dirty="0" err="1">
                <a:solidFill>
                  <a:prstClr val="black"/>
                </a:solidFill>
              </a:rPr>
              <a:t>kamano</a:t>
            </a:r>
            <a:r>
              <a:rPr lang="en-US" sz="2000" b="1" dirty="0">
                <a:solidFill>
                  <a:prstClr val="black"/>
                </a:solidFill>
              </a:rPr>
              <a:t> ne ok </a:t>
            </a:r>
            <a:r>
              <a:rPr lang="en-US" sz="2000" b="1" dirty="0" err="1">
                <a:solidFill>
                  <a:prstClr val="black"/>
                </a:solidFill>
              </a:rPr>
              <a:t>owuok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kuomgi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giwegi</a:t>
            </a:r>
            <a:r>
              <a:rPr lang="en-US" sz="2000" b="1" dirty="0">
                <a:solidFill>
                  <a:prstClr val="black"/>
                </a:solidFill>
              </a:rPr>
              <a:t>. Ne </a:t>
            </a:r>
            <a:r>
              <a:rPr lang="en-US" sz="2000" b="1" dirty="0" err="1">
                <a:solidFill>
                  <a:prstClr val="black"/>
                </a:solidFill>
              </a:rPr>
              <a:t>owuok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kuom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Nyasaye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68009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EE45040-5C94-4D43-BF84-7F93A5FB39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4">
                                            <p:graphicEl>
                                              <a:dgm id="{AEE45040-5C94-4D43-BF84-7F93A5FB39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B3F6065-B73B-448B-BEFC-9B5D02D097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">
                                            <p:graphicEl>
                                              <a:dgm id="{1B3F6065-B73B-448B-BEFC-9B5D02D0978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FC99FF7-CFC9-4504-87BC-2B7781D507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4">
                                            <p:graphicEl>
                                              <a:dgm id="{2FC99FF7-CFC9-4504-87BC-2B7781D5072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B755F89-764D-4FC8-A5E8-CD8D730EAC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">
                                            <p:graphicEl>
                                              <a:dgm id="{0B755F89-764D-4FC8-A5E8-CD8D730EAC7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ADA3A13-12B9-4EA2-A8F7-C8863DDD72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4">
                                            <p:graphicEl>
                                              <a:dgm id="{EADA3A13-12B9-4EA2-A8F7-C8863DDD72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105F974-CEB5-43D5-B9E6-98D3650421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4">
                                            <p:graphicEl>
                                              <a:dgm id="{2105F974-CEB5-43D5-B9E6-98D3650421E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  <p:bldP spid="3" grpId="0"/>
      <p:bldP spid="6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0316A1A-D070-7CB7-3A62-49E0302600E0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contrasting" dir="t"/>
            </a:scene3d>
            <a:sp3d extrusionH="57150" contourW="19050">
              <a:bevelT h="25400" prst="softRound"/>
              <a:contourClr>
                <a:schemeClr val="accent3">
                  <a:lumMod val="75000"/>
                </a:schemeClr>
              </a:contourClr>
            </a:sp3d>
          </a:bodyPr>
          <a:lstStyle/>
          <a:p>
            <a:pPr algn="ctr"/>
            <a:r>
              <a:rPr lang="en-US" sz="3600" b="1" dirty="0">
                <a:ln w="22225">
                  <a:noFill/>
                  <a:prstDash val="solid"/>
                </a:ln>
                <a:solidFill>
                  <a:srgbClr val="FFFF7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 MAGE MANE OLUONGI E TIJ JANABI?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C71A0D8-2759-AFD6-3E80-4144DF8FA299}"/>
              </a:ext>
            </a:extLst>
          </p:cNvPr>
          <p:cNvSpPr txBox="1"/>
          <p:nvPr/>
        </p:nvSpPr>
        <p:spPr>
          <a:xfrm>
            <a:off x="1023937" y="579656"/>
            <a:ext cx="101441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Elija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ne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en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mana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dhano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ka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wan.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Nolemo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matek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mondo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koth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kik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chue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mi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koth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ne ok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ochue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e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piny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kuom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higni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adek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gi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nus.” </a:t>
            </a:r>
            <a:r>
              <a:rPr lang="en-US" sz="14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en-US" sz="1400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Jakobo</a:t>
            </a:r>
            <a:r>
              <a:rPr lang="en-US" sz="14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5:17)</a:t>
            </a:r>
            <a:endParaRPr lang="en-US" b="1" dirty="0">
              <a:solidFill>
                <a:schemeClr val="accent1">
                  <a:lumMod val="40000"/>
                  <a:lumOff val="60000"/>
                </a:schemeClr>
              </a:solidFill>
              <a:effectLst>
                <a:glow rad="101600">
                  <a:srgbClr val="894B00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AE2B4F1-EEF8-0872-6357-FEFE141AC4DC}"/>
              </a:ext>
            </a:extLst>
          </p:cNvPr>
          <p:cNvSpPr txBox="1"/>
          <p:nvPr/>
        </p:nvSpPr>
        <p:spPr>
          <a:xfrm>
            <a:off x="184260" y="1298076"/>
            <a:ext cx="679521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Wanyalo</a:t>
            </a:r>
            <a:r>
              <a:rPr lang="en-US" sz="2000" b="1" dirty="0"/>
              <a:t> </a:t>
            </a:r>
            <a:r>
              <a:rPr lang="en-US" sz="2000" b="1" dirty="0" err="1"/>
              <a:t>donjo</a:t>
            </a:r>
            <a:r>
              <a:rPr lang="en-US" sz="2000" b="1" dirty="0"/>
              <a:t> e paro ma ok </a:t>
            </a:r>
            <a:r>
              <a:rPr lang="en-US" sz="2000" b="1" dirty="0" err="1"/>
              <a:t>kare</a:t>
            </a:r>
            <a:r>
              <a:rPr lang="en-US" sz="2000" b="1" dirty="0"/>
              <a:t> </a:t>
            </a:r>
            <a:r>
              <a:rPr lang="en-US" sz="2000" b="1" dirty="0" err="1"/>
              <a:t>ka</a:t>
            </a:r>
            <a:r>
              <a:rPr lang="en-US" sz="2000" b="1" dirty="0"/>
              <a:t> </a:t>
            </a:r>
            <a:r>
              <a:rPr lang="en-US" sz="2000" b="1" dirty="0" err="1"/>
              <a:t>waparo</a:t>
            </a:r>
            <a:r>
              <a:rPr lang="en-US" sz="2000" b="1" dirty="0"/>
              <a:t> </a:t>
            </a:r>
            <a:r>
              <a:rPr lang="en-US" sz="2000" b="1" dirty="0" err="1"/>
              <a:t>ni</a:t>
            </a:r>
            <a:r>
              <a:rPr lang="en-US" sz="2000" b="1" dirty="0"/>
              <a:t> </a:t>
            </a:r>
            <a:r>
              <a:rPr lang="en-US" sz="2000" b="1" dirty="0" err="1"/>
              <a:t>jonabi</a:t>
            </a:r>
            <a:r>
              <a:rPr lang="en-US" sz="2000" b="1" dirty="0"/>
              <a:t> ne gin “</a:t>
            </a:r>
            <a:r>
              <a:rPr lang="en-US" sz="2000" b="1" dirty="0" err="1"/>
              <a:t>joma</a:t>
            </a:r>
            <a:r>
              <a:rPr lang="en-US" sz="2000" b="1" dirty="0"/>
              <a:t> </a:t>
            </a:r>
            <a:r>
              <a:rPr lang="en-US" sz="2000" b="1" dirty="0" err="1"/>
              <a:t>ber</a:t>
            </a:r>
            <a:r>
              <a:rPr lang="en-US" sz="2000" b="1" dirty="0"/>
              <a:t> </a:t>
            </a:r>
            <a:r>
              <a:rPr lang="en-US" sz="2000" b="1" dirty="0" err="1"/>
              <a:t>moloyo</a:t>
            </a:r>
            <a:r>
              <a:rPr lang="en-US" sz="2000" b="1" dirty="0"/>
              <a:t>.” Musa </a:t>
            </a:r>
            <a:r>
              <a:rPr lang="en-US" sz="2000" b="1" dirty="0" err="1"/>
              <a:t>nokwayo</a:t>
            </a:r>
            <a:r>
              <a:rPr lang="en-US" sz="2000" b="1" dirty="0"/>
              <a:t> </a:t>
            </a:r>
            <a:r>
              <a:rPr lang="en-US" sz="2000" b="1" dirty="0" err="1"/>
              <a:t>mondo</a:t>
            </a:r>
            <a:r>
              <a:rPr lang="en-US" sz="2000" b="1" dirty="0"/>
              <a:t> </a:t>
            </a:r>
            <a:r>
              <a:rPr lang="en-US" sz="2000" b="1" dirty="0" err="1"/>
              <a:t>oweye</a:t>
            </a:r>
            <a:r>
              <a:rPr lang="en-US" sz="2000" b="1" dirty="0"/>
              <a:t> </a:t>
            </a:r>
            <a:r>
              <a:rPr lang="en-US" sz="2000" b="1" dirty="0" err="1"/>
              <a:t>nikech</a:t>
            </a:r>
            <a:r>
              <a:rPr lang="en-US" sz="2000" b="1" dirty="0"/>
              <a:t> ne </a:t>
            </a:r>
            <a:r>
              <a:rPr lang="en-US" sz="2000" b="1" dirty="0" err="1"/>
              <a:t>oywayo</a:t>
            </a:r>
            <a:r>
              <a:rPr lang="en-US" sz="2000" b="1" dirty="0"/>
              <a:t> </a:t>
            </a:r>
            <a:r>
              <a:rPr lang="en-US" sz="2000" b="1" dirty="0" err="1"/>
              <a:t>wach</a:t>
            </a:r>
            <a:r>
              <a:rPr lang="en-US" sz="2000" b="1" dirty="0"/>
              <a:t> (</a:t>
            </a:r>
            <a:r>
              <a:rPr lang="en-US" sz="2000" b="1" dirty="0" err="1"/>
              <a:t>Wuok</a:t>
            </a:r>
            <a:r>
              <a:rPr lang="en-US" sz="2000" b="1" dirty="0"/>
              <a:t>. 4:10); </a:t>
            </a:r>
            <a:r>
              <a:rPr lang="en-US" sz="2000" b="1" dirty="0" err="1"/>
              <a:t>Isaya</a:t>
            </a:r>
            <a:r>
              <a:rPr lang="en-US" sz="2000" b="1" dirty="0"/>
              <a:t> </a:t>
            </a:r>
            <a:r>
              <a:rPr lang="en-US" sz="2000" b="1" dirty="0" err="1"/>
              <a:t>nowacho</a:t>
            </a:r>
            <a:r>
              <a:rPr lang="en-US" sz="2000" b="1" dirty="0"/>
              <a:t> </a:t>
            </a:r>
            <a:r>
              <a:rPr lang="en-US" sz="2000" b="1" dirty="0" err="1"/>
              <a:t>ni</a:t>
            </a:r>
            <a:r>
              <a:rPr lang="en-US" sz="2000" b="1" dirty="0"/>
              <a:t> ne </a:t>
            </a:r>
            <a:r>
              <a:rPr lang="en-US" sz="2000" b="1" dirty="0" err="1"/>
              <a:t>en</a:t>
            </a:r>
            <a:r>
              <a:rPr lang="en-US" sz="2000" b="1" dirty="0"/>
              <a:t> </a:t>
            </a:r>
            <a:r>
              <a:rPr lang="en-US" sz="2000" b="1" dirty="0" err="1"/>
              <a:t>ng’at</a:t>
            </a:r>
            <a:r>
              <a:rPr lang="en-US" sz="2000" b="1" dirty="0"/>
              <a:t> ma </a:t>
            </a:r>
            <a:r>
              <a:rPr lang="en-US" sz="2000" b="1" dirty="0" err="1"/>
              <a:t>dhoge</a:t>
            </a:r>
            <a:r>
              <a:rPr lang="en-US" sz="2000" b="1" dirty="0"/>
              <a:t> </a:t>
            </a:r>
            <a:r>
              <a:rPr lang="en-US" sz="2000" b="1" dirty="0" err="1"/>
              <a:t>ochido</a:t>
            </a:r>
            <a:r>
              <a:rPr lang="en-US" sz="2000" b="1" dirty="0"/>
              <a:t> (</a:t>
            </a:r>
            <a:r>
              <a:rPr lang="en-US" sz="2000" b="1" dirty="0" err="1"/>
              <a:t>Isaya</a:t>
            </a:r>
            <a:r>
              <a:rPr lang="en-US" sz="2000" b="1" dirty="0"/>
              <a:t> 6:5); </a:t>
            </a:r>
            <a:r>
              <a:rPr lang="en-US" sz="2000" b="1" dirty="0" err="1"/>
              <a:t>Jeremia</a:t>
            </a:r>
            <a:r>
              <a:rPr lang="en-US" sz="2000" b="1" dirty="0"/>
              <a:t> ne paro </a:t>
            </a:r>
            <a:r>
              <a:rPr lang="en-US" sz="2000" b="1" dirty="0" err="1"/>
              <a:t>ni</a:t>
            </a:r>
            <a:r>
              <a:rPr lang="en-US" sz="2000" b="1" dirty="0"/>
              <a:t> ne pod </a:t>
            </a:r>
            <a:r>
              <a:rPr lang="en-US" sz="2000" b="1" dirty="0" err="1"/>
              <a:t>en</a:t>
            </a:r>
            <a:r>
              <a:rPr lang="en-US" sz="2000" b="1" dirty="0"/>
              <a:t> </a:t>
            </a:r>
            <a:r>
              <a:rPr lang="en-US" sz="2000" b="1" dirty="0" err="1"/>
              <a:t>nyathi</a:t>
            </a:r>
            <a:r>
              <a:rPr lang="en-US" sz="2000" b="1" dirty="0"/>
              <a:t> </a:t>
            </a:r>
            <a:r>
              <a:rPr lang="en-US" sz="2000" b="1" dirty="0" err="1"/>
              <a:t>matin</a:t>
            </a:r>
            <a:r>
              <a:rPr lang="en-US" sz="2000" b="1" dirty="0"/>
              <a:t> ma ok </a:t>
            </a:r>
            <a:r>
              <a:rPr lang="en-US" sz="2000" b="1" dirty="0" err="1"/>
              <a:t>oromo</a:t>
            </a:r>
            <a:r>
              <a:rPr lang="en-US" sz="2000" b="1" dirty="0"/>
              <a:t> </a:t>
            </a:r>
            <a:r>
              <a:rPr lang="en-US" sz="2000" b="1" dirty="0" err="1"/>
              <a:t>tijno</a:t>
            </a:r>
            <a:r>
              <a:rPr lang="en-US" sz="2000" b="1" dirty="0"/>
              <a:t> (Jer. 1:6).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FA02E80-FBF3-1A48-32F6-0526C7495DE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81157" y="1370510"/>
            <a:ext cx="1598789" cy="254107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8A4223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D864F584-B875-9745-9ECA-CE7B0F6B61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84771" y="1370510"/>
            <a:ext cx="1729220" cy="254106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E9B147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12D298F-4136-C524-6632-D16B2334C411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02686" y="1472664"/>
            <a:ext cx="1400404" cy="254106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A29139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F4507B92-7B83-AB95-3B7F-0BE91DFA1B0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8796" y="4369744"/>
            <a:ext cx="3056015" cy="226064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BB1B70CA-AFC8-E654-01BE-67033D00F92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0020" y="4369745"/>
            <a:ext cx="2173506" cy="22606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E1A217CB-D89F-4D37-C923-0CE94CC1A94A}"/>
              </a:ext>
            </a:extLst>
          </p:cNvPr>
          <p:cNvSpPr txBox="1"/>
          <p:nvPr/>
        </p:nvSpPr>
        <p:spPr>
          <a:xfrm>
            <a:off x="5319040" y="4086723"/>
            <a:ext cx="513915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Bang’ </a:t>
            </a:r>
            <a:r>
              <a:rPr lang="en-US" sz="2000" b="1" dirty="0" err="1"/>
              <a:t>timo</a:t>
            </a:r>
            <a:r>
              <a:rPr lang="en-US" sz="2000" b="1" dirty="0"/>
              <a:t> </a:t>
            </a:r>
            <a:r>
              <a:rPr lang="en-US" sz="2000" b="1" dirty="0" err="1"/>
              <a:t>hono</a:t>
            </a:r>
            <a:r>
              <a:rPr lang="en-US" sz="2000" b="1" dirty="0"/>
              <a:t> </a:t>
            </a:r>
            <a:r>
              <a:rPr lang="en-US" sz="2000" b="1" dirty="0" err="1"/>
              <a:t>maduong</a:t>
            </a:r>
            <a:r>
              <a:rPr lang="en-US" sz="2000" b="1" dirty="0"/>
              <a:t>’, </a:t>
            </a:r>
            <a:r>
              <a:rPr lang="en-US" sz="2000" b="1" dirty="0" err="1"/>
              <a:t>Elija</a:t>
            </a:r>
            <a:r>
              <a:rPr lang="en-US" sz="2000" b="1" dirty="0"/>
              <a:t> ne </a:t>
            </a:r>
            <a:r>
              <a:rPr lang="en-US" sz="2000" b="1" dirty="0" err="1"/>
              <a:t>obedo</a:t>
            </a:r>
            <a:r>
              <a:rPr lang="en-US" sz="2000" b="1" dirty="0"/>
              <a:t> </a:t>
            </a:r>
            <a:r>
              <a:rPr lang="en-US" sz="2000" b="1" dirty="0" err="1"/>
              <a:t>maluor</a:t>
            </a:r>
            <a:r>
              <a:rPr lang="en-US" sz="2000" b="1" dirty="0"/>
              <a:t> </a:t>
            </a:r>
            <a:r>
              <a:rPr lang="en-US" sz="2000" b="1" dirty="0" err="1"/>
              <a:t>chuth</a:t>
            </a:r>
            <a:r>
              <a:rPr lang="en-US" sz="2000" b="1" dirty="0"/>
              <a:t> </a:t>
            </a:r>
            <a:r>
              <a:rPr lang="en-US" sz="2000" b="1" dirty="0" err="1"/>
              <a:t>nikech</a:t>
            </a:r>
            <a:r>
              <a:rPr lang="en-US" sz="2000" b="1" dirty="0"/>
              <a:t> </a:t>
            </a:r>
            <a:r>
              <a:rPr lang="en-US" sz="2000" b="1" dirty="0" err="1"/>
              <a:t>bwok</a:t>
            </a:r>
            <a:r>
              <a:rPr lang="en-US" sz="2000" b="1" dirty="0"/>
              <a:t> mar </a:t>
            </a:r>
            <a:r>
              <a:rPr lang="en-US" sz="2000" b="1" dirty="0" err="1"/>
              <a:t>tho</a:t>
            </a:r>
            <a:r>
              <a:rPr lang="en-US" sz="2000" b="1" dirty="0"/>
              <a:t> mane Jezebel chi </a:t>
            </a:r>
            <a:r>
              <a:rPr lang="en-US" sz="2000" b="1" dirty="0" err="1"/>
              <a:t>ruoth</a:t>
            </a:r>
            <a:r>
              <a:rPr lang="en-US" sz="2000" b="1" dirty="0"/>
              <a:t> </a:t>
            </a:r>
            <a:r>
              <a:rPr lang="en-US" sz="2000" b="1" dirty="0" err="1"/>
              <a:t>oorone</a:t>
            </a:r>
            <a:r>
              <a:rPr lang="en-US" sz="2000" b="1" dirty="0"/>
              <a:t> (1 </a:t>
            </a:r>
            <a:r>
              <a:rPr lang="en-US" sz="2000" b="1" dirty="0" err="1"/>
              <a:t>Ruodhi</a:t>
            </a:r>
            <a:r>
              <a:rPr lang="en-US" sz="2000" b="1" dirty="0"/>
              <a:t> 19:2-4)</a:t>
            </a:r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3EE83259-6EF7-46C6-9789-9C30219B265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754" t="392" r="2685" b="-392"/>
          <a:stretch>
            <a:fillRect/>
          </a:stretch>
        </p:blipFill>
        <p:spPr>
          <a:xfrm>
            <a:off x="10513991" y="4260410"/>
            <a:ext cx="1607044" cy="2260644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052F9268-A4B0-6644-C6DF-B39A19AF9258}"/>
              </a:ext>
            </a:extLst>
          </p:cNvPr>
          <p:cNvSpPr txBox="1"/>
          <p:nvPr/>
        </p:nvSpPr>
        <p:spPr>
          <a:xfrm>
            <a:off x="184260" y="3163393"/>
            <a:ext cx="691297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Elija</a:t>
            </a:r>
            <a:r>
              <a:rPr lang="en-US" sz="2000" b="1" dirty="0">
                <a:solidFill>
                  <a:prstClr val="black"/>
                </a:solidFill>
              </a:rPr>
              <a:t>, mane </a:t>
            </a:r>
            <a:r>
              <a:rPr lang="en-US" sz="2000" b="1" dirty="0" err="1">
                <a:solidFill>
                  <a:prstClr val="black"/>
                </a:solidFill>
              </a:rPr>
              <a:t>nigi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chir</a:t>
            </a:r>
            <a:r>
              <a:rPr lang="en-US" sz="2000" b="1" dirty="0">
                <a:solidFill>
                  <a:prstClr val="black"/>
                </a:solidFill>
              </a:rPr>
              <a:t> mar </a:t>
            </a:r>
            <a:r>
              <a:rPr lang="en-US" sz="2000" b="1" dirty="0" err="1">
                <a:solidFill>
                  <a:prstClr val="black"/>
                </a:solidFill>
              </a:rPr>
              <a:t>buogo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Ruoth</a:t>
            </a:r>
            <a:r>
              <a:rPr lang="en-US" sz="2000" b="1" dirty="0">
                <a:solidFill>
                  <a:prstClr val="black"/>
                </a:solidFill>
              </a:rPr>
              <a:t> Ahab </a:t>
            </a:r>
            <a:r>
              <a:rPr lang="en-US" sz="2000" b="1" dirty="0" err="1">
                <a:solidFill>
                  <a:prstClr val="black"/>
                </a:solidFill>
              </a:rPr>
              <a:t>gi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oro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maduong</a:t>
            </a:r>
            <a:r>
              <a:rPr lang="en-US" sz="2000" b="1" dirty="0">
                <a:solidFill>
                  <a:prstClr val="black"/>
                </a:solidFill>
              </a:rPr>
              <a:t>’ </a:t>
            </a:r>
            <a:r>
              <a:rPr lang="en-US" sz="2000" b="1" dirty="0" err="1">
                <a:solidFill>
                  <a:prstClr val="black"/>
                </a:solidFill>
              </a:rPr>
              <a:t>nikech</a:t>
            </a:r>
            <a:r>
              <a:rPr lang="en-US" sz="2000" b="1" dirty="0">
                <a:solidFill>
                  <a:prstClr val="black"/>
                </a:solidFill>
              </a:rPr>
              <a:t> ne ok </a:t>
            </a:r>
            <a:r>
              <a:rPr lang="en-US" sz="2000" b="1" dirty="0" err="1">
                <a:solidFill>
                  <a:prstClr val="black"/>
                </a:solidFill>
              </a:rPr>
              <a:t>oyie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Nyasaye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owachi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ni</a:t>
            </a:r>
            <a:r>
              <a:rPr lang="en-US" sz="2000" b="1" dirty="0">
                <a:solidFill>
                  <a:prstClr val="black"/>
                </a:solidFill>
              </a:rPr>
              <a:t>: “ne </a:t>
            </a:r>
            <a:r>
              <a:rPr lang="en-US" sz="2000" b="1" dirty="0" err="1">
                <a:solidFill>
                  <a:prstClr val="black"/>
                </a:solidFill>
              </a:rPr>
              <a:t>en</a:t>
            </a:r>
            <a:r>
              <a:rPr lang="en-US" sz="2000" b="1" dirty="0">
                <a:solidFill>
                  <a:prstClr val="black"/>
                </a:solidFill>
              </a:rPr>
              <a:t> mana </a:t>
            </a:r>
            <a:r>
              <a:rPr lang="en-US" sz="2000" b="1" dirty="0" err="1">
                <a:solidFill>
                  <a:prstClr val="black"/>
                </a:solidFill>
              </a:rPr>
              <a:t>dhano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ka</a:t>
            </a:r>
            <a:r>
              <a:rPr lang="en-US" sz="2000" b="1" dirty="0">
                <a:solidFill>
                  <a:prstClr val="black"/>
                </a:solidFill>
              </a:rPr>
              <a:t> wan” (</a:t>
            </a:r>
            <a:r>
              <a:rPr lang="en-US" sz="2000" b="1" dirty="0" err="1">
                <a:solidFill>
                  <a:prstClr val="black"/>
                </a:solidFill>
              </a:rPr>
              <a:t>Jakobo</a:t>
            </a:r>
            <a:r>
              <a:rPr lang="en-US" sz="2000" b="1" dirty="0">
                <a:solidFill>
                  <a:prstClr val="black"/>
                </a:solidFill>
              </a:rPr>
              <a:t> 5:17).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E1F309B-B75A-B0C7-28D5-6B5B37EF4DF1}"/>
              </a:ext>
            </a:extLst>
          </p:cNvPr>
          <p:cNvSpPr txBox="1"/>
          <p:nvPr/>
        </p:nvSpPr>
        <p:spPr>
          <a:xfrm>
            <a:off x="5319040" y="5138577"/>
            <a:ext cx="509815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En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gima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nenore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maler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Nyasaye</a:t>
            </a:r>
            <a:r>
              <a:rPr lang="en-US" sz="2000" b="1" dirty="0">
                <a:solidFill>
                  <a:prstClr val="black"/>
                </a:solidFill>
              </a:rPr>
              <a:t> ok </a:t>
            </a:r>
            <a:r>
              <a:rPr lang="en-US" sz="2000" b="1" dirty="0" err="1">
                <a:solidFill>
                  <a:prstClr val="black"/>
                </a:solidFill>
              </a:rPr>
              <a:t>yier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jonabi</a:t>
            </a:r>
            <a:r>
              <a:rPr lang="en-US" sz="2000" b="1" dirty="0">
                <a:solidFill>
                  <a:prstClr val="black"/>
                </a:solidFill>
              </a:rPr>
              <a:t> mage </a:t>
            </a:r>
            <a:r>
              <a:rPr lang="en-US" sz="2000" b="1" dirty="0" err="1">
                <a:solidFill>
                  <a:prstClr val="black"/>
                </a:solidFill>
              </a:rPr>
              <a:t>nikech</a:t>
            </a:r>
            <a:r>
              <a:rPr lang="en-US" sz="2000" b="1" dirty="0">
                <a:solidFill>
                  <a:prstClr val="black"/>
                </a:solidFill>
              </a:rPr>
              <a:t> gin </a:t>
            </a:r>
            <a:r>
              <a:rPr lang="en-US" sz="2000" b="1" dirty="0" err="1">
                <a:solidFill>
                  <a:prstClr val="black"/>
                </a:solidFill>
              </a:rPr>
              <a:t>joma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onge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ketho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Ang’o</a:t>
            </a:r>
            <a:r>
              <a:rPr lang="en-US" sz="2000" b="1" dirty="0">
                <a:solidFill>
                  <a:prstClr val="black"/>
                </a:solidFill>
              </a:rPr>
              <a:t> ma </a:t>
            </a:r>
            <a:r>
              <a:rPr lang="en-US" sz="2000" b="1" dirty="0" err="1">
                <a:solidFill>
                  <a:prstClr val="black"/>
                </a:solidFill>
              </a:rPr>
              <a:t>oneno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kuomgi</a:t>
            </a:r>
            <a:r>
              <a:rPr lang="en-US" sz="2000" b="1" dirty="0">
                <a:solidFill>
                  <a:prstClr val="black"/>
                </a:solidFill>
              </a:rPr>
              <a:t>? Hera ma </a:t>
            </a:r>
            <a:r>
              <a:rPr lang="en-US" sz="2000" b="1" dirty="0" err="1">
                <a:solidFill>
                  <a:prstClr val="black"/>
                </a:solidFill>
              </a:rPr>
              <a:t>ginyiso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Nyasaye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kod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bedo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gombo</a:t>
            </a:r>
            <a:r>
              <a:rPr lang="en-US" sz="2000" b="1" dirty="0">
                <a:solidFill>
                  <a:prstClr val="black"/>
                </a:solidFill>
              </a:rPr>
              <a:t> mar </a:t>
            </a:r>
            <a:r>
              <a:rPr lang="en-US" sz="2000" b="1" dirty="0" err="1">
                <a:solidFill>
                  <a:prstClr val="black"/>
                </a:solidFill>
              </a:rPr>
              <a:t>winjo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wachne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53564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20" grpId="0"/>
      <p:bldP spid="4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2DE3AB33-0DA5-25FF-C5FA-83E0A4E73A3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227612"/>
          </a:xfrm>
          <a:prstGeom prst="rect">
            <a:avLst/>
          </a:prstGeom>
          <a:solidFill>
            <a:schemeClr val="accent6">
              <a:lumMod val="50000"/>
              <a:alpha val="29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02A12E9-A873-E26A-F8E8-8317B75F3B75}"/>
              </a:ext>
            </a:extLst>
          </p:cNvPr>
          <p:cNvSpPr txBox="1"/>
          <p:nvPr/>
        </p:nvSpPr>
        <p:spPr>
          <a:xfrm>
            <a:off x="-2414" y="-64337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ERE KAKA JONABI NE OBET?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9E208F7-9D3D-4D71-36E4-C8A2442309D4}"/>
              </a:ext>
            </a:extLst>
          </p:cNvPr>
          <p:cNvSpPr txBox="1"/>
          <p:nvPr/>
        </p:nvSpPr>
        <p:spPr>
          <a:xfrm>
            <a:off x="-4829" y="605902"/>
            <a:ext cx="121919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“To 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Mikaya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nodwoke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niya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‘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Akuong’ora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gi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nying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Ruoth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Nyasaye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ni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gima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Ruoth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Nyasaye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biro 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wachona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ema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nawachi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,’ ” </a:t>
            </a:r>
            <a:r>
              <a:rPr lang="en-US" sz="12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(1 </a:t>
            </a:r>
            <a:r>
              <a:rPr lang="en-US" sz="1200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Ruodhi</a:t>
            </a:r>
            <a:r>
              <a:rPr lang="en-US" sz="12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22:14 )</a:t>
            </a:r>
            <a:endParaRPr lang="en-US" b="1" dirty="0">
              <a:solidFill>
                <a:schemeClr val="accent4">
                  <a:lumMod val="20000"/>
                  <a:lumOff val="80000"/>
                </a:schemeClr>
              </a:solidFill>
              <a:effectLst>
                <a:glow rad="76200">
                  <a:srgbClr val="564A7E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37E0C5D-B699-1092-C3A3-AD91B2209C84}"/>
              </a:ext>
            </a:extLst>
          </p:cNvPr>
          <p:cNvSpPr txBox="1"/>
          <p:nvPr/>
        </p:nvSpPr>
        <p:spPr>
          <a:xfrm>
            <a:off x="6187402" y="1291949"/>
            <a:ext cx="573345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Kaka </a:t>
            </a:r>
            <a:r>
              <a:rPr lang="en-US" sz="2000" b="1" dirty="0" err="1"/>
              <a:t>jogo</a:t>
            </a:r>
            <a:r>
              <a:rPr lang="en-US" sz="2000" b="1" dirty="0"/>
              <a:t> mane </a:t>
            </a:r>
            <a:r>
              <a:rPr lang="en-US" sz="2000" b="1" dirty="0" err="1"/>
              <a:t>wuoyo</a:t>
            </a:r>
            <a:r>
              <a:rPr lang="en-US" sz="2000" b="1" dirty="0"/>
              <a:t> </a:t>
            </a:r>
            <a:r>
              <a:rPr lang="en-US" sz="2000" b="1" dirty="0" err="1"/>
              <a:t>kar</a:t>
            </a:r>
            <a:r>
              <a:rPr lang="en-US" sz="2000" b="1" dirty="0"/>
              <a:t> </a:t>
            </a:r>
            <a:r>
              <a:rPr lang="en-US" sz="2000" b="1" dirty="0" err="1"/>
              <a:t>Nyasaye</a:t>
            </a:r>
            <a:r>
              <a:rPr lang="en-US" sz="2000" b="1" dirty="0"/>
              <a:t>, </a:t>
            </a:r>
            <a:r>
              <a:rPr lang="en-US" sz="2000" b="1" dirty="0" err="1"/>
              <a:t>jonabi</a:t>
            </a:r>
            <a:r>
              <a:rPr lang="en-US" sz="2000" b="1" dirty="0"/>
              <a:t> ma </a:t>
            </a:r>
            <a:r>
              <a:rPr lang="en-US" sz="2000" b="1" dirty="0" err="1"/>
              <a:t>chuo</a:t>
            </a:r>
            <a:r>
              <a:rPr lang="en-US" sz="2000" b="1" dirty="0"/>
              <a:t> </a:t>
            </a:r>
            <a:r>
              <a:rPr lang="en-US" sz="2000" b="1" dirty="0" err="1"/>
              <a:t>kod</a:t>
            </a:r>
            <a:r>
              <a:rPr lang="en-US" sz="2000" b="1" dirty="0"/>
              <a:t> ma mon ne </a:t>
            </a:r>
            <a:r>
              <a:rPr lang="en-US" sz="2000" b="1" dirty="0" err="1"/>
              <a:t>temo</a:t>
            </a:r>
            <a:r>
              <a:rPr lang="en-US" sz="2000" b="1" dirty="0"/>
              <a:t> </a:t>
            </a:r>
            <a:r>
              <a:rPr lang="en-US" sz="2000" b="1" dirty="0" err="1"/>
              <a:t>matek</a:t>
            </a:r>
            <a:r>
              <a:rPr lang="en-US" sz="2000" b="1" dirty="0"/>
              <a:t> </a:t>
            </a:r>
            <a:r>
              <a:rPr lang="en-US" sz="2000" b="1" dirty="0" err="1"/>
              <a:t>mondo</a:t>
            </a:r>
            <a:r>
              <a:rPr lang="en-US" sz="2000" b="1" dirty="0"/>
              <a:t> </a:t>
            </a:r>
            <a:r>
              <a:rPr lang="en-US" sz="2000" b="1" dirty="0" err="1"/>
              <a:t>gidag</a:t>
            </a:r>
            <a:r>
              <a:rPr lang="en-US" sz="2000" b="1" dirty="0"/>
              <a:t> </a:t>
            </a:r>
            <a:r>
              <a:rPr lang="en-US" sz="2000" b="1" dirty="0" err="1"/>
              <a:t>kaluwore</a:t>
            </a:r>
            <a:r>
              <a:rPr lang="en-US" sz="2000" b="1" dirty="0"/>
              <a:t> </a:t>
            </a:r>
            <a:r>
              <a:rPr lang="en-US" sz="2000" b="1" dirty="0" err="1"/>
              <a:t>gi</a:t>
            </a:r>
            <a:r>
              <a:rPr lang="en-US" sz="2000" b="1" dirty="0"/>
              <a:t> </a:t>
            </a:r>
            <a:r>
              <a:rPr lang="en-US" sz="2000" b="1" dirty="0" err="1"/>
              <a:t>luonggi</a:t>
            </a:r>
            <a:r>
              <a:rPr lang="en-US" sz="2000" b="1" dirty="0"/>
              <a:t> (1 Sam. 12:3-4). Ji </a:t>
            </a:r>
            <a:r>
              <a:rPr lang="en-US" sz="2000" b="1" dirty="0" err="1"/>
              <a:t>nong’eyogi</a:t>
            </a:r>
            <a:r>
              <a:rPr lang="en-US" sz="2000" b="1" dirty="0"/>
              <a:t> kaka “</a:t>
            </a:r>
            <a:r>
              <a:rPr lang="en-US" sz="2000" b="1" dirty="0" err="1"/>
              <a:t>ng’at</a:t>
            </a:r>
            <a:r>
              <a:rPr lang="en-US" sz="2000" b="1" dirty="0"/>
              <a:t> </a:t>
            </a:r>
            <a:r>
              <a:rPr lang="en-US" sz="2000" b="1" dirty="0" err="1"/>
              <a:t>Nyasaye</a:t>
            </a:r>
            <a:r>
              <a:rPr lang="en-US" sz="2000" b="1" dirty="0"/>
              <a:t>,” “</a:t>
            </a:r>
            <a:r>
              <a:rPr lang="en-US" sz="2000" b="1" dirty="0" err="1"/>
              <a:t>ng’at</a:t>
            </a:r>
            <a:r>
              <a:rPr lang="en-US" sz="2000" b="1" dirty="0"/>
              <a:t> ma </a:t>
            </a:r>
            <a:r>
              <a:rPr lang="en-US" sz="2000" b="1" dirty="0" err="1"/>
              <a:t>nigi</a:t>
            </a:r>
            <a:r>
              <a:rPr lang="en-US" sz="2000" b="1" dirty="0"/>
              <a:t> </a:t>
            </a:r>
            <a:r>
              <a:rPr lang="en-US" sz="2000" b="1" dirty="0" err="1"/>
              <a:t>luor</a:t>
            </a:r>
            <a:r>
              <a:rPr lang="en-US" sz="2000" b="1" dirty="0"/>
              <a:t>” </a:t>
            </a:r>
            <a:br>
              <a:rPr lang="en-US" sz="2000" b="1" dirty="0"/>
            </a:br>
            <a:r>
              <a:rPr lang="en-US" sz="2000" b="1" dirty="0"/>
              <a:t>(1 Sam. 9:6).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C990A3F-24F6-55A0-2CEE-8594B363B50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870" y="1305330"/>
            <a:ext cx="2935177" cy="2201383"/>
          </a:xfrm>
          <a:prstGeom prst="round2DiagRect">
            <a:avLst>
              <a:gd name="adj1" fmla="val 16667"/>
              <a:gd name="adj2" fmla="val 2680"/>
            </a:avLst>
          </a:prstGeom>
          <a:ln w="28575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792B3CE3-B2B3-DA42-C66D-25C76270F017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3214" y="1324268"/>
            <a:ext cx="2904212" cy="2191360"/>
          </a:xfrm>
          <a:prstGeom prst="round2DiagRect">
            <a:avLst>
              <a:gd name="adj1" fmla="val 2758"/>
              <a:gd name="adj2" fmla="val 13460"/>
            </a:avLst>
          </a:prstGeom>
          <a:ln w="28575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F6CC364B-2DF0-F16A-D756-3A252E844456}"/>
              </a:ext>
            </a:extLst>
          </p:cNvPr>
          <p:cNvSpPr txBox="1"/>
          <p:nvPr/>
        </p:nvSpPr>
        <p:spPr>
          <a:xfrm>
            <a:off x="121870" y="3506713"/>
            <a:ext cx="555619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Mikaya</a:t>
            </a:r>
            <a:r>
              <a:rPr lang="en-US" sz="2000" b="1" dirty="0"/>
              <a:t> ne </a:t>
            </a:r>
            <a:r>
              <a:rPr lang="en-US" sz="2000" b="1" dirty="0" err="1"/>
              <a:t>ochung</a:t>
            </a:r>
            <a:r>
              <a:rPr lang="en-US" sz="2000" b="1" dirty="0"/>
              <a:t>’ e </a:t>
            </a:r>
            <a:r>
              <a:rPr lang="en-US" sz="2000" b="1" dirty="0" err="1"/>
              <a:t>nyim</a:t>
            </a:r>
            <a:r>
              <a:rPr lang="en-US" sz="2000" b="1" dirty="0"/>
              <a:t> </a:t>
            </a:r>
            <a:r>
              <a:rPr lang="en-US" sz="2000" b="1" dirty="0" err="1"/>
              <a:t>ruodhi</a:t>
            </a:r>
            <a:r>
              <a:rPr lang="en-US" sz="2000" b="1" dirty="0"/>
              <a:t> </a:t>
            </a:r>
            <a:r>
              <a:rPr lang="en-US" sz="2000" b="1" dirty="0" err="1"/>
              <a:t>ariyo</a:t>
            </a:r>
            <a:r>
              <a:rPr lang="en-US" sz="2000" b="1" dirty="0"/>
              <a:t>, </a:t>
            </a:r>
            <a:r>
              <a:rPr lang="en-US" sz="2000" b="1" dirty="0" err="1"/>
              <a:t>jonabi</a:t>
            </a:r>
            <a:r>
              <a:rPr lang="en-US" sz="2000" b="1" dirty="0"/>
              <a:t> 400 mane </a:t>
            </a:r>
            <a:r>
              <a:rPr lang="en-US" sz="2000" b="1" dirty="0" err="1"/>
              <a:t>okoro</a:t>
            </a:r>
            <a:r>
              <a:rPr lang="en-US" sz="2000" b="1" dirty="0"/>
              <a:t> </a:t>
            </a:r>
            <a:r>
              <a:rPr lang="en-US" sz="2000" b="1" dirty="0" err="1"/>
              <a:t>wach</a:t>
            </a:r>
            <a:r>
              <a:rPr lang="en-US" sz="2000" b="1" dirty="0"/>
              <a:t> </a:t>
            </a:r>
            <a:r>
              <a:rPr lang="en-US" sz="2000" b="1" dirty="0" err="1"/>
              <a:t>maber</a:t>
            </a:r>
            <a:r>
              <a:rPr lang="en-US" sz="2000" b="1" dirty="0"/>
              <a:t>, </a:t>
            </a:r>
            <a:r>
              <a:rPr lang="en-US" sz="2000" b="1" dirty="0" err="1"/>
              <a:t>kod</a:t>
            </a:r>
            <a:r>
              <a:rPr lang="en-US" sz="2000" b="1" dirty="0"/>
              <a:t> </a:t>
            </a:r>
            <a:r>
              <a:rPr lang="en-US" sz="2000" b="1" dirty="0" err="1"/>
              <a:t>jarit</a:t>
            </a:r>
            <a:r>
              <a:rPr lang="en-US" sz="2000" b="1" dirty="0"/>
              <a:t> mane </a:t>
            </a:r>
            <a:r>
              <a:rPr lang="en-US" sz="2000" b="1" dirty="0" err="1"/>
              <a:t>ong’adone</a:t>
            </a:r>
            <a:r>
              <a:rPr lang="en-US" sz="2000" b="1" dirty="0"/>
              <a:t> </a:t>
            </a:r>
            <a:r>
              <a:rPr lang="en-US" sz="2000" b="1" dirty="0" err="1"/>
              <a:t>rieko</a:t>
            </a:r>
            <a:r>
              <a:rPr lang="en-US" sz="2000" b="1" dirty="0"/>
              <a:t> </a:t>
            </a:r>
            <a:r>
              <a:rPr lang="en-US" sz="2000" b="1" dirty="0" err="1"/>
              <a:t>ni</a:t>
            </a:r>
            <a:r>
              <a:rPr lang="en-US" sz="2000" b="1" dirty="0"/>
              <a:t> </a:t>
            </a:r>
            <a:r>
              <a:rPr lang="en-US" sz="2000" b="1" dirty="0" err="1"/>
              <a:t>en</a:t>
            </a:r>
            <a:r>
              <a:rPr lang="en-US" sz="2000" b="1" dirty="0"/>
              <a:t> </a:t>
            </a:r>
            <a:r>
              <a:rPr lang="en-US" sz="2000" b="1" dirty="0" err="1"/>
              <a:t>bende</a:t>
            </a:r>
            <a:r>
              <a:rPr lang="en-US" sz="2000" b="1" dirty="0"/>
              <a:t> </a:t>
            </a:r>
            <a:r>
              <a:rPr lang="en-US" sz="2000" b="1" dirty="0" err="1"/>
              <a:t>okor</a:t>
            </a:r>
            <a:r>
              <a:rPr lang="en-US" sz="2000" b="1" dirty="0"/>
              <a:t> </a:t>
            </a:r>
            <a:r>
              <a:rPr lang="en-US" sz="2000" b="1" dirty="0" err="1"/>
              <a:t>wach</a:t>
            </a:r>
            <a:r>
              <a:rPr lang="en-US" sz="2000" b="1" dirty="0"/>
              <a:t> </a:t>
            </a:r>
            <a:r>
              <a:rPr lang="en-US" sz="2000" b="1" dirty="0" err="1"/>
              <a:t>maber</a:t>
            </a:r>
            <a:r>
              <a:rPr lang="en-US" sz="2000" b="1" dirty="0"/>
              <a:t>. (1 </a:t>
            </a:r>
            <a:r>
              <a:rPr lang="en-US" sz="2000" b="1" dirty="0" err="1"/>
              <a:t>Ruodhi</a:t>
            </a:r>
            <a:r>
              <a:rPr lang="en-US" sz="2000" b="1" dirty="0"/>
              <a:t> 22:10-13). Kata </a:t>
            </a:r>
            <a:r>
              <a:rPr lang="en-US" sz="2000" b="1" dirty="0" err="1"/>
              <a:t>kamano</a:t>
            </a:r>
            <a:r>
              <a:rPr lang="en-US" sz="2000" b="1" dirty="0"/>
              <a:t>, ne </a:t>
            </a:r>
            <a:r>
              <a:rPr lang="en-US" sz="2000" b="1" dirty="0" err="1"/>
              <a:t>ochung</a:t>
            </a:r>
            <a:r>
              <a:rPr lang="en-US" sz="2000" b="1" dirty="0"/>
              <a:t>’ </a:t>
            </a:r>
            <a:r>
              <a:rPr lang="en-US" sz="2000" b="1" dirty="0" err="1"/>
              <a:t>motegno</a:t>
            </a:r>
            <a:r>
              <a:rPr lang="en-US" sz="2000" b="1" dirty="0"/>
              <a:t> kendo ne ok </a:t>
            </a:r>
            <a:r>
              <a:rPr lang="en-US" sz="2000" b="1" dirty="0" err="1"/>
              <a:t>oyie</a:t>
            </a:r>
            <a:r>
              <a:rPr lang="en-US" sz="2000" b="1" dirty="0"/>
              <a:t> </a:t>
            </a:r>
            <a:r>
              <a:rPr lang="en-US" sz="2000" b="1" dirty="0" err="1"/>
              <a:t>wacho</a:t>
            </a:r>
            <a:r>
              <a:rPr lang="en-US" sz="2000" b="1" dirty="0"/>
              <a:t> </a:t>
            </a:r>
            <a:r>
              <a:rPr lang="en-US" sz="2000" b="1" dirty="0" err="1"/>
              <a:t>wach</a:t>
            </a:r>
            <a:r>
              <a:rPr lang="en-US" sz="2000" b="1" dirty="0"/>
              <a:t> </a:t>
            </a:r>
            <a:r>
              <a:rPr lang="en-US" sz="2000" b="1" dirty="0" err="1"/>
              <a:t>moro</a:t>
            </a:r>
            <a:r>
              <a:rPr lang="en-US" sz="2000" b="1" dirty="0"/>
              <a:t> </a:t>
            </a:r>
            <a:r>
              <a:rPr lang="en-US" sz="2000" b="1" dirty="0" err="1"/>
              <a:t>amora</a:t>
            </a:r>
            <a:r>
              <a:rPr lang="en-US" sz="2000" b="1" dirty="0"/>
              <a:t> </a:t>
            </a:r>
            <a:r>
              <a:rPr lang="en-US" sz="2000" b="1" dirty="0" err="1"/>
              <a:t>mak</a:t>
            </a:r>
            <a:r>
              <a:rPr lang="en-US" sz="2000" b="1" dirty="0"/>
              <a:t> mana </a:t>
            </a:r>
            <a:r>
              <a:rPr lang="en-US" sz="2000" b="1" dirty="0" err="1"/>
              <a:t>gima</a:t>
            </a:r>
            <a:r>
              <a:rPr lang="en-US" sz="2000" b="1" dirty="0"/>
              <a:t> </a:t>
            </a:r>
            <a:r>
              <a:rPr lang="en-US" sz="2000" b="1" dirty="0" err="1"/>
              <a:t>Nyasaye</a:t>
            </a:r>
            <a:r>
              <a:rPr lang="en-US" sz="2000" b="1" dirty="0"/>
              <a:t> </a:t>
            </a:r>
            <a:r>
              <a:rPr lang="en-US" sz="2000" b="1" dirty="0" err="1"/>
              <a:t>nofwenyone</a:t>
            </a:r>
            <a:r>
              <a:rPr lang="en-US" sz="2000" b="1" dirty="0"/>
              <a:t> (1 </a:t>
            </a:r>
            <a:r>
              <a:rPr lang="en-US" sz="2000" b="1" dirty="0" err="1"/>
              <a:t>Ruodhi</a:t>
            </a:r>
            <a:r>
              <a:rPr lang="en-US" sz="2000" b="1" dirty="0"/>
              <a:t> 22:14).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09735F41-E4E1-FBAD-4E32-7D6594956879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45080" y="4421275"/>
            <a:ext cx="2917495" cy="2016423"/>
          </a:xfrm>
          <a:prstGeom prst="round2DiagRect">
            <a:avLst>
              <a:gd name="adj1" fmla="val 4608"/>
              <a:gd name="adj2" fmla="val 12953"/>
            </a:avLst>
          </a:prstGeom>
          <a:ln w="28575" cap="sq">
            <a:solidFill>
              <a:schemeClr val="accent3">
                <a:lumMod val="60000"/>
                <a:lumOff val="4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18000" dir="5400000" sy="-100000" algn="bl" rotWithShape="0"/>
          </a:effectLst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F5C9E26B-99E9-60FE-3F27-E75C26F0ECA9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63963" y="4421275"/>
            <a:ext cx="2904211" cy="2016423"/>
          </a:xfrm>
          <a:prstGeom prst="round2DiagRect">
            <a:avLst>
              <a:gd name="adj1" fmla="val 16667"/>
              <a:gd name="adj2" fmla="val 3141"/>
            </a:avLst>
          </a:prstGeom>
          <a:ln w="28575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18000" dir="5400000" sy="-100000" algn="bl" rotWithShape="0"/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66DA3C5-13B3-DC7C-CCE7-2DF74D913118}"/>
              </a:ext>
            </a:extLst>
          </p:cNvPr>
          <p:cNvSpPr txBox="1"/>
          <p:nvPr/>
        </p:nvSpPr>
        <p:spPr>
          <a:xfrm>
            <a:off x="6145080" y="3071083"/>
            <a:ext cx="609600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Joma</a:t>
            </a:r>
            <a:r>
              <a:rPr lang="en-US" sz="2000" b="1" dirty="0">
                <a:solidFill>
                  <a:prstClr val="black"/>
                </a:solidFill>
              </a:rPr>
              <a:t> ne ok </a:t>
            </a:r>
            <a:r>
              <a:rPr lang="en-US" sz="2000" b="1" dirty="0" err="1">
                <a:solidFill>
                  <a:prstClr val="black"/>
                </a:solidFill>
              </a:rPr>
              <a:t>oyie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otegi</a:t>
            </a:r>
            <a:r>
              <a:rPr lang="en-US" sz="2000" b="1" dirty="0">
                <a:solidFill>
                  <a:prstClr val="black"/>
                </a:solidFill>
              </a:rPr>
              <a:t> ne </a:t>
            </a:r>
            <a:r>
              <a:rPr lang="en-US" sz="2000" b="1" dirty="0" err="1">
                <a:solidFill>
                  <a:prstClr val="black"/>
                </a:solidFill>
              </a:rPr>
              <a:t>osin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kodgi</a:t>
            </a:r>
            <a:r>
              <a:rPr lang="en-US" sz="2000" b="1" dirty="0">
                <a:solidFill>
                  <a:prstClr val="black"/>
                </a:solidFill>
              </a:rPr>
              <a:t> kendo ne </a:t>
            </a:r>
            <a:r>
              <a:rPr lang="en-US" sz="2000" b="1" dirty="0" err="1">
                <a:solidFill>
                  <a:prstClr val="black"/>
                </a:solidFill>
              </a:rPr>
              <a:t>siemogi</a:t>
            </a:r>
            <a:r>
              <a:rPr lang="en-US" sz="2000" b="1" dirty="0">
                <a:solidFill>
                  <a:prstClr val="black"/>
                </a:solidFill>
              </a:rPr>
              <a:t> (1 </a:t>
            </a:r>
            <a:r>
              <a:rPr lang="en-US" sz="2000" b="1" dirty="0" err="1">
                <a:solidFill>
                  <a:prstClr val="black"/>
                </a:solidFill>
              </a:rPr>
              <a:t>Ruodhi</a:t>
            </a:r>
            <a:r>
              <a:rPr lang="en-US" sz="2000" b="1" dirty="0">
                <a:solidFill>
                  <a:prstClr val="black"/>
                </a:solidFill>
              </a:rPr>
              <a:t> 22:8, 27). Kata </a:t>
            </a:r>
            <a:r>
              <a:rPr lang="en-US" sz="2000" b="1" dirty="0" err="1">
                <a:solidFill>
                  <a:prstClr val="black"/>
                </a:solidFill>
              </a:rPr>
              <a:t>obedo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ni</a:t>
            </a:r>
            <a:r>
              <a:rPr lang="en-US" sz="2000" b="1" dirty="0">
                <a:solidFill>
                  <a:prstClr val="black"/>
                </a:solidFill>
              </a:rPr>
              <a:t> ne </a:t>
            </a:r>
            <a:r>
              <a:rPr lang="en-US" sz="2000" b="1" dirty="0" err="1">
                <a:solidFill>
                  <a:prstClr val="black"/>
                </a:solidFill>
              </a:rPr>
              <a:t>giyudo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pek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mang’eny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jonabigo</a:t>
            </a:r>
            <a:r>
              <a:rPr lang="en-US" sz="2000" b="1" dirty="0">
                <a:solidFill>
                  <a:prstClr val="black"/>
                </a:solidFill>
              </a:rPr>
              <a:t> ne </a:t>
            </a:r>
            <a:r>
              <a:rPr lang="en-US" sz="2000" b="1" dirty="0" err="1">
                <a:solidFill>
                  <a:prstClr val="black"/>
                </a:solidFill>
              </a:rPr>
              <a:t>ochung</a:t>
            </a:r>
            <a:r>
              <a:rPr lang="en-US" sz="2000" b="1" dirty="0">
                <a:solidFill>
                  <a:prstClr val="black"/>
                </a:solidFill>
              </a:rPr>
              <a:t>’ e </a:t>
            </a:r>
            <a:r>
              <a:rPr lang="en-US" sz="2000" b="1" dirty="0" err="1">
                <a:solidFill>
                  <a:prstClr val="black"/>
                </a:solidFill>
              </a:rPr>
              <a:t>adiera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D5E8211C-8BC0-B7F0-6DF1-9AC46CC2EADE}"/>
              </a:ext>
            </a:extLst>
          </p:cNvPr>
          <p:cNvSpPr txBox="1"/>
          <p:nvPr/>
        </p:nvSpPr>
        <p:spPr>
          <a:xfrm>
            <a:off x="121870" y="5597462"/>
            <a:ext cx="6065532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Ne ok gin </a:t>
            </a:r>
            <a:r>
              <a:rPr lang="en-US" sz="2000" b="1" dirty="0" err="1">
                <a:solidFill>
                  <a:prstClr val="black"/>
                </a:solidFill>
              </a:rPr>
              <a:t>joma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oromo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chuth</a:t>
            </a:r>
            <a:r>
              <a:rPr lang="en-US" sz="2000" b="1" dirty="0">
                <a:solidFill>
                  <a:prstClr val="black"/>
                </a:solidFill>
              </a:rPr>
              <a:t>, to ne gin </a:t>
            </a:r>
            <a:r>
              <a:rPr lang="en-US" sz="2000" b="1" dirty="0" err="1">
                <a:solidFill>
                  <a:prstClr val="black"/>
                </a:solidFill>
              </a:rPr>
              <a:t>chwo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kod</a:t>
            </a:r>
            <a:r>
              <a:rPr lang="en-US" sz="2000" b="1" dirty="0">
                <a:solidFill>
                  <a:prstClr val="black"/>
                </a:solidFill>
              </a:rPr>
              <a:t> mon mane jo-</a:t>
            </a:r>
            <a:r>
              <a:rPr lang="en-US" sz="2000" b="1" dirty="0" err="1">
                <a:solidFill>
                  <a:prstClr val="black"/>
                </a:solidFill>
              </a:rPr>
              <a:t>lamo</a:t>
            </a:r>
            <a:r>
              <a:rPr lang="en-US" sz="2000" b="1" dirty="0">
                <a:solidFill>
                  <a:prstClr val="black"/>
                </a:solidFill>
              </a:rPr>
              <a:t>, mane </a:t>
            </a:r>
            <a:r>
              <a:rPr lang="en-US" sz="2000" b="1" dirty="0" err="1">
                <a:solidFill>
                  <a:prstClr val="black"/>
                </a:solidFill>
              </a:rPr>
              <a:t>luwo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Wach</a:t>
            </a:r>
            <a:r>
              <a:rPr lang="en-US" sz="2000" b="1" dirty="0">
                <a:solidFill>
                  <a:prstClr val="black"/>
                </a:solidFill>
              </a:rPr>
              <a:t>, kendo ne gin </a:t>
            </a:r>
            <a:r>
              <a:rPr lang="en-US" sz="2000" b="1" dirty="0" err="1">
                <a:solidFill>
                  <a:prstClr val="black"/>
                </a:solidFill>
              </a:rPr>
              <a:t>jotich</a:t>
            </a:r>
            <a:r>
              <a:rPr lang="en-US" sz="2000" b="1" dirty="0">
                <a:solidFill>
                  <a:prstClr val="black"/>
                </a:solidFill>
              </a:rPr>
              <a:t> mag </a:t>
            </a:r>
            <a:r>
              <a:rPr lang="en-US" sz="2000" b="1" dirty="0" err="1">
                <a:solidFill>
                  <a:prstClr val="black"/>
                </a:solidFill>
              </a:rPr>
              <a:t>Nyasaye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kod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ogandane</a:t>
            </a:r>
            <a:r>
              <a:rPr lang="en-US" sz="2000" b="1" dirty="0">
                <a:solidFill>
                  <a:prstClr val="black"/>
                </a:solidFill>
              </a:rPr>
              <a:t> (1 Sam. 12:23; Jer. 42:4).</a:t>
            </a:r>
          </a:p>
        </p:txBody>
      </p:sp>
    </p:spTree>
    <p:extLst>
      <p:ext uri="{BB962C8B-B14F-4D97-AF65-F5344CB8AC3E}">
        <p14:creationId xmlns:p14="http://schemas.microsoft.com/office/powerpoint/2010/main" val="1611836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3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37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0" grpId="0"/>
      <p:bldP spid="7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E3D2E1-BA7A-586F-37F2-274FD5550E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0D40D853-F4EF-F1DE-76FB-854D6D81999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80043467"/>
              </p:ext>
            </p:extLst>
          </p:nvPr>
        </p:nvGraphicFramePr>
        <p:xfrm>
          <a:off x="219075" y="2957769"/>
          <a:ext cx="11697622" cy="37098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97317CA7-4441-7F5A-C7E4-A06779BDA9BC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72000"/>
                    </a:srgbClr>
                  </a:outerShdw>
                </a:effectLst>
              </a:rPr>
              <a:t>TICH MANE MA JONABI NE TIMO?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D6EAFF2-9941-C6F0-5231-66CEB2677A3E}"/>
              </a:ext>
            </a:extLst>
          </p:cNvPr>
          <p:cNvSpPr txBox="1"/>
          <p:nvPr/>
        </p:nvSpPr>
        <p:spPr>
          <a:xfrm>
            <a:off x="500061" y="680643"/>
            <a:ext cx="111918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“Jehu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wuod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Nimshi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bende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iwir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mondo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obed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ruodh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Israel; to Elisha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wuod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Shaphat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ja-Abel-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mehola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ema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mondo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iwir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obed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janabi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kari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.” </a:t>
            </a:r>
            <a:r>
              <a:rPr lang="en-US" sz="1400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(1 </a:t>
            </a:r>
            <a:r>
              <a:rPr lang="en-US" sz="1400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Ruodhi</a:t>
            </a:r>
            <a:r>
              <a:rPr lang="en-US" sz="1400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19:16)</a:t>
            </a:r>
            <a:endParaRPr lang="en-US" b="1" dirty="0">
              <a:solidFill>
                <a:schemeClr val="tx2">
                  <a:lumMod val="20000"/>
                  <a:lumOff val="80000"/>
                </a:schemeClr>
              </a:solidFill>
              <a:effectLst>
                <a:glow rad="101600">
                  <a:srgbClr val="436C00"/>
                </a:glo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28EA36E-3B8E-06BD-8A84-05C30D2C8A3F}"/>
              </a:ext>
            </a:extLst>
          </p:cNvPr>
          <p:cNvSpPr txBox="1"/>
          <p:nvPr/>
        </p:nvSpPr>
        <p:spPr>
          <a:xfrm>
            <a:off x="90618" y="1719232"/>
            <a:ext cx="25324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it-IT" sz="2000" b="1" dirty="0"/>
              <a:t>E kind gik mamoko, jonabi ne timo tijegi</a:t>
            </a:r>
            <a:r>
              <a:rPr lang="en-US" sz="2000" b="1" dirty="0"/>
              <a:t>: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00952936-BCB9-7CE4-1C66-71E2A23FEF8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14455" y="1501201"/>
            <a:ext cx="2009552" cy="1272716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D7183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A34CA941-D3FC-BEA3-5F21-29A1AA5E2CAC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11402" y="1520991"/>
            <a:ext cx="2245017" cy="126282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E667C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C421582-B43C-3EAA-7229-C632CA198C73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43814" y="1520991"/>
            <a:ext cx="1940472" cy="126282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A344D5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2D0712CE-94FA-8969-8347-97C12BECB865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71682" y="1511096"/>
            <a:ext cx="2245015" cy="126282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625CD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Gráfico 15" descr="Corona con relleno sólido">
            <a:extLst>
              <a:ext uri="{FF2B5EF4-FFF2-40B4-BE49-F238E27FC236}">
                <a16:creationId xmlns:a16="http://schemas.microsoft.com/office/drawing/2014/main" id="{5AC73896-0282-BBE2-35C7-6E16917E588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21276" y="3851040"/>
            <a:ext cx="240890" cy="240890"/>
          </a:xfrm>
          <a:prstGeom prst="rect">
            <a:avLst/>
          </a:prstGeom>
        </p:spPr>
      </p:pic>
      <p:pic>
        <p:nvPicPr>
          <p:cNvPr id="18" name="Gráfico 17" descr="Corona con relleno sólido">
            <a:extLst>
              <a:ext uri="{FF2B5EF4-FFF2-40B4-BE49-F238E27FC236}">
                <a16:creationId xmlns:a16="http://schemas.microsoft.com/office/drawing/2014/main" id="{9A190860-931E-F441-42CC-29636ED006D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21276" y="4435310"/>
            <a:ext cx="240890" cy="240890"/>
          </a:xfrm>
          <a:prstGeom prst="rect">
            <a:avLst/>
          </a:prstGeom>
        </p:spPr>
      </p:pic>
      <p:pic>
        <p:nvPicPr>
          <p:cNvPr id="20" name="Gráfico 19" descr="Corona con relleno sólido">
            <a:extLst>
              <a:ext uri="{FF2B5EF4-FFF2-40B4-BE49-F238E27FC236}">
                <a16:creationId xmlns:a16="http://schemas.microsoft.com/office/drawing/2014/main" id="{482F2441-58A1-930D-1E75-3B11F382462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21276" y="5310565"/>
            <a:ext cx="240890" cy="240890"/>
          </a:xfrm>
          <a:prstGeom prst="rect">
            <a:avLst/>
          </a:prstGeom>
        </p:spPr>
      </p:pic>
      <p:pic>
        <p:nvPicPr>
          <p:cNvPr id="22" name="Gráfico 21" descr="Sombrero de chef con relleno sólido">
            <a:extLst>
              <a:ext uri="{FF2B5EF4-FFF2-40B4-BE49-F238E27FC236}">
                <a16:creationId xmlns:a16="http://schemas.microsoft.com/office/drawing/2014/main" id="{5B61D3CD-A401-C501-C6ED-EE94C38A7FA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3323118" y="3851040"/>
            <a:ext cx="240890" cy="240890"/>
          </a:xfrm>
          <a:prstGeom prst="rect">
            <a:avLst/>
          </a:prstGeom>
        </p:spPr>
      </p:pic>
      <p:pic>
        <p:nvPicPr>
          <p:cNvPr id="24" name="Gráfico 23" descr="Grupo de hombres con relleno sólido">
            <a:extLst>
              <a:ext uri="{FF2B5EF4-FFF2-40B4-BE49-F238E27FC236}">
                <a16:creationId xmlns:a16="http://schemas.microsoft.com/office/drawing/2014/main" id="{2DBDB31B-FFBA-60F4-203C-9648F008E17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6353702" y="3851953"/>
            <a:ext cx="240890" cy="240890"/>
          </a:xfrm>
          <a:prstGeom prst="rect">
            <a:avLst/>
          </a:prstGeom>
        </p:spPr>
      </p:pic>
      <p:pic>
        <p:nvPicPr>
          <p:cNvPr id="26" name="Gráfico 25" descr="Grupo de hombres con relleno sólido">
            <a:extLst>
              <a:ext uri="{FF2B5EF4-FFF2-40B4-BE49-F238E27FC236}">
                <a16:creationId xmlns:a16="http://schemas.microsoft.com/office/drawing/2014/main" id="{4AC1F248-7B30-7CAD-3026-ECAD637EA88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6350717" y="4746137"/>
            <a:ext cx="240890" cy="240890"/>
          </a:xfrm>
          <a:prstGeom prst="rect">
            <a:avLst/>
          </a:prstGeom>
        </p:spPr>
      </p:pic>
      <p:pic>
        <p:nvPicPr>
          <p:cNvPr id="28" name="Gráfico 27" descr="Grupo de hombres con relleno sólido">
            <a:extLst>
              <a:ext uri="{FF2B5EF4-FFF2-40B4-BE49-F238E27FC236}">
                <a16:creationId xmlns:a16="http://schemas.microsoft.com/office/drawing/2014/main" id="{EA2F63AA-2084-7DA2-4B2B-4FA37A84CB5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6341092" y="5355342"/>
            <a:ext cx="240890" cy="240890"/>
          </a:xfrm>
          <a:prstGeom prst="rect">
            <a:avLst/>
          </a:prstGeom>
        </p:spPr>
      </p:pic>
      <p:pic>
        <p:nvPicPr>
          <p:cNvPr id="30" name="Gráfico 29" descr="Narración con relleno sólido">
            <a:extLst>
              <a:ext uri="{FF2B5EF4-FFF2-40B4-BE49-F238E27FC236}">
                <a16:creationId xmlns:a16="http://schemas.microsoft.com/office/drawing/2014/main" id="{6D0BD3CD-3FDD-D0A7-75E6-08C84763F52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9384286" y="3851953"/>
            <a:ext cx="240890" cy="240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058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D14DA94-E93F-4860-A146-9B49D1888F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>
                                            <p:graphicEl>
                                              <a:dgm id="{CD14DA94-E93F-4860-A146-9B49D1888F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>
                                            <p:graphicEl>
                                              <a:dgm id="{CD14DA94-E93F-4860-A146-9B49D1888F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graphicEl>
                                              <a:dgm id="{CD14DA94-E93F-4860-A146-9B49D1888F8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E916DB0-9BB6-48A9-BFF3-35B5FFCB43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4" dur="500"/>
                                        <p:tgtEl>
                                          <p:spTgt spid="4">
                                            <p:graphicEl>
                                              <a:dgm id="{DE916DB0-9BB6-48A9-BFF3-35B5FFCB43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57CBF1E-15F2-4D01-AB7E-076D7A96F0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">
                                            <p:graphicEl>
                                              <a:dgm id="{457CBF1E-15F2-4D01-AB7E-076D7A96F0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">
                                            <p:graphicEl>
                                              <a:dgm id="{457CBF1E-15F2-4D01-AB7E-076D7A96F0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">
                                            <p:graphicEl>
                                              <a:dgm id="{457CBF1E-15F2-4D01-AB7E-076D7A96F0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4C60BD0-E465-45DD-864B-0D8C1C3C4F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6" dur="500"/>
                                        <p:tgtEl>
                                          <p:spTgt spid="4">
                                            <p:graphicEl>
                                              <a:dgm id="{04C60BD0-E465-45DD-864B-0D8C1C3C4F0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448F219-B8A8-42B4-A6CF-DB14E610DA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">
                                            <p:graphicEl>
                                              <a:dgm id="{C448F219-B8A8-42B4-A6CF-DB14E610DA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">
                                            <p:graphicEl>
                                              <a:dgm id="{C448F219-B8A8-42B4-A6CF-DB14E610DA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">
                                            <p:graphicEl>
                                              <a:dgm id="{C448F219-B8A8-42B4-A6CF-DB14E610DA1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C67A4CD-D8D9-4790-9FCB-FE35047E44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2" dur="500"/>
                                        <p:tgtEl>
                                          <p:spTgt spid="4">
                                            <p:graphicEl>
                                              <a:dgm id="{1C67A4CD-D8D9-4790-9FCB-FE35047E44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000"/>
                            </p:stCondLst>
                            <p:childTnLst>
                              <p:par>
                                <p:cTn id="1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96D6B8B-4CCC-48AC-963F-1A7F5F8042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4">
                                            <p:graphicEl>
                                              <a:dgm id="{596D6B8B-4CCC-48AC-963F-1A7F5F8042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4">
                                            <p:graphicEl>
                                              <a:dgm id="{596D6B8B-4CCC-48AC-963F-1A7F5F8042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4">
                                            <p:graphicEl>
                                              <a:dgm id="{596D6B8B-4CCC-48AC-963F-1A7F5F80423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C107A4B-B9C0-4C78-B580-4E5C3CAE42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4" dur="500"/>
                                        <p:tgtEl>
                                          <p:spTgt spid="4">
                                            <p:graphicEl>
                                              <a:dgm id="{7C107A4B-B9C0-4C78-B580-4E5C3CAE42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  <p:bldP spid="3" grpId="0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CE7066-EDA4-F834-70EA-A2C93163A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 17">
            <a:extLst>
              <a:ext uri="{FF2B5EF4-FFF2-40B4-BE49-F238E27FC236}">
                <a16:creationId xmlns:a16="http://schemas.microsoft.com/office/drawing/2014/main" id="{3198B52A-E093-3F27-E664-3468CD3FF50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084550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01E1D84-6AEF-B450-34B4-B442765FBC4B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19050">
              <a:bevelT w="50800" h="38100" prst="riblet"/>
              <a:contourClr>
                <a:schemeClr val="accent1">
                  <a:lumMod val="50000"/>
                </a:schemeClr>
              </a:contourClr>
            </a:sp3d>
          </a:bodyPr>
          <a:lstStyle/>
          <a:p>
            <a:pPr algn="ctr"/>
            <a:r>
              <a:rPr lang="en-US" sz="4000" b="1" spc="50" dirty="0">
                <a:ln w="9525" cmpd="sng">
                  <a:noFill/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chemeClr val="accent1">
                      <a:lumMod val="50000"/>
                      <a:alpha val="60000"/>
                    </a:schemeClr>
                  </a:outerShdw>
                </a:effectLst>
              </a:rPr>
              <a:t>MON MAGE MANE NIGI MICH MAR KORO WACH?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E80F798-272D-8E5C-00BE-A8FEA7621B4E}"/>
              </a:ext>
            </a:extLst>
          </p:cNvPr>
          <p:cNvSpPr txBox="1"/>
          <p:nvPr/>
        </p:nvSpPr>
        <p:spPr>
          <a:xfrm>
            <a:off x="323850" y="678390"/>
            <a:ext cx="1154429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en-US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Ndalogo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Debora </a:t>
            </a:r>
            <a:r>
              <a:rPr lang="en-US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janabi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madhako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ma chi </a:t>
            </a:r>
            <a:r>
              <a:rPr lang="en-US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Lapidoth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ne </a:t>
            </a:r>
            <a:r>
              <a:rPr lang="en-US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jang’ad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bura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e Israel” </a:t>
            </a:r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(</a:t>
            </a:r>
            <a:r>
              <a:rPr lang="en-US" sz="1400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Jong’ad</a:t>
            </a:r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400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Bura</a:t>
            </a:r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4:4)</a:t>
            </a:r>
            <a:endParaRPr lang="en-US" b="1" dirty="0">
              <a:solidFill>
                <a:schemeClr val="accent5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F29E29F-A6B4-00E0-67DB-25E117F21960}"/>
              </a:ext>
            </a:extLst>
          </p:cNvPr>
          <p:cNvSpPr txBox="1"/>
          <p:nvPr/>
        </p:nvSpPr>
        <p:spPr>
          <a:xfrm>
            <a:off x="182479" y="1232944"/>
            <a:ext cx="92984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/>
              <a:t>Muma </a:t>
            </a:r>
            <a:r>
              <a:rPr lang="en-US" b="1" dirty="0" err="1"/>
              <a:t>Machon</a:t>
            </a:r>
            <a:r>
              <a:rPr lang="en-US" b="1" dirty="0"/>
              <a:t> </a:t>
            </a:r>
            <a:r>
              <a:rPr lang="en-US" b="1" dirty="0" err="1"/>
              <a:t>wuoyo</a:t>
            </a:r>
            <a:r>
              <a:rPr lang="en-US" b="1" dirty="0"/>
              <a:t> </a:t>
            </a:r>
            <a:r>
              <a:rPr lang="en-US" b="1" dirty="0" err="1"/>
              <a:t>kuom</a:t>
            </a:r>
            <a:r>
              <a:rPr lang="en-US" b="1" dirty="0"/>
              <a:t> </a:t>
            </a:r>
            <a:r>
              <a:rPr lang="en-US" b="1" dirty="0" err="1"/>
              <a:t>jonabi</a:t>
            </a:r>
            <a:r>
              <a:rPr lang="en-US" b="1" dirty="0"/>
              <a:t> ma mon </a:t>
            </a:r>
            <a:r>
              <a:rPr lang="en-US" b="1" dirty="0" err="1"/>
              <a:t>abich</a:t>
            </a:r>
            <a:r>
              <a:rPr lang="en-US" b="1" dirty="0"/>
              <a:t>. </a:t>
            </a:r>
            <a:r>
              <a:rPr lang="en-US" b="1" dirty="0" err="1"/>
              <a:t>Achiel</a:t>
            </a:r>
            <a:r>
              <a:rPr lang="en-US" b="1" dirty="0"/>
              <a:t> </a:t>
            </a:r>
            <a:r>
              <a:rPr lang="en-US" b="1" dirty="0" err="1"/>
              <a:t>kuomgi</a:t>
            </a:r>
            <a:r>
              <a:rPr lang="en-US" b="1" dirty="0"/>
              <a:t>, </a:t>
            </a:r>
            <a:r>
              <a:rPr lang="en-US" b="1" dirty="0" err="1"/>
              <a:t>Noadia</a:t>
            </a:r>
            <a:r>
              <a:rPr lang="en-US" b="1" dirty="0"/>
              <a:t>, ne </a:t>
            </a:r>
            <a:r>
              <a:rPr lang="en-US" b="1" dirty="0" err="1"/>
              <a:t>en</a:t>
            </a:r>
            <a:r>
              <a:rPr lang="en-US" b="1" dirty="0"/>
              <a:t> </a:t>
            </a:r>
            <a:r>
              <a:rPr lang="en-US" b="1" dirty="0" err="1"/>
              <a:t>janabi</a:t>
            </a:r>
            <a:r>
              <a:rPr lang="en-US" b="1" dirty="0"/>
              <a:t> ma </a:t>
            </a:r>
            <a:r>
              <a:rPr lang="en-US" b="1" dirty="0" err="1"/>
              <a:t>miriambo</a:t>
            </a:r>
            <a:r>
              <a:rPr lang="en-US" b="1" dirty="0"/>
              <a:t> (Neh. 6:14). </a:t>
            </a:r>
            <a:r>
              <a:rPr lang="en-US" b="1" dirty="0" err="1"/>
              <a:t>Kuom</a:t>
            </a:r>
            <a:r>
              <a:rPr lang="en-US" b="1" dirty="0"/>
              <a:t> </a:t>
            </a:r>
            <a:r>
              <a:rPr lang="en-US" b="1" dirty="0" err="1"/>
              <a:t>ng’at</a:t>
            </a:r>
            <a:r>
              <a:rPr lang="en-US" b="1" dirty="0"/>
              <a:t> </a:t>
            </a:r>
            <a:r>
              <a:rPr lang="en-US" b="1" dirty="0" err="1"/>
              <a:t>machielo</a:t>
            </a:r>
            <a:r>
              <a:rPr lang="en-US" b="1" dirty="0"/>
              <a:t>, chi </a:t>
            </a:r>
            <a:r>
              <a:rPr lang="en-US" b="1" dirty="0" err="1"/>
              <a:t>Isaya</a:t>
            </a:r>
            <a:r>
              <a:rPr lang="en-US" b="1" dirty="0"/>
              <a:t>, ok </a:t>
            </a:r>
            <a:r>
              <a:rPr lang="en-US" b="1" dirty="0" err="1"/>
              <a:t>wang’eyo</a:t>
            </a:r>
            <a:r>
              <a:rPr lang="en-US" b="1" dirty="0"/>
              <a:t> </a:t>
            </a:r>
            <a:r>
              <a:rPr lang="en-US" b="1" dirty="0" err="1"/>
              <a:t>ka</a:t>
            </a:r>
            <a:r>
              <a:rPr lang="en-US" b="1" dirty="0"/>
              <a:t> </a:t>
            </a:r>
            <a:r>
              <a:rPr lang="en-US" b="1" dirty="0" err="1"/>
              <a:t>iluonge</a:t>
            </a:r>
            <a:r>
              <a:rPr lang="en-US" b="1" dirty="0"/>
              <a:t> </a:t>
            </a:r>
            <a:r>
              <a:rPr lang="en-US" b="1" dirty="0" err="1"/>
              <a:t>ni</a:t>
            </a:r>
            <a:r>
              <a:rPr lang="en-US" b="1" dirty="0"/>
              <a:t> </a:t>
            </a:r>
            <a:r>
              <a:rPr lang="en-US" b="1" dirty="0" err="1"/>
              <a:t>janabi</a:t>
            </a:r>
            <a:r>
              <a:rPr lang="en-US" b="1" dirty="0"/>
              <a:t> </a:t>
            </a:r>
            <a:r>
              <a:rPr lang="en-US" b="1" dirty="0" err="1"/>
              <a:t>nikech</a:t>
            </a:r>
            <a:r>
              <a:rPr lang="en-US" b="1" dirty="0"/>
              <a:t> ne </a:t>
            </a:r>
            <a:r>
              <a:rPr lang="en-US" b="1" dirty="0" err="1"/>
              <a:t>en</a:t>
            </a:r>
            <a:r>
              <a:rPr lang="en-US" b="1" dirty="0"/>
              <a:t> </a:t>
            </a:r>
            <a:r>
              <a:rPr lang="en-US" b="1" dirty="0" err="1"/>
              <a:t>gi</a:t>
            </a:r>
            <a:r>
              <a:rPr lang="en-US" b="1" dirty="0"/>
              <a:t> </a:t>
            </a:r>
            <a:r>
              <a:rPr lang="en-US" b="1" dirty="0" err="1"/>
              <a:t>michno</a:t>
            </a:r>
            <a:r>
              <a:rPr lang="en-US" b="1" dirty="0"/>
              <a:t>, kata </a:t>
            </a:r>
            <a:r>
              <a:rPr lang="en-US" b="1" dirty="0" err="1"/>
              <a:t>nikech</a:t>
            </a:r>
            <a:r>
              <a:rPr lang="en-US" b="1" dirty="0"/>
              <a:t> ne </a:t>
            </a:r>
            <a:r>
              <a:rPr lang="en-US" b="1" dirty="0" err="1"/>
              <a:t>en</a:t>
            </a:r>
            <a:r>
              <a:rPr lang="en-US" b="1" dirty="0"/>
              <a:t> chi </a:t>
            </a:r>
            <a:r>
              <a:rPr lang="en-US" b="1" dirty="0" err="1"/>
              <a:t>janabi</a:t>
            </a:r>
            <a:r>
              <a:rPr lang="en-US" b="1" dirty="0"/>
              <a:t> (Is. 8:3).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C10D428-A678-BFCE-D513-1AEA5709E6B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6" b="186"/>
          <a:stretch>
            <a:fillRect/>
          </a:stretch>
        </p:blipFill>
        <p:spPr>
          <a:xfrm>
            <a:off x="323850" y="2281595"/>
            <a:ext cx="3599998" cy="201886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6FFA90C0-4125-0201-7BBB-B4FD0AACFBA4}"/>
              </a:ext>
            </a:extLst>
          </p:cNvPr>
          <p:cNvSpPr txBox="1"/>
          <p:nvPr/>
        </p:nvSpPr>
        <p:spPr>
          <a:xfrm>
            <a:off x="8288594" y="4413494"/>
            <a:ext cx="3600000" cy="224676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pPr>
              <a:spcBef>
                <a:spcPts val="600"/>
              </a:spcBef>
            </a:pPr>
            <a:r>
              <a:rPr lang="en-US" sz="20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HULDA. 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openje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gi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Josia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kuom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Bug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Chik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mane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oseyudi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Kaachiel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gi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dwoko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penjo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mar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ruoth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ne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owachone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weche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mag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jip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Ruodhi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22:14-20).</a:t>
            </a:r>
            <a:endParaRPr lang="en-US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8E5D6870-6626-960C-88D0-212B02B9D836}"/>
              </a:ext>
            </a:extLst>
          </p:cNvPr>
          <p:cNvSpPr txBox="1"/>
          <p:nvPr/>
        </p:nvSpPr>
        <p:spPr>
          <a:xfrm>
            <a:off x="4229559" y="4413493"/>
            <a:ext cx="3913413" cy="2246769"/>
          </a:xfrm>
          <a:prstGeom prst="rect">
            <a:avLst/>
          </a:prstGeom>
          <a:solidFill>
            <a:srgbClr val="A485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pPr>
              <a:spcBef>
                <a:spcPts val="600"/>
              </a:spcBef>
            </a:pPr>
            <a:r>
              <a:rPr lang="en-US" sz="2000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DEBORA. Ne </a:t>
            </a:r>
            <a:r>
              <a:rPr lang="en-US" sz="2000" b="1" dirty="0" err="1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</a:t>
            </a:r>
            <a:r>
              <a:rPr lang="en-US" sz="2000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gi</a:t>
            </a:r>
            <a:r>
              <a:rPr lang="en-US" sz="2000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tije</a:t>
            </a:r>
            <a:r>
              <a:rPr lang="en-US" sz="2000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ariyo</a:t>
            </a:r>
            <a:r>
              <a:rPr lang="en-US" sz="2000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000" b="1" dirty="0" err="1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janabi</a:t>
            </a:r>
            <a:r>
              <a:rPr lang="en-US" sz="2000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 </a:t>
            </a:r>
            <a:r>
              <a:rPr lang="en-US" sz="2000" b="1" dirty="0" err="1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dhako</a:t>
            </a:r>
            <a:r>
              <a:rPr lang="en-US" sz="2000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kod</a:t>
            </a:r>
            <a:r>
              <a:rPr lang="en-US" sz="2000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jang’ad</a:t>
            </a:r>
            <a:r>
              <a:rPr lang="en-US" sz="2000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bura</a:t>
            </a:r>
            <a:r>
              <a:rPr lang="en-US" sz="2000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kendo ne </a:t>
            </a:r>
            <a:r>
              <a:rPr lang="en-US" sz="2000" b="1" dirty="0" err="1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otelo</a:t>
            </a:r>
            <a:r>
              <a:rPr lang="en-US" sz="2000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ne </a:t>
            </a:r>
            <a:r>
              <a:rPr lang="en-US" sz="2000" b="1" dirty="0" err="1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oganda</a:t>
            </a:r>
            <a:r>
              <a:rPr lang="en-US" sz="2000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 </a:t>
            </a:r>
            <a:r>
              <a:rPr lang="en-US" sz="2000" b="1" dirty="0" err="1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lweny</a:t>
            </a:r>
            <a:r>
              <a:rPr lang="en-US" sz="2000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gi</a:t>
            </a:r>
            <a:r>
              <a:rPr lang="en-US" sz="2000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Sisera</a:t>
            </a:r>
            <a:r>
              <a:rPr lang="en-US" sz="2000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000" b="1" dirty="0" err="1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</a:t>
            </a:r>
            <a:r>
              <a:rPr lang="en-US" sz="2000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</a:t>
            </a:r>
            <a:r>
              <a:rPr lang="en-US" sz="2000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gi</a:t>
            </a:r>
            <a:r>
              <a:rPr lang="en-US" sz="2000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Barak. Bang’ loch, ne </a:t>
            </a:r>
            <a:r>
              <a:rPr lang="en-US" sz="2000" b="1" dirty="0" err="1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owero</a:t>
            </a:r>
            <a:r>
              <a:rPr lang="en-US" sz="2000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wende</a:t>
            </a:r>
            <a:r>
              <a:rPr lang="en-US" sz="2000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pak mane </a:t>
            </a:r>
            <a:r>
              <a:rPr lang="en-US" sz="2000" b="1" dirty="0" err="1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oting’o</a:t>
            </a:r>
            <a:r>
              <a:rPr lang="en-US" sz="2000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weche</a:t>
            </a:r>
            <a:r>
              <a:rPr lang="en-US" sz="2000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mag kor (</a:t>
            </a:r>
            <a:r>
              <a:rPr lang="en-US" sz="2000" b="1" dirty="0" err="1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Jong’ad</a:t>
            </a:r>
            <a:r>
              <a:rPr lang="en-US" sz="2000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Bura 4:4-9)</a:t>
            </a:r>
            <a:endParaRPr lang="en-US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7978841-5E4C-36CA-4DBF-DF504E80F94E}"/>
              </a:ext>
            </a:extLst>
          </p:cNvPr>
          <p:cNvSpPr txBox="1"/>
          <p:nvPr/>
        </p:nvSpPr>
        <p:spPr>
          <a:xfrm>
            <a:off x="323848" y="4412302"/>
            <a:ext cx="3600000" cy="2246769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pPr>
              <a:spcBef>
                <a:spcPts val="600"/>
              </a:spcBef>
            </a:pPr>
            <a:r>
              <a:rPr lang="en-US" sz="20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MIRIAM. Kaka </a:t>
            </a:r>
            <a:r>
              <a:rPr lang="en-US" sz="2000" b="1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janabi</a:t>
            </a:r>
            <a:r>
              <a:rPr lang="en-US" sz="20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 </a:t>
            </a:r>
            <a:r>
              <a:rPr lang="en-US" sz="2000" b="1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dhako</a:t>
            </a:r>
            <a:r>
              <a:rPr lang="en-US" sz="20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ne </a:t>
            </a:r>
            <a:r>
              <a:rPr lang="en-US" sz="2000" b="1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otelo</a:t>
            </a:r>
            <a:r>
              <a:rPr lang="en-US" sz="20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ne mon e </a:t>
            </a:r>
            <a:r>
              <a:rPr lang="en-US" sz="2000" b="1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wer</a:t>
            </a:r>
            <a:r>
              <a:rPr lang="en-US" sz="20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bang’ </a:t>
            </a:r>
            <a:r>
              <a:rPr lang="en-US" sz="2000" b="1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kane</a:t>
            </a:r>
            <a:r>
              <a:rPr lang="en-US" sz="20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gisekalo</a:t>
            </a:r>
            <a:r>
              <a:rPr lang="en-US" sz="20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Nam </a:t>
            </a:r>
            <a:r>
              <a:rPr lang="en-US" sz="2000" b="1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Makwar</a:t>
            </a:r>
            <a:r>
              <a:rPr lang="en-US" sz="20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Bende ne </a:t>
            </a:r>
            <a:r>
              <a:rPr lang="en-US" sz="2000" b="1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okonyo</a:t>
            </a:r>
            <a:r>
              <a:rPr lang="en-US" sz="20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owetene</a:t>
            </a:r>
            <a:r>
              <a:rPr lang="en-US" sz="20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 </a:t>
            </a:r>
            <a:r>
              <a:rPr lang="en-US" sz="2000" b="1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telo</a:t>
            </a:r>
            <a:r>
              <a:rPr lang="en-US" sz="20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</a:t>
            </a:r>
            <a:r>
              <a:rPr lang="en-US" sz="20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oganda</a:t>
            </a:r>
            <a:r>
              <a:rPr lang="en-US" sz="20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 </a:t>
            </a:r>
            <a:r>
              <a:rPr lang="en-US" sz="2000" b="1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kinde</a:t>
            </a:r>
            <a:r>
              <a:rPr lang="en-US" sz="20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wuodhgi</a:t>
            </a:r>
            <a:r>
              <a:rPr lang="en-US" sz="20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 </a:t>
            </a:r>
            <a:r>
              <a:rPr lang="en-US" sz="2000" b="1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thim</a:t>
            </a:r>
            <a:r>
              <a:rPr lang="en-US" sz="20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n-US" sz="20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0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2000" b="1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Wuok</a:t>
            </a:r>
            <a:r>
              <a:rPr lang="en-US" sz="20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15:20; Mika 6:4).</a:t>
            </a:r>
            <a:endParaRPr lang="en-US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7C1195E9-B3DA-E5E6-5F3A-8FC29A83A134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9561" y="2275456"/>
            <a:ext cx="3753320" cy="2024999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AA20CAF8-88F5-46C8-2357-040D2A9C097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8593" y="2275455"/>
            <a:ext cx="3589083" cy="2018859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8BD92B99-6AAF-2AB4-CFD2-8011E6AA6CE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2" t="12416" r="8315" b="25963"/>
          <a:stretch>
            <a:fillRect/>
          </a:stretch>
        </p:blipFill>
        <p:spPr>
          <a:xfrm>
            <a:off x="9588295" y="1196397"/>
            <a:ext cx="2536722" cy="959877"/>
          </a:xfrm>
          <a:prstGeom prst="rect">
            <a:avLst/>
          </a:prstGeom>
          <a:ln w="38100" cap="sq">
            <a:solidFill>
              <a:srgbClr val="9A122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05512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 animBg="1"/>
      <p:bldP spid="9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t="-6000" r="-1000" b="-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317AD3-52F0-EEE7-63A5-C54D2B73A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9384564-348E-E63C-C75E-57ABBC7C9542}"/>
              </a:ext>
            </a:extLst>
          </p:cNvPr>
          <p:cNvSpPr txBox="1"/>
          <p:nvPr/>
        </p:nvSpPr>
        <p:spPr>
          <a:xfrm>
            <a:off x="0" y="-28575"/>
            <a:ext cx="121919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KIDO MAGE MA JONABI MA MIRIAMBO NE NIGO?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05BB96E-467C-F5C6-C590-E50432DA89A5}"/>
              </a:ext>
            </a:extLst>
          </p:cNvPr>
          <p:cNvSpPr txBox="1"/>
          <p:nvPr/>
        </p:nvSpPr>
        <p:spPr>
          <a:xfrm>
            <a:off x="-1" y="466636"/>
            <a:ext cx="1219199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“To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Ruoth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Nyasaye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nowachona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niya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‘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Jonabigo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koro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weche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mag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miriambo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e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nyinga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. An ne ok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aorogi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kendo ne ok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amiyogi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chik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bende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ne ok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awuoyo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kodgi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. 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Gik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ma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giwachonugo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gin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fweny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ma ok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owuok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kuoma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 to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gikoro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mana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weche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manono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ma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giparo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apara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.’ ” </a:t>
            </a:r>
            <a:r>
              <a:rPr lang="en-US" sz="14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en-US" sz="1400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Jeremia</a:t>
            </a:r>
            <a:r>
              <a:rPr lang="en-US" sz="14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14:14)</a:t>
            </a:r>
            <a:endParaRPr lang="en-US" b="1" dirty="0">
              <a:solidFill>
                <a:schemeClr val="bg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701FB5B-08AE-F42E-6E26-836135F6AB9C}"/>
              </a:ext>
            </a:extLst>
          </p:cNvPr>
          <p:cNvSpPr txBox="1"/>
          <p:nvPr/>
        </p:nvSpPr>
        <p:spPr>
          <a:xfrm>
            <a:off x="142874" y="1399751"/>
            <a:ext cx="84677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Ok </a:t>
            </a:r>
            <a:r>
              <a:rPr lang="en-US" sz="2000" b="1" dirty="0" err="1"/>
              <a:t>ni</a:t>
            </a:r>
            <a:r>
              <a:rPr lang="en-US" sz="2000" b="1" dirty="0"/>
              <a:t> </a:t>
            </a:r>
            <a:r>
              <a:rPr lang="en-US" sz="2000" b="1" dirty="0" err="1"/>
              <a:t>ji</a:t>
            </a:r>
            <a:r>
              <a:rPr lang="en-US" sz="2000" b="1" dirty="0"/>
              <a:t> </a:t>
            </a:r>
            <a:r>
              <a:rPr lang="en-US" sz="2000" b="1" dirty="0" err="1"/>
              <a:t>duto</a:t>
            </a:r>
            <a:r>
              <a:rPr lang="en-US" sz="2000" b="1" dirty="0"/>
              <a:t> mane </a:t>
            </a:r>
            <a:r>
              <a:rPr lang="en-US" sz="2000" b="1" dirty="0" err="1"/>
              <a:t>koro</a:t>
            </a:r>
            <a:r>
              <a:rPr lang="en-US" sz="2000" b="1" dirty="0"/>
              <a:t> ne </a:t>
            </a:r>
            <a:r>
              <a:rPr lang="en-US" sz="2000" b="1" dirty="0" err="1"/>
              <a:t>timo</a:t>
            </a:r>
            <a:r>
              <a:rPr lang="en-US" sz="2000" b="1" dirty="0"/>
              <a:t> </a:t>
            </a:r>
            <a:r>
              <a:rPr lang="en-US" sz="2000" b="1" dirty="0" err="1"/>
              <a:t>kamano</a:t>
            </a:r>
            <a:r>
              <a:rPr lang="en-US" sz="2000" b="1" dirty="0"/>
              <a:t> </a:t>
            </a:r>
            <a:r>
              <a:rPr lang="en-US" sz="2000" b="1" dirty="0" err="1"/>
              <a:t>nikech</a:t>
            </a:r>
            <a:r>
              <a:rPr lang="en-US" sz="2000" b="1" dirty="0"/>
              <a:t> ne </a:t>
            </a:r>
            <a:r>
              <a:rPr lang="en-US" sz="2000" b="1" dirty="0" err="1"/>
              <a:t>giyudo</a:t>
            </a:r>
            <a:r>
              <a:rPr lang="en-US" sz="2000" b="1" dirty="0"/>
              <a:t> </a:t>
            </a:r>
            <a:r>
              <a:rPr lang="en-US" sz="2000" b="1" dirty="0" err="1"/>
              <a:t>wach</a:t>
            </a:r>
            <a:r>
              <a:rPr lang="en-US" sz="2000" b="1" dirty="0"/>
              <a:t> </a:t>
            </a:r>
            <a:r>
              <a:rPr lang="en-US" sz="2000" b="1" dirty="0" err="1"/>
              <a:t>kowuok</a:t>
            </a:r>
            <a:r>
              <a:rPr lang="en-US" sz="2000" b="1" dirty="0"/>
              <a:t> </a:t>
            </a:r>
            <a:r>
              <a:rPr lang="en-US" sz="2000" b="1" dirty="0" err="1"/>
              <a:t>kuom</a:t>
            </a:r>
            <a:r>
              <a:rPr lang="en-US" sz="2000" b="1" dirty="0"/>
              <a:t> </a:t>
            </a:r>
            <a:r>
              <a:rPr lang="en-US" sz="2000" b="1" dirty="0" err="1"/>
              <a:t>Nyasaye</a:t>
            </a:r>
            <a:r>
              <a:rPr lang="en-US" sz="2000" b="1" dirty="0"/>
              <a:t> (Jer. 14:14). </a:t>
            </a:r>
            <a:r>
              <a:rPr lang="en-US" sz="2000" b="1" dirty="0" err="1"/>
              <a:t>Otegi</a:t>
            </a:r>
            <a:r>
              <a:rPr lang="en-US" sz="2000" b="1" dirty="0"/>
              <a:t> ne </a:t>
            </a:r>
            <a:r>
              <a:rPr lang="en-US" sz="2000" b="1" dirty="0" err="1"/>
              <a:t>en</a:t>
            </a:r>
            <a:r>
              <a:rPr lang="en-US" sz="2000" b="1" dirty="0"/>
              <a:t> </a:t>
            </a:r>
            <a:r>
              <a:rPr lang="en-US" sz="2000" b="1" dirty="0" err="1"/>
              <a:t>ang’o</a:t>
            </a:r>
            <a:r>
              <a:rPr lang="en-US" sz="2000" b="1" dirty="0"/>
              <a:t>? </a:t>
            </a:r>
            <a:r>
              <a:rPr lang="en-US" sz="2000" b="1" dirty="0" err="1"/>
              <a:t>Ang’o</a:t>
            </a:r>
            <a:r>
              <a:rPr lang="en-US" sz="2000" b="1" dirty="0"/>
              <a:t> </a:t>
            </a:r>
            <a:r>
              <a:rPr lang="en-US" sz="2000" b="1" dirty="0" err="1"/>
              <a:t>momiyo</a:t>
            </a:r>
            <a:r>
              <a:rPr lang="en-US" sz="2000" b="1" dirty="0"/>
              <a:t> ne </a:t>
            </a:r>
            <a:r>
              <a:rPr lang="en-US" sz="2000" b="1" dirty="0" err="1"/>
              <a:t>gilando</a:t>
            </a:r>
            <a:r>
              <a:rPr lang="en-US" sz="2000" b="1" dirty="0"/>
              <a:t>? 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AB018BD3-9F95-D6E7-E618-D490839F87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45941592"/>
              </p:ext>
            </p:extLst>
          </p:nvPr>
        </p:nvGraphicFramePr>
        <p:xfrm>
          <a:off x="115601" y="2197030"/>
          <a:ext cx="8418799" cy="14913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3143C93F-1194-747B-AC8A-54865CE72ED6}"/>
              </a:ext>
            </a:extLst>
          </p:cNvPr>
          <p:cNvSpPr txBox="1"/>
          <p:nvPr/>
        </p:nvSpPr>
        <p:spPr>
          <a:xfrm>
            <a:off x="0" y="3719520"/>
            <a:ext cx="81429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Ang’o</a:t>
            </a:r>
            <a:r>
              <a:rPr lang="en-US" sz="2000" b="1" dirty="0"/>
              <a:t> </a:t>
            </a:r>
            <a:r>
              <a:rPr lang="en-US" sz="2000" b="1" dirty="0" err="1"/>
              <a:t>momiyo</a:t>
            </a:r>
            <a:r>
              <a:rPr lang="en-US" sz="2000" b="1" dirty="0"/>
              <a:t> </a:t>
            </a:r>
            <a:r>
              <a:rPr lang="en-US" sz="2000" b="1" dirty="0" err="1"/>
              <a:t>ng’ato</a:t>
            </a:r>
            <a:r>
              <a:rPr lang="en-US" sz="2000" b="1" dirty="0"/>
              <a:t> </a:t>
            </a:r>
            <a:r>
              <a:rPr lang="en-US" sz="2000" b="1" dirty="0" err="1"/>
              <a:t>nyalo</a:t>
            </a:r>
            <a:r>
              <a:rPr lang="en-US" sz="2000" b="1" dirty="0"/>
              <a:t> </a:t>
            </a:r>
            <a:r>
              <a:rPr lang="en-US" sz="2000" b="1" dirty="0" err="1"/>
              <a:t>wacho</a:t>
            </a:r>
            <a:r>
              <a:rPr lang="en-US" sz="2000" b="1" dirty="0"/>
              <a:t> </a:t>
            </a:r>
            <a:r>
              <a:rPr lang="en-US" sz="2000" b="1" dirty="0" err="1"/>
              <a:t>ni</a:t>
            </a:r>
            <a:r>
              <a:rPr lang="en-US" sz="2000" b="1" dirty="0"/>
              <a:t> </a:t>
            </a:r>
            <a:r>
              <a:rPr lang="en-US" sz="2000" b="1" dirty="0" err="1"/>
              <a:t>owuoyo</a:t>
            </a:r>
            <a:r>
              <a:rPr lang="en-US" sz="2000" b="1" dirty="0"/>
              <a:t> e lo </a:t>
            </a:r>
            <a:r>
              <a:rPr lang="en-US" sz="2000" b="1" dirty="0" err="1"/>
              <a:t>Nyasaye</a:t>
            </a:r>
            <a:r>
              <a:rPr lang="en-US" sz="2000" b="1" dirty="0"/>
              <a:t> to </a:t>
            </a:r>
            <a:r>
              <a:rPr lang="en-US" sz="2000" b="1" dirty="0" err="1"/>
              <a:t>ong’eyo</a:t>
            </a:r>
            <a:r>
              <a:rPr lang="en-US" sz="2000" b="1" dirty="0"/>
              <a:t> </a:t>
            </a:r>
            <a:r>
              <a:rPr lang="en-US" sz="2000" b="1" dirty="0" err="1"/>
              <a:t>ni</a:t>
            </a:r>
            <a:r>
              <a:rPr lang="en-US" sz="2000" b="1" dirty="0"/>
              <a:t> ok </a:t>
            </a:r>
            <a:r>
              <a:rPr lang="en-US" sz="2000" b="1" dirty="0" err="1"/>
              <a:t>en</a:t>
            </a:r>
            <a:r>
              <a:rPr lang="en-US" sz="2000" b="1" dirty="0"/>
              <a:t> adier? </a:t>
            </a:r>
            <a:r>
              <a:rPr lang="en-US" sz="2000" b="1" dirty="0" err="1"/>
              <a:t>Wuondore</a:t>
            </a:r>
            <a:r>
              <a:rPr lang="en-US" sz="2000" b="1" dirty="0"/>
              <a:t> </a:t>
            </a:r>
            <a:r>
              <a:rPr lang="en-US" sz="2000" b="1" dirty="0" err="1"/>
              <a:t>owuon</a:t>
            </a:r>
            <a:r>
              <a:rPr lang="en-US" sz="2000" b="1" dirty="0"/>
              <a:t>? </a:t>
            </a:r>
            <a:r>
              <a:rPr lang="en-US" sz="2000" b="1" dirty="0" err="1"/>
              <a:t>Dwaro</a:t>
            </a:r>
            <a:r>
              <a:rPr lang="en-US" sz="2000" b="1" dirty="0"/>
              <a:t> </a:t>
            </a:r>
            <a:r>
              <a:rPr lang="en-US" sz="2000" b="1" dirty="0" err="1"/>
              <a:t>yudo</a:t>
            </a:r>
            <a:r>
              <a:rPr lang="en-US" sz="2000" b="1" dirty="0"/>
              <a:t> </a:t>
            </a:r>
            <a:r>
              <a:rPr lang="en-US" sz="2000" b="1" dirty="0" err="1"/>
              <a:t>duong</a:t>
            </a:r>
            <a:r>
              <a:rPr lang="en-US" sz="2000" b="1" dirty="0"/>
              <a:t>’, kata </a:t>
            </a:r>
            <a:r>
              <a:rPr lang="en-US" sz="2000" b="1" dirty="0" err="1"/>
              <a:t>pesa</a:t>
            </a:r>
            <a:r>
              <a:rPr lang="en-US" sz="2000" b="1" dirty="0"/>
              <a:t> kata </a:t>
            </a:r>
            <a:r>
              <a:rPr lang="en-US" sz="2000" b="1" dirty="0" err="1"/>
              <a:t>gik</a:t>
            </a:r>
            <a:r>
              <a:rPr lang="en-US" sz="2000" b="1" dirty="0"/>
              <a:t> </a:t>
            </a:r>
            <a:r>
              <a:rPr lang="en-US" sz="2000" b="1" dirty="0" err="1"/>
              <a:t>mamoko</a:t>
            </a:r>
            <a:r>
              <a:rPr lang="en-US" sz="2000" b="1" dirty="0"/>
              <a:t>?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A6F8C68-9BC2-F345-472D-69D06C754938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786" b="9786"/>
          <a:stretch>
            <a:fillRect/>
          </a:stretch>
        </p:blipFill>
        <p:spPr>
          <a:xfrm>
            <a:off x="8686799" y="1520794"/>
            <a:ext cx="3386135" cy="2723384"/>
          </a:xfrm>
          <a:prstGeom prst="rect">
            <a:avLst/>
          </a:prstGeom>
          <a:ln w="88900" cap="sq" cmpd="thickThin">
            <a:solidFill>
              <a:schemeClr val="accent5">
                <a:lumMod val="5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FF5FFB4C-F834-A3B8-4596-0CC6414DB4C9}"/>
              </a:ext>
            </a:extLst>
          </p:cNvPr>
          <p:cNvSpPr txBox="1"/>
          <p:nvPr/>
        </p:nvSpPr>
        <p:spPr>
          <a:xfrm>
            <a:off x="0" y="5738804"/>
            <a:ext cx="814297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Janabi</a:t>
            </a:r>
            <a:r>
              <a:rPr lang="en-US" sz="2000" b="1" dirty="0"/>
              <a:t> ma </a:t>
            </a:r>
            <a:r>
              <a:rPr lang="en-US" sz="2000" b="1" dirty="0" err="1"/>
              <a:t>adiera</a:t>
            </a:r>
            <a:r>
              <a:rPr lang="en-US" sz="2000" b="1" dirty="0"/>
              <a:t> </a:t>
            </a:r>
            <a:r>
              <a:rPr lang="en-US" sz="2000" b="1" dirty="0" err="1"/>
              <a:t>kinde</a:t>
            </a:r>
            <a:r>
              <a:rPr lang="en-US" sz="2000" b="1" dirty="0"/>
              <a:t> </a:t>
            </a:r>
            <a:r>
              <a:rPr lang="en-US" sz="2000" b="1" dirty="0" err="1"/>
              <a:t>duto</a:t>
            </a:r>
            <a:r>
              <a:rPr lang="en-US" sz="2000" b="1" dirty="0"/>
              <a:t> </a:t>
            </a:r>
            <a:r>
              <a:rPr lang="en-US" sz="2000" b="1" dirty="0" err="1"/>
              <a:t>siemo</a:t>
            </a:r>
            <a:r>
              <a:rPr lang="en-US" sz="2000" b="1" dirty="0"/>
              <a:t> </a:t>
            </a:r>
            <a:r>
              <a:rPr lang="en-US" sz="2000" b="1" dirty="0" err="1"/>
              <a:t>ji</a:t>
            </a:r>
            <a:r>
              <a:rPr lang="en-US" sz="2000" b="1" dirty="0"/>
              <a:t> </a:t>
            </a:r>
            <a:r>
              <a:rPr lang="en-US" sz="2000" b="1" dirty="0" err="1"/>
              <a:t>kuom</a:t>
            </a:r>
            <a:r>
              <a:rPr lang="en-US" sz="2000" b="1" dirty="0"/>
              <a:t> </a:t>
            </a:r>
            <a:r>
              <a:rPr lang="en-US" sz="2000" b="1" dirty="0" err="1"/>
              <a:t>hinyruok</a:t>
            </a:r>
            <a:r>
              <a:rPr lang="en-US" sz="2000" b="1" dirty="0"/>
              <a:t> ma </a:t>
            </a:r>
            <a:r>
              <a:rPr lang="en-US" sz="2000" b="1" dirty="0" err="1"/>
              <a:t>richo</a:t>
            </a:r>
            <a:r>
              <a:rPr lang="en-US" sz="2000" b="1" dirty="0"/>
              <a:t> </a:t>
            </a:r>
            <a:r>
              <a:rPr lang="en-US" sz="2000" b="1" dirty="0" err="1"/>
              <a:t>kelo</a:t>
            </a:r>
            <a:r>
              <a:rPr lang="en-US" sz="2000" b="1" dirty="0"/>
              <a:t>, kendo </a:t>
            </a:r>
            <a:r>
              <a:rPr lang="en-US" sz="2000" b="1" dirty="0" err="1"/>
              <a:t>ojiwo</a:t>
            </a:r>
            <a:r>
              <a:rPr lang="en-US" sz="2000" b="1" dirty="0"/>
              <a:t> </a:t>
            </a:r>
            <a:r>
              <a:rPr lang="en-US" sz="2000" b="1" dirty="0" err="1"/>
              <a:t>ji</a:t>
            </a:r>
            <a:r>
              <a:rPr lang="en-US" sz="2000" b="1" dirty="0"/>
              <a:t> </a:t>
            </a:r>
            <a:r>
              <a:rPr lang="en-US" sz="2000" b="1" dirty="0" err="1"/>
              <a:t>mondo</a:t>
            </a:r>
            <a:r>
              <a:rPr lang="en-US" sz="2000" b="1" dirty="0"/>
              <a:t> </a:t>
            </a:r>
            <a:r>
              <a:rPr lang="en-US" sz="2000" b="1" dirty="0" err="1"/>
              <a:t>obed</a:t>
            </a:r>
            <a:r>
              <a:rPr lang="en-US" sz="2000" b="1" dirty="0"/>
              <a:t> jo </a:t>
            </a:r>
            <a:r>
              <a:rPr lang="en-US" sz="2000" b="1" dirty="0" err="1"/>
              <a:t>adiera</a:t>
            </a:r>
            <a:r>
              <a:rPr lang="en-US" sz="2000" b="1" dirty="0"/>
              <a:t> </a:t>
            </a:r>
            <a:r>
              <a:rPr lang="en-US" sz="2000" b="1" dirty="0" err="1"/>
              <a:t>ka</a:t>
            </a:r>
            <a:r>
              <a:rPr lang="en-US" sz="2000" b="1" dirty="0"/>
              <a:t> ok </a:t>
            </a:r>
            <a:r>
              <a:rPr lang="en-US" sz="2000" b="1" dirty="0" err="1"/>
              <a:t>gidewo</a:t>
            </a:r>
            <a:r>
              <a:rPr lang="en-US" sz="2000" b="1" dirty="0"/>
              <a:t> </a:t>
            </a:r>
            <a:r>
              <a:rPr lang="en-US" sz="2000" b="1" dirty="0" err="1"/>
              <a:t>gik</a:t>
            </a:r>
            <a:r>
              <a:rPr lang="en-US" sz="2000" b="1" dirty="0"/>
              <a:t> ma </a:t>
            </a:r>
            <a:r>
              <a:rPr lang="en-US" sz="2000" b="1" dirty="0" err="1"/>
              <a:t>nyalo</a:t>
            </a:r>
            <a:r>
              <a:rPr lang="en-US" sz="2000" b="1" dirty="0"/>
              <a:t> </a:t>
            </a:r>
            <a:r>
              <a:rPr lang="en-US" sz="2000" b="1" dirty="0" err="1"/>
              <a:t>timore</a:t>
            </a:r>
            <a:r>
              <a:rPr lang="en-US" sz="2000" b="1" dirty="0"/>
              <a:t> </a:t>
            </a:r>
            <a:r>
              <a:rPr lang="en-US" sz="2000" b="1" dirty="0" err="1"/>
              <a:t>bang’e</a:t>
            </a:r>
            <a:r>
              <a:rPr lang="en-US" sz="2000" b="1" dirty="0"/>
              <a:t>.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EA6E6DC4-CDA7-DA9D-1A9E-207A6C7F672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63351" y="4575080"/>
            <a:ext cx="3748083" cy="2109770"/>
          </a:xfrm>
          <a:prstGeom prst="rect">
            <a:avLst/>
          </a:prstGeom>
          <a:ln w="38100" cap="sq">
            <a:solidFill>
              <a:srgbClr val="7030A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0D52884D-7D3B-E22E-D2C0-F1A091350DEC}"/>
              </a:ext>
            </a:extLst>
          </p:cNvPr>
          <p:cNvSpPr txBox="1"/>
          <p:nvPr/>
        </p:nvSpPr>
        <p:spPr>
          <a:xfrm>
            <a:off x="0" y="4729162"/>
            <a:ext cx="814297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Gima</a:t>
            </a:r>
            <a:r>
              <a:rPr lang="en-US" sz="2000" b="1" dirty="0">
                <a:solidFill>
                  <a:prstClr val="black"/>
                </a:solidFill>
              </a:rPr>
              <a:t> lit </a:t>
            </a:r>
            <a:r>
              <a:rPr lang="en-US" sz="2000" b="1" dirty="0" err="1">
                <a:solidFill>
                  <a:prstClr val="black"/>
                </a:solidFill>
              </a:rPr>
              <a:t>moloyo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kuom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jonabi</a:t>
            </a:r>
            <a:r>
              <a:rPr lang="en-US" sz="2000" b="1" dirty="0">
                <a:solidFill>
                  <a:prstClr val="black"/>
                </a:solidFill>
              </a:rPr>
              <a:t> ma </a:t>
            </a:r>
            <a:r>
              <a:rPr lang="en-US" sz="2000" b="1" dirty="0" err="1">
                <a:solidFill>
                  <a:prstClr val="black"/>
                </a:solidFill>
              </a:rPr>
              <a:t>miriambo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en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nitie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ji</a:t>
            </a:r>
            <a:r>
              <a:rPr lang="en-US" sz="2000" b="1" dirty="0">
                <a:solidFill>
                  <a:prstClr val="black"/>
                </a:solidFill>
              </a:rPr>
              <a:t> ma </a:t>
            </a:r>
            <a:r>
              <a:rPr lang="en-US" sz="2000" b="1" dirty="0" err="1">
                <a:solidFill>
                  <a:prstClr val="black"/>
                </a:solidFill>
              </a:rPr>
              <a:t>winjogi</a:t>
            </a:r>
            <a:r>
              <a:rPr lang="en-US" sz="2000" b="1" dirty="0">
                <a:solidFill>
                  <a:prstClr val="black"/>
                </a:solidFill>
              </a:rPr>
              <a:t> kendo </a:t>
            </a:r>
            <a:r>
              <a:rPr lang="en-US" sz="2000" b="1" dirty="0" err="1">
                <a:solidFill>
                  <a:prstClr val="black"/>
                </a:solidFill>
              </a:rPr>
              <a:t>luwogi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Gihero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gik</a:t>
            </a:r>
            <a:r>
              <a:rPr lang="en-US" sz="2000" b="1" dirty="0">
                <a:solidFill>
                  <a:prstClr val="black"/>
                </a:solidFill>
              </a:rPr>
              <a:t> ma </a:t>
            </a:r>
            <a:r>
              <a:rPr lang="en-US" sz="2000" b="1" dirty="0" err="1">
                <a:solidFill>
                  <a:prstClr val="black"/>
                </a:solidFill>
              </a:rPr>
              <a:t>giwacho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nikech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onge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gima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tek</a:t>
            </a:r>
            <a:r>
              <a:rPr lang="en-US" sz="2000" b="1" dirty="0">
                <a:solidFill>
                  <a:prstClr val="black"/>
                </a:solidFill>
              </a:rPr>
              <a:t> ma </a:t>
            </a:r>
            <a:r>
              <a:rPr lang="en-US" sz="2000" b="1" dirty="0" err="1">
                <a:solidFill>
                  <a:prstClr val="black"/>
                </a:solidFill>
              </a:rPr>
              <a:t>idwaro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gitim</a:t>
            </a:r>
            <a:r>
              <a:rPr lang="en-US" sz="2000" b="1" dirty="0">
                <a:solidFill>
                  <a:prstClr val="black"/>
                </a:solidFill>
              </a:rPr>
              <a:t> kendo ok </a:t>
            </a:r>
            <a:r>
              <a:rPr lang="en-US" sz="2000" b="1" dirty="0" err="1">
                <a:solidFill>
                  <a:prstClr val="black"/>
                </a:solidFill>
              </a:rPr>
              <a:t>gijaw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chunygi</a:t>
            </a:r>
            <a:r>
              <a:rPr lang="en-US" sz="2000" b="1" dirty="0">
                <a:solidFill>
                  <a:prstClr val="black"/>
                </a:solidFill>
              </a:rPr>
              <a:t>. To </a:t>
            </a:r>
            <a:r>
              <a:rPr lang="en-US" sz="2000" b="1" dirty="0" err="1">
                <a:solidFill>
                  <a:prstClr val="black"/>
                </a:solidFill>
              </a:rPr>
              <a:t>luwo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yoregi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kelo</a:t>
            </a:r>
            <a:r>
              <a:rPr lang="en-US" sz="2000" b="1" dirty="0">
                <a:solidFill>
                  <a:prstClr val="black"/>
                </a:solidFill>
              </a:rPr>
              <a:t> mana </a:t>
            </a:r>
            <a:r>
              <a:rPr lang="en-US" sz="2000" b="1" dirty="0" err="1">
                <a:solidFill>
                  <a:prstClr val="black"/>
                </a:solidFill>
              </a:rPr>
              <a:t>tho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45202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9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2" grpId="0">
        <p:bldSub>
          <a:bldDgm bld="one"/>
        </p:bldSub>
      </p:bldGraphic>
      <p:bldP spid="9" grpId="0"/>
      <p:bldP spid="10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2BC5C4-5253-5570-64D5-8E25118BA3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C07BB15-B3B5-AB32-B475-A7532769353B}"/>
              </a:ext>
            </a:extLst>
          </p:cNvPr>
          <p:cNvSpPr txBox="1"/>
          <p:nvPr/>
        </p:nvSpPr>
        <p:spPr>
          <a:xfrm>
            <a:off x="2395537" y="807214"/>
            <a:ext cx="7400925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“Onge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ng’ato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kuom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joote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kod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jonabi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mane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owacho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ni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oonge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gi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richo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.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Joma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osedak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machiegni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gi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Nyasaye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moloyo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,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joma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oyie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chiwo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ngimagi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kaka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misango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kar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timo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gimarach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ka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ging’eyo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,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joma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Nyasaye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osemiyo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ler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kod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teko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mare,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moseyie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ni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gin-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gi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kido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mar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richo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. Ok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giseketo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geno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kuom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ringruok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, ok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gisewacho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ni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gin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joma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kare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, to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gisegeno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chuth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kuom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tim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makare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mar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Kristo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.”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643C3F2-E958-202D-A63B-184AE1AAC4F2}"/>
              </a:ext>
            </a:extLst>
          </p:cNvPr>
          <p:cNvSpPr txBox="1"/>
          <p:nvPr/>
        </p:nvSpPr>
        <p:spPr>
          <a:xfrm>
            <a:off x="6316408" y="5981199"/>
            <a:ext cx="36824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b="1" dirty="0" err="1">
                <a:solidFill>
                  <a:srgbClr val="522E00"/>
                </a:solidFill>
              </a:rPr>
              <a:t>EGW</a:t>
            </a:r>
            <a:r>
              <a:rPr lang="en-US" sz="1600" b="1" dirty="0">
                <a:solidFill>
                  <a:srgbClr val="522E00"/>
                </a:solidFill>
              </a:rPr>
              <a:t> (The Acts of the Apostles, p. 561)</a:t>
            </a:r>
          </a:p>
        </p:txBody>
      </p:sp>
    </p:spTree>
    <p:extLst>
      <p:ext uri="{BB962C8B-B14F-4D97-AF65-F5344CB8AC3E}">
        <p14:creationId xmlns:p14="http://schemas.microsoft.com/office/powerpoint/2010/main" val="3717953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830AB78-6A44-CE88-7BCA-A71473C56FB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hqprint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48749" y="3238500"/>
            <a:ext cx="2960801" cy="34290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BE0D546B-1B0E-F8C6-237E-E82582E886A1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n w="6600">
                  <a:solidFill>
                    <a:srgbClr val="F85C84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85C84"/>
                  </a:outerShdw>
                </a:effectLst>
              </a:rPr>
              <a:t>APPENDIX:</a:t>
            </a:r>
            <a:r>
              <a:rPr lang="en-US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US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LUONG ELLEN G. WHITE MAR KORO WACH</a:t>
            </a:r>
            <a:endParaRPr lang="en-US" sz="3200" b="1" noProof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964E633-94F2-1293-8659-FCD43690B329}"/>
              </a:ext>
            </a:extLst>
          </p:cNvPr>
          <p:cNvSpPr txBox="1"/>
          <p:nvPr/>
        </p:nvSpPr>
        <p:spPr>
          <a:xfrm>
            <a:off x="400044" y="653514"/>
            <a:ext cx="903271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Bang’ </a:t>
            </a:r>
            <a:r>
              <a:rPr lang="en-US" sz="2000" b="1" dirty="0" err="1"/>
              <a:t>neno</a:t>
            </a:r>
            <a:r>
              <a:rPr lang="en-US" sz="2000" b="1" dirty="0"/>
              <a:t> </a:t>
            </a:r>
            <a:r>
              <a:rPr lang="en-US" sz="2000" b="1" dirty="0" err="1"/>
              <a:t>fweny</a:t>
            </a:r>
            <a:r>
              <a:rPr lang="en-US" sz="2000" b="1" dirty="0"/>
              <a:t> </a:t>
            </a:r>
            <a:r>
              <a:rPr lang="en-US" sz="2000" b="1" dirty="0" err="1"/>
              <a:t>mokwongo</a:t>
            </a:r>
            <a:r>
              <a:rPr lang="en-US" sz="2000" b="1" dirty="0"/>
              <a:t>, Ellen ne </a:t>
            </a:r>
            <a:r>
              <a:rPr lang="en-US" sz="2000" b="1" dirty="0" err="1"/>
              <a:t>winjo</a:t>
            </a:r>
            <a:r>
              <a:rPr lang="en-US" sz="2000" b="1" dirty="0"/>
              <a:t> nine ok </a:t>
            </a:r>
            <a:r>
              <a:rPr lang="en-US" sz="2000" b="1" dirty="0" err="1"/>
              <a:t>oikre</a:t>
            </a:r>
            <a:r>
              <a:rPr lang="en-US" sz="2000" b="1" dirty="0"/>
              <a:t> </a:t>
            </a:r>
            <a:r>
              <a:rPr lang="en-US" sz="2000" b="1" dirty="0" err="1"/>
              <a:t>maber</a:t>
            </a:r>
            <a:r>
              <a:rPr lang="en-US" sz="2000" b="1" dirty="0"/>
              <a:t> mar </a:t>
            </a:r>
            <a:r>
              <a:rPr lang="en-US" sz="2000" b="1" dirty="0" err="1"/>
              <a:t>tich</a:t>
            </a:r>
            <a:r>
              <a:rPr lang="en-US" sz="2000" b="1" dirty="0"/>
              <a:t> mar </a:t>
            </a:r>
            <a:r>
              <a:rPr lang="en-US" sz="2000" b="1" dirty="0" err="1"/>
              <a:t>janabi</a:t>
            </a:r>
            <a:r>
              <a:rPr lang="en-US" sz="2000" b="1" dirty="0"/>
              <a:t>. </a:t>
            </a:r>
            <a:r>
              <a:rPr lang="en-US" sz="2000" b="1" dirty="0" err="1"/>
              <a:t>Kaluwore</a:t>
            </a:r>
            <a:r>
              <a:rPr lang="en-US" sz="2000" b="1" dirty="0"/>
              <a:t> </a:t>
            </a:r>
            <a:r>
              <a:rPr lang="en-US" sz="2000" b="1" dirty="0" err="1"/>
              <a:t>gi</a:t>
            </a:r>
            <a:r>
              <a:rPr lang="en-US" sz="2000" b="1" dirty="0"/>
              <a:t> </a:t>
            </a:r>
            <a:r>
              <a:rPr lang="en-US" sz="2000" b="1" dirty="0" err="1"/>
              <a:t>ngimane</a:t>
            </a:r>
            <a:r>
              <a:rPr lang="en-US" sz="2000" b="1" dirty="0"/>
              <a:t> mane ok </a:t>
            </a:r>
            <a:r>
              <a:rPr lang="en-US" sz="2000" b="1" dirty="0" err="1"/>
              <a:t>ber</a:t>
            </a:r>
            <a:r>
              <a:rPr lang="en-US" sz="2000" b="1" dirty="0"/>
              <a:t> </a:t>
            </a:r>
            <a:r>
              <a:rPr lang="en-US" sz="2000" b="1" dirty="0" err="1"/>
              <a:t>kod</a:t>
            </a:r>
            <a:r>
              <a:rPr lang="en-US" sz="2000" b="1" dirty="0"/>
              <a:t> </a:t>
            </a:r>
            <a:r>
              <a:rPr lang="en-US" sz="2000" b="1" dirty="0" err="1"/>
              <a:t>sombe</a:t>
            </a:r>
            <a:r>
              <a:rPr lang="en-US" sz="2000" b="1" dirty="0"/>
              <a:t> </a:t>
            </a:r>
            <a:r>
              <a:rPr lang="en-US" sz="2000" b="1" dirty="0" err="1"/>
              <a:t>matin</a:t>
            </a:r>
            <a:r>
              <a:rPr lang="en-US" sz="2000" b="1" dirty="0"/>
              <a:t>, </a:t>
            </a:r>
            <a:r>
              <a:rPr lang="en-US" sz="2000" b="1" dirty="0" err="1"/>
              <a:t>nyathino</a:t>
            </a:r>
            <a:r>
              <a:rPr lang="en-US" sz="2000" b="1" dirty="0"/>
              <a:t> ma ja </a:t>
            </a:r>
            <a:r>
              <a:rPr lang="en-US" sz="2000" b="1" dirty="0" err="1"/>
              <a:t>higni</a:t>
            </a:r>
            <a:r>
              <a:rPr lang="en-US" sz="2000" b="1" dirty="0"/>
              <a:t> 17 ne </a:t>
            </a:r>
            <a:r>
              <a:rPr lang="en-US" sz="2000" b="1" dirty="0" err="1"/>
              <a:t>neno</a:t>
            </a:r>
            <a:r>
              <a:rPr lang="en-US" sz="2000" b="1" dirty="0"/>
              <a:t> </a:t>
            </a:r>
            <a:r>
              <a:rPr lang="en-US" sz="2000" b="1" dirty="0" err="1"/>
              <a:t>ni</a:t>
            </a:r>
            <a:r>
              <a:rPr lang="en-US" sz="2000" b="1" dirty="0"/>
              <a:t> ok </a:t>
            </a:r>
            <a:r>
              <a:rPr lang="en-US" sz="2000" b="1" dirty="0" err="1"/>
              <a:t>owinjore</a:t>
            </a:r>
            <a:r>
              <a:rPr lang="en-US" sz="2000" b="1" dirty="0"/>
              <a:t> kendo ok </a:t>
            </a:r>
            <a:r>
              <a:rPr lang="en-US" sz="2000" b="1" dirty="0" err="1"/>
              <a:t>onyal</a:t>
            </a:r>
            <a:r>
              <a:rPr lang="en-US" sz="2000" b="1" dirty="0"/>
              <a:t> </a:t>
            </a:r>
            <a:r>
              <a:rPr lang="en-US" sz="2000" b="1" dirty="0" err="1"/>
              <a:t>chopo</a:t>
            </a:r>
            <a:r>
              <a:rPr lang="en-US" sz="2000" b="1" dirty="0"/>
              <a:t> </a:t>
            </a:r>
            <a:r>
              <a:rPr lang="en-US" sz="2000" b="1" dirty="0" err="1"/>
              <a:t>luong</a:t>
            </a:r>
            <a:r>
              <a:rPr lang="en-US" sz="2000" b="1" dirty="0"/>
              <a:t> mare.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268696E-A70C-60B4-A3CF-20CD3C4673FD}"/>
              </a:ext>
            </a:extLst>
          </p:cNvPr>
          <p:cNvSpPr txBox="1"/>
          <p:nvPr/>
        </p:nvSpPr>
        <p:spPr>
          <a:xfrm>
            <a:off x="5314950" y="3749159"/>
            <a:ext cx="3733799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Tichne</a:t>
            </a:r>
            <a:r>
              <a:rPr lang="en-US" sz="2000" b="1" dirty="0"/>
              <a:t> ne </a:t>
            </a:r>
            <a:r>
              <a:rPr lang="en-US" sz="2000" b="1" dirty="0" err="1"/>
              <a:t>okonyo</a:t>
            </a:r>
            <a:r>
              <a:rPr lang="en-US" sz="2000" b="1" dirty="0"/>
              <a:t> </a:t>
            </a:r>
            <a:r>
              <a:rPr lang="en-US" sz="2000" b="1" dirty="0" err="1"/>
              <a:t>ahinya</a:t>
            </a:r>
            <a:r>
              <a:rPr lang="en-US" sz="2000" b="1" dirty="0"/>
              <a:t> e keto </a:t>
            </a:r>
            <a:r>
              <a:rPr lang="en-US" sz="2000" b="1" dirty="0" err="1"/>
              <a:t>chenro</a:t>
            </a:r>
            <a:r>
              <a:rPr lang="en-US" sz="2000" b="1" dirty="0"/>
              <a:t> mag </a:t>
            </a:r>
            <a:r>
              <a:rPr lang="en-US" sz="2000" b="1" dirty="0" err="1"/>
              <a:t>thieth</a:t>
            </a:r>
            <a:r>
              <a:rPr lang="en-US" sz="2000" b="1" dirty="0"/>
              <a:t> </a:t>
            </a:r>
            <a:r>
              <a:rPr lang="en-US" sz="2000" b="1" dirty="0" err="1"/>
              <a:t>kod</a:t>
            </a:r>
            <a:r>
              <a:rPr lang="en-US" sz="2000" b="1" dirty="0"/>
              <a:t> </a:t>
            </a:r>
            <a:r>
              <a:rPr lang="en-US" sz="2000" b="1" dirty="0" err="1"/>
              <a:t>somo</a:t>
            </a:r>
            <a:r>
              <a:rPr lang="en-US" sz="2000" b="1" dirty="0"/>
              <a:t> mag Jo-</a:t>
            </a:r>
            <a:r>
              <a:rPr lang="en-US" sz="2000" b="1" dirty="0" err="1"/>
              <a:t>Adventista</a:t>
            </a:r>
            <a:r>
              <a:rPr lang="en-US" sz="2000" b="1" dirty="0"/>
              <a:t>. Kata </a:t>
            </a:r>
            <a:r>
              <a:rPr lang="en-US" sz="2000" b="1" dirty="0" err="1"/>
              <a:t>kamano</a:t>
            </a:r>
            <a:r>
              <a:rPr lang="en-US" sz="2000" b="1" dirty="0"/>
              <a:t>, </a:t>
            </a:r>
            <a:r>
              <a:rPr lang="en-US" sz="2000" b="1" dirty="0" err="1"/>
              <a:t>tich</a:t>
            </a:r>
            <a:r>
              <a:rPr lang="en-US" sz="2000" b="1" dirty="0"/>
              <a:t> </a:t>
            </a:r>
            <a:r>
              <a:rPr lang="en-US" sz="2000" b="1" dirty="0" err="1"/>
              <a:t>maduong</a:t>
            </a:r>
            <a:r>
              <a:rPr lang="en-US" sz="2000" b="1" dirty="0"/>
              <a:t>’ </a:t>
            </a:r>
            <a:r>
              <a:rPr lang="en-US" sz="2000" b="1" dirty="0" err="1"/>
              <a:t>ahinya</a:t>
            </a:r>
            <a:r>
              <a:rPr lang="en-US" sz="2000" b="1" dirty="0"/>
              <a:t> mane </a:t>
            </a:r>
            <a:r>
              <a:rPr lang="en-US" sz="2000" b="1" dirty="0" err="1"/>
              <a:t>otimo</a:t>
            </a:r>
            <a:r>
              <a:rPr lang="en-US" sz="2000" b="1" dirty="0"/>
              <a:t> ne </a:t>
            </a:r>
            <a:r>
              <a:rPr lang="en-US" sz="2000" b="1" dirty="0" err="1"/>
              <a:t>en</a:t>
            </a:r>
            <a:r>
              <a:rPr lang="en-US" sz="2000" b="1" dirty="0"/>
              <a:t> </a:t>
            </a:r>
            <a:r>
              <a:rPr lang="en-US" sz="2000" b="1" dirty="0" err="1"/>
              <a:t>ndiko</a:t>
            </a:r>
            <a:r>
              <a:rPr lang="en-US" sz="2000" b="1" dirty="0"/>
              <a:t> </a:t>
            </a:r>
            <a:r>
              <a:rPr lang="en-US" sz="2000" b="1" dirty="0" err="1"/>
              <a:t>buge</a:t>
            </a:r>
            <a:r>
              <a:rPr lang="en-US" sz="2000" b="1" dirty="0"/>
              <a:t>, ma </a:t>
            </a:r>
            <a:r>
              <a:rPr lang="en-US" sz="2000" b="1" dirty="0" err="1"/>
              <a:t>duto</a:t>
            </a:r>
            <a:r>
              <a:rPr lang="en-US" sz="2000" b="1" dirty="0"/>
              <a:t> </a:t>
            </a:r>
            <a:r>
              <a:rPr lang="en-US" sz="2000" b="1" dirty="0" err="1"/>
              <a:t>nyalo</a:t>
            </a:r>
            <a:r>
              <a:rPr lang="en-US" sz="2000" b="1" dirty="0"/>
              <a:t> </a:t>
            </a:r>
            <a:r>
              <a:rPr lang="en-US" sz="2000" b="1" dirty="0" err="1"/>
              <a:t>bedo</a:t>
            </a:r>
            <a:r>
              <a:rPr lang="en-US" sz="2000" b="1" dirty="0"/>
              <a:t> </a:t>
            </a:r>
            <a:r>
              <a:rPr lang="en-US" sz="2000" b="1" dirty="0" err="1"/>
              <a:t>wang</a:t>
            </a:r>
            <a:r>
              <a:rPr lang="en-US" sz="2000" b="1" dirty="0"/>
              <a:t>’ </a:t>
            </a:r>
            <a:r>
              <a:rPr lang="en-US" sz="2000" b="1" dirty="0" err="1"/>
              <a:t>kalatese</a:t>
            </a:r>
            <a:r>
              <a:rPr lang="en-US" sz="2000" b="1" dirty="0"/>
              <a:t> 100,000 mane </a:t>
            </a:r>
            <a:r>
              <a:rPr lang="en-US" sz="2000" b="1" dirty="0" err="1"/>
              <a:t>ondiko</a:t>
            </a:r>
            <a:r>
              <a:rPr lang="en-US" sz="2000" b="1" dirty="0"/>
              <a:t> </a:t>
            </a:r>
            <a:r>
              <a:rPr lang="en-US" sz="2000" b="1" dirty="0" err="1"/>
              <a:t>kuom</a:t>
            </a:r>
            <a:r>
              <a:rPr lang="en-US" sz="2000" b="1" dirty="0"/>
              <a:t> </a:t>
            </a:r>
            <a:r>
              <a:rPr lang="en-US" sz="2000" b="1" dirty="0" err="1"/>
              <a:t>roho</a:t>
            </a:r>
            <a:r>
              <a:rPr lang="en-US" sz="2000" b="1" dirty="0"/>
              <a:t> pod </a:t>
            </a:r>
            <a:r>
              <a:rPr lang="en-US" sz="2000" b="1" dirty="0" err="1"/>
              <a:t>wuoyo</a:t>
            </a:r>
            <a:r>
              <a:rPr lang="en-US" sz="2000" b="1" dirty="0"/>
              <a:t> </a:t>
            </a:r>
            <a:r>
              <a:rPr lang="en-US" sz="2000" b="1" dirty="0" err="1"/>
              <a:t>ni</a:t>
            </a:r>
            <a:r>
              <a:rPr lang="en-US" sz="2000" b="1" dirty="0"/>
              <a:t> </a:t>
            </a:r>
            <a:r>
              <a:rPr lang="en-US" sz="2000" b="1" dirty="0" err="1"/>
              <a:t>ji</a:t>
            </a:r>
            <a:r>
              <a:rPr lang="en-US" sz="2000" b="1" dirty="0"/>
              <a:t> e </a:t>
            </a:r>
            <a:r>
              <a:rPr lang="en-US" sz="2000" b="1" dirty="0" err="1"/>
              <a:t>piny</a:t>
            </a:r>
            <a:r>
              <a:rPr lang="en-US" sz="2000" b="1" dirty="0"/>
              <a:t> </a:t>
            </a:r>
            <a:r>
              <a:rPr lang="en-US" sz="2000" b="1" dirty="0" err="1"/>
              <a:t>ngima</a:t>
            </a:r>
            <a:r>
              <a:rPr lang="en-US" sz="2000" b="1" dirty="0"/>
              <a:t>. 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60B8292D-737C-94D2-2457-43C51770110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60" t="1978" b="13445"/>
          <a:stretch>
            <a:fillRect/>
          </a:stretch>
        </p:blipFill>
        <p:spPr>
          <a:xfrm>
            <a:off x="459580" y="4149000"/>
            <a:ext cx="4664870" cy="2363232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B7731D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 descr="Conheça a Universidade Adventista de Andrews (Michigan – Estados Unidos ...">
            <a:extLst>
              <a:ext uri="{FF2B5EF4-FFF2-40B4-BE49-F238E27FC236}">
                <a16:creationId xmlns:a16="http://schemas.microsoft.com/office/drawing/2014/main" id="{6F6D1746-258A-344E-9A05-1797A362BBC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092" t="996" r="8746" b="-996"/>
          <a:stretch>
            <a:fillRect/>
          </a:stretch>
        </p:blipFill>
        <p:spPr>
          <a:xfrm>
            <a:off x="9595353" y="809625"/>
            <a:ext cx="2343835" cy="226558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85C8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ED78CE0-0072-1200-68DD-CE12F35208CD}"/>
              </a:ext>
            </a:extLst>
          </p:cNvPr>
          <p:cNvSpPr txBox="1"/>
          <p:nvPr/>
        </p:nvSpPr>
        <p:spPr>
          <a:xfrm>
            <a:off x="400045" y="2733496"/>
            <a:ext cx="903271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Matin</a:t>
            </a:r>
            <a:r>
              <a:rPr lang="en-US" sz="2000" b="1" dirty="0">
                <a:solidFill>
                  <a:prstClr val="black"/>
                </a:solidFill>
              </a:rPr>
              <a:t> ne </a:t>
            </a:r>
            <a:r>
              <a:rPr lang="en-US" sz="2000" b="1" dirty="0" err="1">
                <a:solidFill>
                  <a:prstClr val="black"/>
                </a:solidFill>
              </a:rPr>
              <a:t>higni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piero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ariyo</a:t>
            </a:r>
            <a:r>
              <a:rPr lang="en-US" sz="2000" b="1" dirty="0">
                <a:solidFill>
                  <a:prstClr val="black"/>
                </a:solidFill>
              </a:rPr>
              <a:t>, bang’ </a:t>
            </a:r>
            <a:r>
              <a:rPr lang="en-US" sz="2000" b="1" dirty="0" err="1">
                <a:solidFill>
                  <a:prstClr val="black"/>
                </a:solidFill>
              </a:rPr>
              <a:t>yudo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fweny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mang’eny</a:t>
            </a:r>
            <a:r>
              <a:rPr lang="en-US" sz="2000" b="1" dirty="0">
                <a:solidFill>
                  <a:prstClr val="black"/>
                </a:solidFill>
              </a:rPr>
              <a:t>, kendo </a:t>
            </a:r>
            <a:r>
              <a:rPr lang="en-US" sz="2000" b="1" dirty="0" err="1">
                <a:solidFill>
                  <a:prstClr val="black"/>
                </a:solidFill>
              </a:rPr>
              <a:t>yudo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kony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kuom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chwore</a:t>
            </a:r>
            <a:r>
              <a:rPr lang="en-US" sz="2000" b="1" dirty="0">
                <a:solidFill>
                  <a:prstClr val="black"/>
                </a:solidFill>
              </a:rPr>
              <a:t> –James White–, ne </a:t>
            </a:r>
            <a:r>
              <a:rPr lang="en-US" sz="2000" b="1" dirty="0" err="1">
                <a:solidFill>
                  <a:prstClr val="black"/>
                </a:solidFill>
              </a:rPr>
              <a:t>osekonyo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loso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mise</a:t>
            </a:r>
            <a:r>
              <a:rPr lang="en-US" sz="2000" b="1" dirty="0">
                <a:solidFill>
                  <a:prstClr val="black"/>
                </a:solidFill>
              </a:rPr>
              <a:t> mag </a:t>
            </a:r>
            <a:r>
              <a:rPr lang="en-US" sz="2000" b="1" dirty="0" err="1">
                <a:solidFill>
                  <a:prstClr val="black"/>
                </a:solidFill>
              </a:rPr>
              <a:t>Kanisa</a:t>
            </a:r>
            <a:r>
              <a:rPr lang="en-US" sz="2000" b="1" dirty="0">
                <a:solidFill>
                  <a:prstClr val="black"/>
                </a:solidFill>
              </a:rPr>
              <a:t> mar Seventh-day Adventist (mane </a:t>
            </a:r>
            <a:r>
              <a:rPr lang="en-US" sz="2000" b="1" dirty="0" err="1">
                <a:solidFill>
                  <a:prstClr val="black"/>
                </a:solidFill>
              </a:rPr>
              <a:t>ochaki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malong’o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higa</a:t>
            </a:r>
            <a:r>
              <a:rPr lang="en-US" sz="2000" b="1" dirty="0">
                <a:solidFill>
                  <a:prstClr val="black"/>
                </a:solidFill>
              </a:rPr>
              <a:t> mar 1863).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33F9F23-AF00-5CB7-B35E-73785BF498F3}"/>
              </a:ext>
            </a:extLst>
          </p:cNvPr>
          <p:cNvSpPr txBox="1"/>
          <p:nvPr/>
        </p:nvSpPr>
        <p:spPr>
          <a:xfrm>
            <a:off x="400045" y="1693505"/>
            <a:ext cx="903271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Juma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achiel</a:t>
            </a:r>
            <a:r>
              <a:rPr lang="en-US" sz="2000" b="1" dirty="0">
                <a:solidFill>
                  <a:prstClr val="black"/>
                </a:solidFill>
              </a:rPr>
              <a:t> bang’ </a:t>
            </a:r>
            <a:r>
              <a:rPr lang="en-US" sz="2000" b="1" dirty="0" err="1">
                <a:solidFill>
                  <a:prstClr val="black"/>
                </a:solidFill>
              </a:rPr>
              <a:t>fwenyne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mokwongo</a:t>
            </a:r>
            <a:r>
              <a:rPr lang="en-US" sz="2000" b="1" dirty="0">
                <a:solidFill>
                  <a:prstClr val="black"/>
                </a:solidFill>
              </a:rPr>
              <a:t>, ne </a:t>
            </a:r>
            <a:r>
              <a:rPr lang="en-US" sz="2000" b="1" dirty="0" err="1">
                <a:solidFill>
                  <a:prstClr val="black"/>
                </a:solidFill>
              </a:rPr>
              <a:t>oneno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fweny</a:t>
            </a:r>
            <a:r>
              <a:rPr lang="en-US" sz="2000" b="1" dirty="0">
                <a:solidFill>
                  <a:prstClr val="black"/>
                </a:solidFill>
              </a:rPr>
              <a:t> mar </a:t>
            </a:r>
            <a:r>
              <a:rPr lang="en-US" sz="2000" b="1" dirty="0" err="1">
                <a:solidFill>
                  <a:prstClr val="black"/>
                </a:solidFill>
              </a:rPr>
              <a:t>ariyo</a:t>
            </a:r>
            <a:r>
              <a:rPr lang="en-US" sz="2000" b="1" dirty="0">
                <a:solidFill>
                  <a:prstClr val="black"/>
                </a:solidFill>
              </a:rPr>
              <a:t> mane </a:t>
            </a:r>
            <a:r>
              <a:rPr lang="en-US" sz="2000" b="1" dirty="0" err="1">
                <a:solidFill>
                  <a:prstClr val="black"/>
                </a:solidFill>
              </a:rPr>
              <a:t>omiye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siem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kuom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pek</a:t>
            </a:r>
            <a:r>
              <a:rPr lang="en-US" sz="2000" b="1" dirty="0">
                <a:solidFill>
                  <a:prstClr val="black"/>
                </a:solidFill>
              </a:rPr>
              <a:t> mane </a:t>
            </a:r>
            <a:r>
              <a:rPr lang="en-US" sz="2000" b="1" dirty="0" err="1">
                <a:solidFill>
                  <a:prstClr val="black"/>
                </a:solidFill>
              </a:rPr>
              <a:t>obiro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yudo</a:t>
            </a:r>
            <a:r>
              <a:rPr lang="en-US" sz="2000" b="1" dirty="0">
                <a:solidFill>
                  <a:prstClr val="black"/>
                </a:solidFill>
              </a:rPr>
              <a:t>. Bang’ </a:t>
            </a:r>
            <a:r>
              <a:rPr lang="en-US" sz="2000" b="1" dirty="0" err="1">
                <a:solidFill>
                  <a:prstClr val="black"/>
                </a:solidFill>
              </a:rPr>
              <a:t>alam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mang’eny</a:t>
            </a:r>
            <a:r>
              <a:rPr lang="en-US" sz="2000" b="1" dirty="0">
                <a:solidFill>
                  <a:prstClr val="black"/>
                </a:solidFill>
              </a:rPr>
              <a:t>, kendo </a:t>
            </a:r>
            <a:r>
              <a:rPr lang="en-US" sz="2000" b="1" dirty="0" err="1">
                <a:solidFill>
                  <a:prstClr val="black"/>
                </a:solidFill>
              </a:rPr>
              <a:t>yudo</a:t>
            </a:r>
            <a:r>
              <a:rPr lang="en-US" sz="2000" b="1" dirty="0">
                <a:solidFill>
                  <a:prstClr val="black"/>
                </a:solidFill>
              </a:rPr>
              <a:t> jip </a:t>
            </a:r>
            <a:r>
              <a:rPr lang="en-US" sz="2000" b="1" dirty="0" err="1">
                <a:solidFill>
                  <a:prstClr val="black"/>
                </a:solidFill>
              </a:rPr>
              <a:t>kuom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owete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kod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nyimine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moko</a:t>
            </a:r>
            <a:r>
              <a:rPr lang="en-US" sz="2000" b="1" dirty="0">
                <a:solidFill>
                  <a:prstClr val="black"/>
                </a:solidFill>
              </a:rPr>
              <a:t>, Ellen </a:t>
            </a:r>
            <a:r>
              <a:rPr lang="en-US" sz="2000" b="1" dirty="0" err="1">
                <a:solidFill>
                  <a:prstClr val="black"/>
                </a:solidFill>
              </a:rPr>
              <a:t>noyie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luongne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83527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" grpId="0"/>
      <p:bldP spid="6" grpId="0"/>
      <p:bldP spid="11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9">
      <a:dk1>
        <a:sysClr val="windowText" lastClr="000000"/>
      </a:dk1>
      <a:lt1>
        <a:sysClr val="window" lastClr="FFFFFF"/>
      </a:lt1>
      <a:dk2>
        <a:srgbClr val="FF00FF"/>
      </a:dk2>
      <a:lt2>
        <a:srgbClr val="FFFF66"/>
      </a:lt2>
      <a:accent1>
        <a:srgbClr val="2FC753"/>
      </a:accent1>
      <a:accent2>
        <a:srgbClr val="FFCC00"/>
      </a:accent2>
      <a:accent3>
        <a:srgbClr val="B1319F"/>
      </a:accent3>
      <a:accent4>
        <a:srgbClr val="48CEE0"/>
      </a:accent4>
      <a:accent5>
        <a:srgbClr val="D91934"/>
      </a:accent5>
      <a:accent6>
        <a:srgbClr val="635DD3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Personalizado 4">
    <a:dk1>
      <a:sysClr val="windowText" lastClr="000000"/>
    </a:dk1>
    <a:lt1>
      <a:sysClr val="window" lastClr="FFFFFF"/>
    </a:lt1>
    <a:dk2>
      <a:srgbClr val="9900FF"/>
    </a:dk2>
    <a:lt2>
      <a:srgbClr val="008000"/>
    </a:lt2>
    <a:accent1>
      <a:srgbClr val="CC3399"/>
    </a:accent1>
    <a:accent2>
      <a:srgbClr val="00CC99"/>
    </a:accent2>
    <a:accent3>
      <a:srgbClr val="3399FF"/>
    </a:accent3>
    <a:accent4>
      <a:srgbClr val="FFFF66"/>
    </a:accent4>
    <a:accent5>
      <a:srgbClr val="CC6600"/>
    </a:accent5>
    <a:accent6>
      <a:srgbClr val="FF7C80"/>
    </a:accent6>
    <a:hlink>
      <a:srgbClr val="006600"/>
    </a:hlink>
    <a:folHlink>
      <a:srgbClr val="3333F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1448</TotalTime>
  <Words>1444</Words>
  <Application>Microsoft Office PowerPoint</Application>
  <PresentationFormat>Panorámica</PresentationFormat>
  <Paragraphs>62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10</vt:i4>
      </vt:variant>
    </vt:vector>
  </HeadingPairs>
  <TitlesOfParts>
    <vt:vector size="17" baseType="lpstr">
      <vt:lpstr>Arial</vt:lpstr>
      <vt:lpstr>Aptos</vt:lpstr>
      <vt:lpstr>Comic Sans MS</vt:lpstr>
      <vt:lpstr>Constantia</vt:lpstr>
      <vt:lpstr>Aptos Display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Sergio</dc:creator>
  <cp:lastModifiedBy>Isabel Laveda</cp:lastModifiedBy>
  <cp:revision>160</cp:revision>
  <dcterms:created xsi:type="dcterms:W3CDTF">2026-09-19T14:53:33Z</dcterms:created>
  <dcterms:modified xsi:type="dcterms:W3CDTF">2026-09-29T20:32:23Z</dcterms:modified>
</cp:coreProperties>
</file>