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Nyasaye nyiso Yesu wachne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Yesu nyiso malaika wachno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Malaika nyiso Johana gi jonabi wachno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Johana oketo wach moyudono e ndiko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3399FF"/>
              </a:solidFill>
            </a:rPr>
            <a:t>Kokadho kuom fweny gi lek (Kwan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CC0099"/>
              </a:solidFill>
            </a:rPr>
            <a:t>Kokalo kuom joneno(1 Johana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009900"/>
              </a:solidFill>
            </a:rPr>
            <a:t>Kokalo kuom nonro mar sigendni ma roho ochiko(Luka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C46200"/>
              </a:solidFill>
            </a:rPr>
            <a:t>Kokalo kuom paro maler e wiwa (2 Petro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Kod Adam gi Hawa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(Chak.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Kane ochiwo chike 10 (R.Chik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babatiso mar Yesu (Math.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kinde ma kit Yesu nolokore</a:t>
          </a:r>
          <a:b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(Mar.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it-IT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ji opar gik ma notimore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(Wuok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opuonjwa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(Ekl.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oluongwa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walok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chunywa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(Jer.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pl-PL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omiwa ranyisi ma wanyalo luwo kata kwedo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Kor. 10:11)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it-IT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wang’e gik ma biro timore e kinde mabiro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(Fweny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Nyasaye nyiso Yesu wachne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Yesu nyiso malaika wachno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Malaika nyiso Johana gi jonabi wachno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Johana oketo wach moyudono e ndiko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3399FF"/>
              </a:solidFill>
            </a:rPr>
            <a:t>Kokadho kuom fweny gi lek (Kwan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CC0099"/>
              </a:solidFill>
            </a:rPr>
            <a:t>Kokalo kuom joneno(1 Johana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009900"/>
              </a:solidFill>
            </a:rPr>
            <a:t>Kokalo kuom nonro mar sigendni ma roho ochiko(Luka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C46200"/>
              </a:solidFill>
            </a:rPr>
            <a:t>Kokalo kuom paro maler e wiwa (2 Petro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Kod Adam gi Hawa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(Chak.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Kane ochiwo chike 10 (R.Chik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babatiso mar Yesu (Math.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kinde ma kit Yesu nolokore</a:t>
          </a:r>
          <a:b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(Mar.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ji opar gik ma notimore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(Wuok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opuonjwa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(Ekl.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oluongwa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walok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chunywa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(Jer.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omiwa ranyisi ma wanyalo luwo kata kwedo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Kor. 10:11)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Mondo wang’e gik ma biro timore e kinde mabiro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(Fweny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microsoft.com/office/2007/relationships/diagramDrawing" Target="../diagrams/drawing3.xml"/><Relationship Id="rId5" Type="http://schemas.openxmlformats.org/officeDocument/2006/relationships/image" Target="../media/image32.jpe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36305" y="109276"/>
            <a:ext cx="60579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FWENY KOD MUCH NYASAYE E ANDIKO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1" y="5986016"/>
            <a:ext cx="1314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Lesson 5 mar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Octoba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31, 2026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310234" y="1649393"/>
            <a:ext cx="4967444" cy="304698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“Ma e fweny mane Nyasaye omiyo Yesu Kristo mondo onyisgo jotichne gik ma nyaka timre</a:t>
            </a:r>
            <a:r>
              <a:rPr kumimoji="0" lang="en" sz="2400" b="1" i="0" u="none" strike="noStrike" kern="1200" cap="none" spc="0" normalizeH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piyo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To Kristo nooro Malaikane ir Johana jatichne mondo odhi onyis wach fwenyno,</a:t>
            </a:r>
            <a:r>
              <a:rPr kumimoji="0" lang="en" sz="2400" b="1" i="0" u="none" strike="noStrike" kern="1200" cap="none" spc="0" normalizeH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mi Johana nonyiso ji gik moko duto mane oneno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(Fweny 1:1-2)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FA46B9"/>
                </a:solidFill>
              </a:rPr>
              <a:t>Fweny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kod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much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Nyasaye</a:t>
            </a:r>
            <a:r>
              <a:rPr lang="es-ES" sz="2000" b="1" dirty="0">
                <a:solidFill>
                  <a:srgbClr val="FA46B9"/>
                </a:solidFill>
              </a:rPr>
              <a:t> e </a:t>
            </a:r>
            <a:r>
              <a:rPr lang="es-ES" sz="2000" b="1" dirty="0" err="1">
                <a:solidFill>
                  <a:srgbClr val="FA46B9"/>
                </a:solidFill>
              </a:rPr>
              <a:t>andiko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Fweny</a:t>
            </a:r>
            <a:r>
              <a:rPr lang="es-ES" sz="2000" b="1" dirty="0"/>
              <a:t> moro </a:t>
            </a:r>
            <a:r>
              <a:rPr lang="es-ES" sz="2000" b="1" dirty="0" err="1"/>
              <a:t>amora</a:t>
            </a:r>
            <a:r>
              <a:rPr lang="es-ES" sz="2000" b="1" dirty="0"/>
              <a:t> </a:t>
            </a:r>
            <a:r>
              <a:rPr lang="es-ES" sz="2000" b="1" dirty="0" err="1"/>
              <a:t>kod</a:t>
            </a:r>
            <a:r>
              <a:rPr lang="es-ES" sz="2000" b="1" dirty="0"/>
              <a:t> </a:t>
            </a:r>
            <a:r>
              <a:rPr lang="es-ES" sz="2000" b="1" dirty="0" err="1"/>
              <a:t>fweny</a:t>
            </a:r>
            <a:r>
              <a:rPr lang="es-ES" sz="2000" b="1" dirty="0"/>
              <a:t> </a:t>
            </a:r>
            <a:r>
              <a:rPr lang="es-ES" sz="2000" b="1" dirty="0" err="1"/>
              <a:t>makende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Ngadho</a:t>
            </a:r>
            <a:r>
              <a:rPr lang="es-ES" sz="2000" b="1" dirty="0"/>
              <a:t> mar </a:t>
            </a:r>
            <a:r>
              <a:rPr lang="es-ES" sz="2000" b="1" dirty="0" err="1"/>
              <a:t>much</a:t>
            </a:r>
            <a:r>
              <a:rPr lang="es-ES" sz="2000" b="1" dirty="0"/>
              <a:t> </a:t>
            </a:r>
            <a:r>
              <a:rPr lang="es-ES" sz="2000" b="1" dirty="0" err="1"/>
              <a:t>Nyasaye</a:t>
            </a:r>
            <a:r>
              <a:rPr lang="es-ES" sz="2000" b="1" dirty="0"/>
              <a:t> e </a:t>
            </a:r>
            <a:r>
              <a:rPr lang="es-ES" sz="2000" b="1" dirty="0" err="1"/>
              <a:t>andiko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es-ES" sz="2000" b="1" dirty="0" err="1">
                <a:solidFill>
                  <a:srgbClr val="3E5EF9"/>
                </a:solidFill>
              </a:rPr>
              <a:t>Yore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ma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ikelogo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weche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mokor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Ote</a:t>
            </a:r>
            <a:r>
              <a:rPr lang="es-ES" sz="2000" b="1" dirty="0"/>
              <a:t> </a:t>
            </a:r>
            <a:r>
              <a:rPr lang="es-ES" sz="2000" b="1" dirty="0" err="1"/>
              <a:t>ma</a:t>
            </a:r>
            <a:r>
              <a:rPr lang="es-ES" sz="2000" b="1" dirty="0"/>
              <a:t> </a:t>
            </a:r>
            <a:r>
              <a:rPr lang="es-ES" sz="2000" b="1" dirty="0" err="1"/>
              <a:t>iwacho</a:t>
            </a:r>
            <a:r>
              <a:rPr lang="es-ES" sz="2000" b="1" dirty="0"/>
              <a:t>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dhok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Ote</a:t>
            </a:r>
            <a:r>
              <a:rPr lang="es-ES" sz="2000" b="1" dirty="0"/>
              <a:t> </a:t>
            </a:r>
            <a:r>
              <a:rPr lang="es-ES" sz="2000" b="1" dirty="0" err="1"/>
              <a:t>mondiki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/>
              <a:t>Tugo, </a:t>
            </a:r>
            <a:r>
              <a:rPr lang="es-ES" sz="2000" b="1" dirty="0" err="1"/>
              <a:t>ranyisi</a:t>
            </a:r>
            <a:r>
              <a:rPr lang="es-ES" sz="2000" b="1" dirty="0"/>
              <a:t>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ngeche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Fweny</a:t>
            </a:r>
            <a:r>
              <a:rPr lang="en-US" sz="2000" b="1" dirty="0"/>
              <a:t> 1:1-2 </a:t>
            </a:r>
            <a:r>
              <a:rPr lang="en-US" sz="2000" b="1" dirty="0" err="1"/>
              <a:t>nigi</a:t>
            </a:r>
            <a:r>
              <a:rPr lang="en-US" sz="2000" b="1" dirty="0"/>
              <a:t> </a:t>
            </a:r>
            <a:r>
              <a:rPr lang="en-US" sz="2000" b="1" dirty="0" err="1"/>
              <a:t>ranyisi</a:t>
            </a:r>
            <a:r>
              <a:rPr lang="en-US" sz="2000" b="1" dirty="0"/>
              <a:t> mar kaka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nyisowa</a:t>
            </a:r>
            <a:r>
              <a:rPr lang="en-US" sz="2000" b="1" dirty="0"/>
              <a:t> </a:t>
            </a:r>
            <a:r>
              <a:rPr lang="en-US" sz="2000" b="1" dirty="0" err="1"/>
              <a:t>wachne</a:t>
            </a:r>
            <a:r>
              <a:rPr lang="en-US" sz="2000" b="1" dirty="0"/>
              <a:t> </a:t>
            </a:r>
            <a:r>
              <a:rPr lang="en-US" sz="2000" b="1" dirty="0" err="1"/>
              <a:t>kokalo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janabi</a:t>
            </a:r>
            <a:r>
              <a:rPr lang="en-US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9626256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Ma ok e </a:t>
            </a:r>
            <a:r>
              <a:rPr lang="en-US" sz="2000" b="1" dirty="0" err="1"/>
              <a:t>yo</a:t>
            </a:r>
            <a:r>
              <a:rPr lang="en-US" sz="2000" b="1" dirty="0"/>
              <a:t> </a:t>
            </a:r>
            <a:r>
              <a:rPr lang="en-US" sz="2000" b="1" dirty="0" err="1"/>
              <a:t>kende</a:t>
            </a:r>
            <a:r>
              <a:rPr lang="en-US" sz="2000" b="1" dirty="0"/>
              <a:t> ma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osefwenyorego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jonabi</a:t>
            </a:r>
            <a:r>
              <a:rPr lang="en-US" sz="2000" b="1" dirty="0"/>
              <a:t>, kata </a:t>
            </a:r>
            <a:r>
              <a:rPr lang="en-US" sz="2000" b="1" dirty="0" err="1"/>
              <a:t>yo</a:t>
            </a:r>
            <a:r>
              <a:rPr lang="en-US" sz="2000" b="1" dirty="0"/>
              <a:t> </a:t>
            </a:r>
            <a:r>
              <a:rPr lang="en-US" sz="2000" b="1" dirty="0" err="1"/>
              <a:t>kende</a:t>
            </a:r>
            <a:r>
              <a:rPr lang="en-US" sz="2000" b="1" dirty="0"/>
              <a:t> mane </a:t>
            </a:r>
            <a:r>
              <a:rPr lang="en-US" sz="2000" b="1" dirty="0" err="1"/>
              <a:t>otergo</a:t>
            </a:r>
            <a:r>
              <a:rPr lang="en-US" sz="2000" b="1" dirty="0"/>
              <a:t> </a:t>
            </a:r>
            <a:r>
              <a:rPr lang="en-US" sz="2000" b="1" dirty="0" err="1"/>
              <a:t>wach</a:t>
            </a:r>
            <a:r>
              <a:rPr lang="en-US" sz="2000" b="1" dirty="0"/>
              <a:t> mar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kokalo</a:t>
            </a:r>
            <a:r>
              <a:rPr lang="en-US" sz="2000" b="1" dirty="0"/>
              <a:t> </a:t>
            </a:r>
            <a:r>
              <a:rPr lang="en-US" sz="2000" b="1" dirty="0" err="1"/>
              <a:t>kuomgi</a:t>
            </a:r>
            <a:r>
              <a:rPr lang="en-US" sz="2000" b="1" dirty="0"/>
              <a:t>. </a:t>
            </a:r>
            <a:r>
              <a:rPr lang="en-US" sz="2000" b="1" dirty="0" err="1"/>
              <a:t>Wabiro</a:t>
            </a:r>
            <a:r>
              <a:rPr lang="en-US" sz="2000" b="1" dirty="0"/>
              <a:t> </a:t>
            </a:r>
            <a:r>
              <a:rPr lang="en-US" sz="2000" b="1" dirty="0" err="1"/>
              <a:t>puonjore</a:t>
            </a:r>
            <a:r>
              <a:rPr lang="en-US" sz="2000" b="1" dirty="0"/>
              <a:t> yore </a:t>
            </a:r>
            <a:r>
              <a:rPr lang="en-US" sz="2000" b="1" dirty="0" err="1"/>
              <a:t>mopogore</a:t>
            </a:r>
            <a:r>
              <a:rPr lang="en-US" sz="2000" b="1" dirty="0"/>
              <a:t> </a:t>
            </a:r>
            <a:r>
              <a:rPr lang="en-US" sz="2000" b="1" dirty="0" err="1"/>
              <a:t>opogore</a:t>
            </a:r>
            <a:r>
              <a:rPr lang="en-US" sz="2000" b="1" dirty="0"/>
              <a:t> ma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nofwenyorego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jonabi</a:t>
            </a:r>
            <a:r>
              <a:rPr lang="en-US" sz="2000" b="1" dirty="0"/>
              <a:t> kendo </a:t>
            </a:r>
            <a:r>
              <a:rPr lang="en-US" sz="2000" b="1" dirty="0" err="1"/>
              <a:t>jiwogi</a:t>
            </a:r>
            <a:r>
              <a:rPr lang="en-US" sz="2000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16" y="3919352"/>
            <a:ext cx="5303520" cy="2866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173" y="5419864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120" y="580396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1" y="4911011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17635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97" y="658821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3604378"/>
            <a:ext cx="604992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FWENY KOD MUCH NYASAYE E ANDIKO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FWENY MORO AMORA </a:t>
            </a:r>
            <a:r>
              <a:rPr lang="es-ES" sz="40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KOD</a:t>
            </a:r>
            <a:r>
              <a:rPr lang="es-ES" sz="40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4000" b="1" spc="300" dirty="0">
                <a:ln/>
                <a:solidFill>
                  <a:schemeClr val="accent4"/>
                </a:solidFill>
              </a:rPr>
              <a:t>FWENY MAKENDE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Polo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nyiso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duong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mar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kendo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piny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nyiso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tij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lwete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Zaburi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Musa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janabiu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to da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afwenyorane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kendo da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awuoyo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kode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lek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(Kwan 12:6)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526783" y="1189584"/>
            <a:ext cx="76652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Paulo </a:t>
            </a:r>
            <a:r>
              <a:rPr lang="en-US" sz="2000" b="1" dirty="0" err="1"/>
              <a:t>wacho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jogo</a:t>
            </a:r>
            <a:r>
              <a:rPr lang="en-US" sz="2000" b="1" dirty="0"/>
              <a:t> ma </a:t>
            </a:r>
            <a:r>
              <a:rPr lang="en-US" sz="2000" b="1" dirty="0" err="1"/>
              <a:t>wacho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onge</a:t>
            </a:r>
            <a:r>
              <a:rPr lang="en-US" sz="2000" b="1" dirty="0"/>
              <a:t> “</a:t>
            </a:r>
            <a:r>
              <a:rPr lang="en-US" sz="2000" b="1" dirty="0" err="1"/>
              <a:t>wuondore</a:t>
            </a:r>
            <a:r>
              <a:rPr lang="en-US" sz="2000" b="1" dirty="0"/>
              <a:t>,” </a:t>
            </a:r>
            <a:r>
              <a:rPr lang="en-US" sz="2000" b="1" dirty="0" err="1"/>
              <a:t>nikech</a:t>
            </a:r>
            <a:r>
              <a:rPr lang="en-US" sz="2000" b="1" dirty="0"/>
              <a:t> “kata </a:t>
            </a:r>
            <a:r>
              <a:rPr lang="en-US" sz="2000" b="1" dirty="0" err="1"/>
              <a:t>obedo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gik</a:t>
            </a:r>
            <a:r>
              <a:rPr lang="en-US" sz="2000" b="1" dirty="0"/>
              <a:t> </a:t>
            </a:r>
            <a:r>
              <a:rPr lang="en-US" sz="2000" b="1" dirty="0" err="1"/>
              <a:t>manyiso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ok </a:t>
            </a:r>
            <a:r>
              <a:rPr lang="en-US" sz="2000" b="1" dirty="0" err="1"/>
              <a:t>nyal</a:t>
            </a:r>
            <a:r>
              <a:rPr lang="en-US" sz="2000" b="1" dirty="0"/>
              <a:t> </a:t>
            </a:r>
            <a:r>
              <a:rPr lang="en-US" sz="2000" b="1" dirty="0" err="1"/>
              <a:t>nenore</a:t>
            </a:r>
            <a:r>
              <a:rPr lang="en-US" sz="2000" b="1" dirty="0"/>
              <a:t>, to </a:t>
            </a:r>
            <a:r>
              <a:rPr lang="en-US" sz="2000" b="1" dirty="0" err="1"/>
              <a:t>ing’eyogi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gik</a:t>
            </a:r>
            <a:r>
              <a:rPr lang="en-US" sz="2000" b="1" dirty="0"/>
              <a:t> </a:t>
            </a:r>
            <a:r>
              <a:rPr lang="en-US" sz="2000" b="1" dirty="0" err="1"/>
              <a:t>mosechueyo</a:t>
            </a:r>
            <a:r>
              <a:rPr lang="en-US" sz="2000" b="1" dirty="0"/>
              <a:t> [...] kata </a:t>
            </a:r>
            <a:r>
              <a:rPr lang="en-US" sz="2000" b="1" dirty="0" err="1"/>
              <a:t>duong</a:t>
            </a:r>
            <a:r>
              <a:rPr lang="en-US" sz="2000" b="1" dirty="0"/>
              <a:t>’ mar </a:t>
            </a:r>
            <a:r>
              <a:rPr lang="en-US" sz="2000" b="1" dirty="0" err="1"/>
              <a:t>Nyasaye</a:t>
            </a:r>
            <a:r>
              <a:rPr lang="en-US" sz="2000" b="1" dirty="0"/>
              <a:t>” (Rumi 1:20; </a:t>
            </a:r>
            <a:r>
              <a:rPr lang="en-US" sz="2000" b="1" dirty="0" err="1"/>
              <a:t>Zab</a:t>
            </a:r>
            <a:r>
              <a:rPr lang="en-US" sz="2000" b="1" dirty="0"/>
              <a:t>. 19:1).     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26385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81350" y="4957713"/>
            <a:ext cx="45339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mano</a:t>
            </a:r>
            <a:r>
              <a:rPr lang="en-US" sz="2000" b="1" dirty="0"/>
              <a:t>,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osetiyo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yore </a:t>
            </a:r>
            <a:r>
              <a:rPr lang="en-US" sz="2000" b="1" dirty="0" err="1"/>
              <a:t>moriere</a:t>
            </a:r>
            <a:r>
              <a:rPr lang="en-US" sz="2000" b="1" dirty="0"/>
              <a:t> ma </a:t>
            </a:r>
            <a:r>
              <a:rPr lang="en-US" sz="2000" b="1" dirty="0" err="1"/>
              <a:t>ng’ato</a:t>
            </a:r>
            <a:r>
              <a:rPr lang="en-US" sz="2000" b="1" dirty="0"/>
              <a:t> </a:t>
            </a:r>
            <a:r>
              <a:rPr lang="en-US" sz="2000" b="1" dirty="0" err="1"/>
              <a:t>nyalo</a:t>
            </a:r>
            <a:r>
              <a:rPr lang="en-US" sz="2000" b="1" dirty="0"/>
              <a:t> </a:t>
            </a:r>
            <a:r>
              <a:rPr lang="en-US" sz="2000" b="1" dirty="0" err="1"/>
              <a:t>ng’eyego</a:t>
            </a:r>
            <a:r>
              <a:rPr lang="en-US" sz="2000" b="1" dirty="0"/>
              <a:t>: </a:t>
            </a:r>
            <a:r>
              <a:rPr lang="en-US" sz="2000" b="1" dirty="0" err="1"/>
              <a:t>fweny</a:t>
            </a:r>
            <a:r>
              <a:rPr lang="en-US" sz="2000" b="1" dirty="0"/>
              <a:t> </a:t>
            </a:r>
            <a:r>
              <a:rPr lang="en-US" sz="2000" b="1" dirty="0" err="1"/>
              <a:t>makende</a:t>
            </a:r>
            <a:r>
              <a:rPr lang="en-US" sz="2000" b="1" dirty="0"/>
              <a:t> </a:t>
            </a:r>
            <a:r>
              <a:rPr lang="en-US" sz="2000" b="1" dirty="0" err="1"/>
              <a:t>kokalo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jonabi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Yesu</a:t>
            </a:r>
            <a:r>
              <a:rPr lang="en-US" sz="2000" b="1" dirty="0"/>
              <a:t> </a:t>
            </a:r>
            <a:r>
              <a:rPr lang="en-US" sz="2000" b="1" dirty="0" err="1"/>
              <a:t>Kristo</a:t>
            </a:r>
            <a:r>
              <a:rPr lang="en-US" sz="2000" b="1" dirty="0"/>
              <a:t>, kaka </a:t>
            </a:r>
            <a:r>
              <a:rPr lang="en-US" sz="2000" b="1" dirty="0" err="1"/>
              <a:t>ondiki</a:t>
            </a:r>
            <a:r>
              <a:rPr lang="en-US" sz="2000" b="1" dirty="0"/>
              <a:t> e </a:t>
            </a:r>
            <a:r>
              <a:rPr lang="en-US" sz="2000" b="1" dirty="0" err="1"/>
              <a:t>Biblos</a:t>
            </a:r>
            <a:r>
              <a:rPr lang="en-US" sz="2000" b="1" dirty="0"/>
              <a:t>, </a:t>
            </a:r>
            <a:r>
              <a:rPr lang="en-US" sz="2000" b="1" dirty="0" err="1"/>
              <a:t>Wach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(Jo-</a:t>
            </a:r>
            <a:r>
              <a:rPr lang="en-US" sz="2000" b="1" dirty="0" err="1"/>
              <a:t>Hibrania</a:t>
            </a:r>
            <a:r>
              <a:rPr lang="en-US" sz="2000" b="1" dirty="0"/>
              <a:t>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82061" y="4195953"/>
            <a:ext cx="75533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/>
              <a:t>To chuech, chakre podho mar Adam gi Hawa, bende nigi gik ma richo kelo (nek gi chamo, yiengni piny, ...)</a:t>
            </a:r>
            <a:endParaRPr lang="en-US" sz="2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582048" y="2665845"/>
            <a:ext cx="76099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Wanyalo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neno</a:t>
            </a:r>
            <a:r>
              <a:rPr lang="en-US" sz="2000" b="1" dirty="0">
                <a:solidFill>
                  <a:prstClr val="black"/>
                </a:solidFill>
              </a:rPr>
              <a:t> kaka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noneno</a:t>
            </a:r>
            <a:r>
              <a:rPr lang="en-US" sz="2000" b="1" dirty="0">
                <a:solidFill>
                  <a:prstClr val="black"/>
                </a:solidFill>
              </a:rPr>
              <a:t> chon </a:t>
            </a:r>
            <a:r>
              <a:rPr lang="en-US" sz="2000" b="1" dirty="0" err="1">
                <a:solidFill>
                  <a:prstClr val="black"/>
                </a:solidFill>
              </a:rPr>
              <a:t>donjo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richo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chang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mahono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otiyogo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chuech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wayudo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hinyruok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chakore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adholano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loso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ring’o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manyien</a:t>
            </a:r>
            <a:r>
              <a:rPr lang="en-US" sz="2000" b="1" dirty="0">
                <a:solidFill>
                  <a:prstClr val="black"/>
                </a:solidFill>
              </a:rPr>
              <a:t>. Kata mana kapok </a:t>
            </a:r>
            <a:r>
              <a:rPr lang="en-US" sz="2000" b="1" dirty="0" err="1">
                <a:solidFill>
                  <a:prstClr val="black"/>
                </a:solidFill>
              </a:rPr>
              <a:t>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obetie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chang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oseikore</a:t>
            </a:r>
            <a:r>
              <a:rPr lang="en-US" sz="2000" b="1" dirty="0">
                <a:solidFill>
                  <a:prstClr val="black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-20413" y="-70626"/>
            <a:ext cx="87782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NGADHO MAR MUCH NYASAYE E ANDIKO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331536"/>
            <a:ext cx="8363154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Weche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duto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manie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Muma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wuok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kuom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much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kendo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konyo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kuom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puonjo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kendo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kuom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kuero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maricho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kendo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kuom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rieyo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kendo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kuom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tiego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mondo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obed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joma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kare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Timotheo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3:16)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523770" y="1368549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higni</a:t>
            </a:r>
            <a:r>
              <a:rPr lang="en-US" sz="2000" b="1" dirty="0"/>
              <a:t> </a:t>
            </a:r>
            <a:r>
              <a:rPr lang="en-US" sz="2000" b="1" dirty="0" err="1"/>
              <a:t>miche</a:t>
            </a:r>
            <a:r>
              <a:rPr lang="en-US" sz="2000" b="1" dirty="0"/>
              <a:t> </a:t>
            </a:r>
            <a:r>
              <a:rPr lang="en-US" sz="2000" b="1" dirty="0" err="1"/>
              <a:t>mathoth</a:t>
            </a:r>
            <a:r>
              <a:rPr lang="en-US" sz="2000" b="1" dirty="0"/>
              <a:t>, </a:t>
            </a:r>
            <a:r>
              <a:rPr lang="en-US" sz="2000" b="1" dirty="0" err="1"/>
              <a:t>tije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ote</a:t>
            </a:r>
            <a:r>
              <a:rPr lang="en-US" sz="2000" b="1" dirty="0"/>
              <a:t> mag </a:t>
            </a:r>
            <a:r>
              <a:rPr lang="en-US" sz="2000" b="1" dirty="0" err="1"/>
              <a:t>Nyasaye</a:t>
            </a:r>
            <a:r>
              <a:rPr lang="en-US" sz="2000" b="1" dirty="0"/>
              <a:t> ne </a:t>
            </a:r>
            <a:r>
              <a:rPr lang="en-US" sz="2000" b="1" dirty="0" err="1"/>
              <a:t>itero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dhok</a:t>
            </a:r>
            <a:r>
              <a:rPr lang="en-US" sz="2000" b="1" dirty="0"/>
              <a:t>, </a:t>
            </a:r>
            <a:r>
              <a:rPr lang="en-US" sz="2000" b="1" dirty="0" err="1"/>
              <a:t>nyaka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nojiwo</a:t>
            </a:r>
            <a:r>
              <a:rPr lang="en-US" sz="2000" b="1" dirty="0"/>
              <a:t> Musa </a:t>
            </a:r>
            <a:r>
              <a:rPr lang="en-US" sz="2000" b="1" dirty="0" err="1"/>
              <a:t>oket</a:t>
            </a:r>
            <a:r>
              <a:rPr lang="en-US" sz="2000" b="1" dirty="0"/>
              <a:t> </a:t>
            </a:r>
            <a:r>
              <a:rPr lang="en-US" sz="2000" b="1" dirty="0" err="1"/>
              <a:t>timbego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wechego</a:t>
            </a:r>
            <a:r>
              <a:rPr lang="en-US" sz="2000" b="1" dirty="0"/>
              <a:t> e </a:t>
            </a:r>
            <a:r>
              <a:rPr lang="en-US" sz="2000" b="1" dirty="0" err="1"/>
              <a:t>andiko</a:t>
            </a:r>
            <a:r>
              <a:rPr lang="en-US" sz="2000" b="1" dirty="0"/>
              <a:t>.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3312539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Chakre</a:t>
            </a:r>
            <a:r>
              <a:rPr lang="en-US" sz="2000" b="1" dirty="0"/>
              <a:t> </a:t>
            </a:r>
            <a:r>
              <a:rPr lang="en-US" sz="2000" b="1" dirty="0" err="1"/>
              <a:t>kindeno</a:t>
            </a:r>
            <a:r>
              <a:rPr lang="en-US" sz="2000" b="1" dirty="0"/>
              <a:t>, </a:t>
            </a:r>
            <a:r>
              <a:rPr lang="en-US" sz="2000" b="1" dirty="0" err="1"/>
              <a:t>weche</a:t>
            </a:r>
            <a:r>
              <a:rPr lang="en-US" sz="2000" b="1" dirty="0"/>
              <a:t> ma </a:t>
            </a:r>
            <a:r>
              <a:rPr lang="en-US" sz="2000" b="1" dirty="0" err="1"/>
              <a:t>Nyasaye</a:t>
            </a:r>
            <a:r>
              <a:rPr lang="en-US" sz="2000" b="1" dirty="0"/>
              <a:t> ne </a:t>
            </a:r>
            <a:r>
              <a:rPr lang="en-US" sz="2000" b="1" dirty="0" err="1"/>
              <a:t>dwaro</a:t>
            </a:r>
            <a:r>
              <a:rPr lang="en-US" sz="2000" b="1" dirty="0"/>
              <a:t> </a:t>
            </a:r>
            <a:r>
              <a:rPr lang="en-US" sz="2000" b="1" dirty="0" err="1"/>
              <a:t>rito</a:t>
            </a:r>
            <a:r>
              <a:rPr lang="en-US" sz="2000" b="1" dirty="0"/>
              <a:t> ne </a:t>
            </a:r>
            <a:r>
              <a:rPr lang="en-US" sz="2000" b="1" dirty="0" err="1"/>
              <a:t>ondik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“mana kaka </a:t>
            </a:r>
            <a:r>
              <a:rPr lang="en-US" sz="2000" b="1" dirty="0" err="1"/>
              <a:t>Roho</a:t>
            </a:r>
            <a:r>
              <a:rPr lang="en-US" sz="2000" b="1" dirty="0"/>
              <a:t> Maler ne </a:t>
            </a:r>
            <a:r>
              <a:rPr lang="en-US" sz="2000" b="1" dirty="0" err="1"/>
              <a:t>telonigi</a:t>
            </a:r>
            <a:r>
              <a:rPr lang="en-US" sz="2000" b="1" dirty="0"/>
              <a:t>” (2 Petro 1:21). Mano </a:t>
            </a:r>
            <a:r>
              <a:rPr lang="en-US" sz="2000" b="1" dirty="0" err="1"/>
              <a:t>miyo</a:t>
            </a:r>
            <a:r>
              <a:rPr lang="en-US" sz="2000" b="1" dirty="0"/>
              <a:t> </a:t>
            </a:r>
            <a:r>
              <a:rPr lang="en-US" sz="2000" b="1" dirty="0" err="1"/>
              <a:t>Biblos</a:t>
            </a:r>
            <a:r>
              <a:rPr lang="en-US" sz="2000" b="1" dirty="0"/>
              <a:t> </a:t>
            </a:r>
            <a:r>
              <a:rPr lang="en-US" sz="2000" b="1" dirty="0" err="1"/>
              <a:t>bedo</a:t>
            </a:r>
            <a:r>
              <a:rPr lang="en-US" sz="2000" b="1" dirty="0"/>
              <a:t> </a:t>
            </a:r>
            <a:r>
              <a:rPr lang="en-US" sz="2000" b="1" dirty="0" err="1"/>
              <a:t>buk</a:t>
            </a:r>
            <a:r>
              <a:rPr lang="en-US" sz="2000" b="1" dirty="0"/>
              <a:t> </a:t>
            </a:r>
            <a:r>
              <a:rPr lang="en-US" sz="2000" b="1" dirty="0" err="1"/>
              <a:t>makende</a:t>
            </a:r>
            <a:r>
              <a:rPr lang="en-US" sz="2000" b="1" dirty="0"/>
              <a:t>, ma </a:t>
            </a:r>
            <a:r>
              <a:rPr lang="en-US" sz="2000" b="1" dirty="0" err="1"/>
              <a:t>nigi</a:t>
            </a:r>
            <a:r>
              <a:rPr lang="en-US" sz="2000" b="1" dirty="0"/>
              <a:t> </a:t>
            </a:r>
            <a:r>
              <a:rPr lang="en-US" sz="2000" b="1" dirty="0" err="1"/>
              <a:t>fwenyruok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ma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ogolo</a:t>
            </a:r>
            <a:r>
              <a:rPr lang="en-US" sz="2000" b="1" dirty="0"/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Yorni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chalo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nade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6" y="4221449"/>
            <a:ext cx="604992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YORE MA IKELOGO WECHE MOKOR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OTE MA IWACHO GI DHOK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426930"/>
            <a:ext cx="12192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Hezekia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noketo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jo-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Lawi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Od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momiyogi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thumbe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mopogore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opogore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kaluwore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chik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Daudi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mar Gad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janen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mar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kod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mar Nathan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janabi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Chik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jonabi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ogolono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kuom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</a:t>
            </a:r>
          </a:p>
          <a:p>
            <a:pPr algn="ctr"/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Weche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Mag </a:t>
            </a:r>
            <a:r>
              <a:rPr lang="en-US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Ndalo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Kor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korgi</a:t>
            </a:r>
            <a:r>
              <a:rPr lang="en-US" sz="2000" b="1" dirty="0"/>
              <a:t>, </a:t>
            </a:r>
            <a:r>
              <a:rPr lang="en-US" sz="2000" b="1" dirty="0" err="1"/>
              <a:t>jonabi</a:t>
            </a:r>
            <a:r>
              <a:rPr lang="en-US" sz="2000" b="1" dirty="0"/>
              <a:t> ne </a:t>
            </a:r>
            <a:r>
              <a:rPr lang="en-US" sz="2000" b="1" dirty="0" err="1"/>
              <a:t>owacho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dhogi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mane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onyisogi</a:t>
            </a:r>
            <a:r>
              <a:rPr lang="en-US" sz="2000" b="1" dirty="0"/>
              <a:t>,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giwacho</a:t>
            </a:r>
            <a:r>
              <a:rPr lang="en-US" sz="2000" b="1" dirty="0"/>
              <a:t> </a:t>
            </a:r>
            <a:r>
              <a:rPr lang="en-US" sz="2000" b="1" dirty="0" err="1"/>
              <a:t>maler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: “</a:t>
            </a:r>
            <a:r>
              <a:rPr lang="en-US" sz="2000" b="1" dirty="0" err="1"/>
              <a:t>Ruoth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owacho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” (</a:t>
            </a:r>
            <a:r>
              <a:rPr lang="en-US" sz="2000" b="1" dirty="0" err="1"/>
              <a:t>Bura</a:t>
            </a:r>
            <a:r>
              <a:rPr lang="en-US" sz="2000" b="1" dirty="0"/>
              <a:t> 6:8). </a:t>
            </a:r>
            <a:r>
              <a:rPr lang="en-US" sz="2000" b="1" dirty="0" err="1"/>
              <a:t>Otegi</a:t>
            </a:r>
            <a:r>
              <a:rPr lang="en-US" sz="2000" b="1" dirty="0"/>
              <a:t>—kaka mar </a:t>
            </a:r>
            <a:r>
              <a:rPr lang="en-US" sz="2000" b="1" dirty="0" err="1"/>
              <a:t>Nowa</a:t>
            </a:r>
            <a:r>
              <a:rPr lang="en-US" sz="2000" b="1" dirty="0"/>
              <a:t>—ne ok </a:t>
            </a:r>
            <a:r>
              <a:rPr lang="en-US" sz="2000" b="1" dirty="0" err="1"/>
              <a:t>ondikgi</a:t>
            </a:r>
            <a:r>
              <a:rPr lang="en-US" sz="2000" b="1" dirty="0"/>
              <a:t>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1694383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osewuoyo</a:t>
            </a:r>
            <a:r>
              <a:rPr lang="en-US" sz="2000" b="1" dirty="0"/>
              <a:t> </a:t>
            </a:r>
            <a:r>
              <a:rPr lang="en-US" sz="2000" b="1" dirty="0" err="1"/>
              <a:t>achiel</a:t>
            </a:r>
            <a:r>
              <a:rPr lang="en-US" sz="2000" b="1" dirty="0"/>
              <a:t> </a:t>
            </a:r>
            <a:r>
              <a:rPr lang="en-US" sz="2000" b="1" dirty="0" err="1"/>
              <a:t>kachiel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dhano</a:t>
            </a:r>
            <a:r>
              <a:rPr lang="en-US" sz="2000" b="1" dirty="0"/>
              <a:t> e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ang’wen</a:t>
            </a:r>
            <a:r>
              <a:rPr lang="en-US" sz="20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Wang’eyo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mag </a:t>
            </a:r>
            <a:r>
              <a:rPr lang="en-US" sz="2000" b="1" dirty="0" err="1"/>
              <a:t>jonabi</a:t>
            </a:r>
            <a:r>
              <a:rPr lang="en-US" sz="2000" b="1" dirty="0"/>
              <a:t> </a:t>
            </a:r>
            <a:r>
              <a:rPr lang="en-US" sz="2000" b="1" dirty="0" err="1"/>
              <a:t>mang’eny</a:t>
            </a:r>
            <a:r>
              <a:rPr lang="en-US" sz="2000" b="1" dirty="0"/>
              <a:t> mana </a:t>
            </a:r>
            <a:r>
              <a:rPr lang="en-US" sz="2000" b="1" dirty="0" err="1"/>
              <a:t>kokalo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ndiko</a:t>
            </a:r>
            <a:r>
              <a:rPr lang="en-US" sz="2000" b="1" dirty="0"/>
              <a:t> mag </a:t>
            </a:r>
            <a:r>
              <a:rPr lang="en-US" sz="2000" b="1" dirty="0" err="1"/>
              <a:t>jomoko</a:t>
            </a:r>
            <a:r>
              <a:rPr lang="en-US" sz="2000" b="1" dirty="0"/>
              <a:t>. Kata </a:t>
            </a:r>
            <a:r>
              <a:rPr lang="en-US" sz="2000" b="1" dirty="0" err="1"/>
              <a:t>kamano</a:t>
            </a:r>
            <a:r>
              <a:rPr lang="en-US" sz="2000" b="1" dirty="0"/>
              <a:t>, ne gin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teko</a:t>
            </a:r>
            <a:r>
              <a:rPr lang="en-US" sz="2000" b="1" dirty="0"/>
              <a:t> </a:t>
            </a:r>
            <a:r>
              <a:rPr lang="en-US" sz="2000" b="1" dirty="0" err="1"/>
              <a:t>marom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jogo</a:t>
            </a:r>
            <a:r>
              <a:rPr lang="en-US" sz="2000" b="1" dirty="0"/>
              <a:t> mane </a:t>
            </a:r>
            <a:r>
              <a:rPr lang="en-US" sz="2000" b="1" dirty="0" err="1"/>
              <a:t>oweyo</a:t>
            </a:r>
            <a:r>
              <a:rPr lang="en-US" sz="2000" b="1" dirty="0"/>
              <a:t> </a:t>
            </a:r>
            <a:r>
              <a:rPr lang="en-US" sz="2000" b="1" dirty="0" err="1"/>
              <a:t>wechegi</a:t>
            </a:r>
            <a:r>
              <a:rPr lang="en-US" sz="2000" b="1" dirty="0"/>
              <a:t> e </a:t>
            </a:r>
            <a:r>
              <a:rPr lang="en-US" sz="2000" b="1" dirty="0" err="1"/>
              <a:t>andiko</a:t>
            </a:r>
            <a:r>
              <a:rPr lang="en-US" sz="2000" b="1" dirty="0"/>
              <a:t>. </a:t>
            </a:r>
            <a:r>
              <a:rPr lang="en-US" sz="2000" b="1" dirty="0" err="1"/>
              <a:t>Moko</a:t>
            </a:r>
            <a:r>
              <a:rPr lang="en-US" sz="2000" b="1" dirty="0"/>
              <a:t> </a:t>
            </a:r>
            <a:r>
              <a:rPr lang="en-US" sz="2000" b="1" dirty="0" err="1"/>
              <a:t>kuomgi</a:t>
            </a:r>
            <a:r>
              <a:rPr lang="en-US" sz="2000" b="1" dirty="0"/>
              <a:t> ne gin Nathan, </a:t>
            </a:r>
            <a:r>
              <a:rPr lang="en-US" sz="2000" b="1" dirty="0" err="1"/>
              <a:t>Elija</a:t>
            </a:r>
            <a:r>
              <a:rPr lang="en-US" sz="2000" b="1" dirty="0"/>
              <a:t>, Elisha, </a:t>
            </a:r>
            <a:r>
              <a:rPr lang="en-US" sz="2000" b="1" dirty="0" err="1"/>
              <a:t>kod</a:t>
            </a:r>
            <a:r>
              <a:rPr lang="en-US" sz="2000" b="1" dirty="0"/>
              <a:t> Johana Ja-</a:t>
            </a:r>
            <a:r>
              <a:rPr lang="en-US" sz="2000" b="1" dirty="0" err="1"/>
              <a:t>batiso</a:t>
            </a:r>
            <a:r>
              <a:rPr lang="en-US" sz="20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-1" y="-130141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u="sng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OTE</a:t>
            </a:r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 </a:t>
            </a:r>
            <a:r>
              <a:rPr lang="es-ES" sz="4400" b="1" u="sng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MONDIKI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8" y="530588"/>
            <a:ext cx="10134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Bang’e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nowacho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Musa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Ndik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gima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osetimoreno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kitabu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mondo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ndalo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mabiro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opar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wachno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Wuok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17:14a)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97617" y="1146141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Ang’o</a:t>
            </a:r>
            <a:r>
              <a:rPr lang="en-US" sz="2000" b="1" dirty="0"/>
              <a:t> mane gin </a:t>
            </a:r>
            <a:r>
              <a:rPr lang="en-US" sz="2000" b="1" dirty="0" err="1"/>
              <a:t>moko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gik</a:t>
            </a:r>
            <a:r>
              <a:rPr lang="en-US" sz="2000" b="1" dirty="0"/>
              <a:t> mane </a:t>
            </a:r>
            <a:r>
              <a:rPr lang="en-US" sz="2000" b="1" dirty="0" err="1"/>
              <a:t>omiyo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oyiero</a:t>
            </a:r>
            <a:r>
              <a:rPr lang="en-US" sz="2000" b="1" dirty="0"/>
              <a:t> </a:t>
            </a:r>
            <a:r>
              <a:rPr lang="en-US" sz="2000" b="1" dirty="0" err="1"/>
              <a:t>weyo</a:t>
            </a:r>
            <a:r>
              <a:rPr lang="en-US" sz="2000" b="1" dirty="0"/>
              <a:t> </a:t>
            </a:r>
            <a:r>
              <a:rPr lang="en-US" sz="2000" b="1" dirty="0" err="1"/>
              <a:t>wachne</a:t>
            </a:r>
            <a:r>
              <a:rPr lang="en-US" sz="2000" b="1" dirty="0"/>
              <a:t> e </a:t>
            </a:r>
            <a:r>
              <a:rPr lang="en-US" sz="2000" b="1" dirty="0" err="1"/>
              <a:t>andiko</a:t>
            </a:r>
            <a:r>
              <a:rPr lang="en-U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9195907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4060582"/>
            <a:ext cx="78159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 </a:t>
            </a:r>
            <a:r>
              <a:rPr lang="en-US" sz="2000" b="1" dirty="0" err="1"/>
              <a:t>Biblos</a:t>
            </a:r>
            <a:r>
              <a:rPr lang="en-US" sz="2000" b="1" dirty="0"/>
              <a:t>, </a:t>
            </a:r>
            <a:r>
              <a:rPr lang="en-US" sz="2000" b="1" dirty="0" err="1"/>
              <a:t>jonabi</a:t>
            </a:r>
            <a:r>
              <a:rPr lang="en-US" sz="2000" b="1" dirty="0"/>
              <a:t> ne </a:t>
            </a:r>
            <a:r>
              <a:rPr lang="en-US" sz="2000" b="1" dirty="0" err="1"/>
              <a:t>chiwo</a:t>
            </a:r>
            <a:r>
              <a:rPr lang="en-US" sz="2000" b="1" dirty="0"/>
              <a:t> </a:t>
            </a:r>
            <a:r>
              <a:rPr lang="en-US" sz="2000" b="1" dirty="0" err="1"/>
              <a:t>pachgi</a:t>
            </a:r>
            <a:r>
              <a:rPr lang="en-US" sz="2000" b="1" dirty="0"/>
              <a:t> </a:t>
            </a:r>
            <a:r>
              <a:rPr lang="en-US" sz="2000" b="1" dirty="0" err="1"/>
              <a:t>giwegi</a:t>
            </a:r>
            <a:r>
              <a:rPr lang="en-US" sz="2000" b="1" dirty="0"/>
              <a:t> kaka </a:t>
            </a:r>
            <a:r>
              <a:rPr lang="en-US" sz="2000" b="1" dirty="0" err="1"/>
              <a:t>dhano</a:t>
            </a:r>
            <a:r>
              <a:rPr lang="en-US" sz="2000" b="1" dirty="0"/>
              <a:t>, </a:t>
            </a:r>
            <a:r>
              <a:rPr lang="en-US" sz="2000" b="1" dirty="0" err="1"/>
              <a:t>kaachiel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mag </a:t>
            </a:r>
            <a:r>
              <a:rPr lang="en-US" sz="2000" b="1" dirty="0" err="1"/>
              <a:t>jomoko</a:t>
            </a:r>
            <a:r>
              <a:rPr lang="en-US" sz="2000" b="1" dirty="0"/>
              <a:t>. </a:t>
            </a:r>
            <a:r>
              <a:rPr lang="en-US" sz="2000" b="1" dirty="0" err="1"/>
              <a:t>Oting’o</a:t>
            </a:r>
            <a:r>
              <a:rPr lang="en-US" sz="2000" b="1" dirty="0"/>
              <a:t> </a:t>
            </a:r>
            <a:r>
              <a:rPr lang="en-US" sz="2000" b="1" dirty="0" err="1"/>
              <a:t>wende</a:t>
            </a:r>
            <a:r>
              <a:rPr lang="en-US" sz="2000" b="1" dirty="0"/>
              <a:t>, </a:t>
            </a:r>
            <a:r>
              <a:rPr lang="en-US" sz="2000" b="1" dirty="0" err="1"/>
              <a:t>weche</a:t>
            </a:r>
            <a:r>
              <a:rPr lang="en-US" sz="2000" b="1" dirty="0"/>
              <a:t> </a:t>
            </a:r>
            <a:r>
              <a:rPr lang="en-US" sz="2000" b="1" dirty="0" err="1"/>
              <a:t>machon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yalo</a:t>
            </a:r>
            <a:r>
              <a:rPr lang="en-US" sz="2000" b="1" dirty="0"/>
              <a:t> </a:t>
            </a:r>
            <a:r>
              <a:rPr lang="en-US" sz="2000" b="1" dirty="0" err="1"/>
              <a:t>mondiki</a:t>
            </a:r>
            <a:r>
              <a:rPr lang="en-US" sz="2000" b="1" dirty="0"/>
              <a:t>. </a:t>
            </a:r>
            <a:r>
              <a:rPr lang="en-US" sz="2000" b="1" dirty="0" err="1"/>
              <a:t>Seche</a:t>
            </a:r>
            <a:r>
              <a:rPr lang="en-US" sz="2000" b="1" dirty="0"/>
              <a:t> </a:t>
            </a:r>
            <a:r>
              <a:rPr lang="en-US" sz="2000" b="1" dirty="0" err="1"/>
              <a:t>moko</a:t>
            </a:r>
            <a:r>
              <a:rPr lang="en-US" sz="2000" b="1" dirty="0"/>
              <a:t> </a:t>
            </a:r>
            <a:r>
              <a:rPr lang="en-US" sz="2000" b="1" dirty="0" err="1"/>
              <a:t>oriwo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mag </a:t>
            </a:r>
            <a:r>
              <a:rPr lang="en-US" sz="2000" b="1" dirty="0" err="1"/>
              <a:t>jondiko</a:t>
            </a:r>
            <a:r>
              <a:rPr lang="en-US" sz="2000" b="1" dirty="0"/>
              <a:t> ma ok gin mag </a:t>
            </a:r>
            <a:r>
              <a:rPr lang="en-US" sz="2000" b="1" dirty="0" err="1"/>
              <a:t>Biblos</a:t>
            </a:r>
            <a:r>
              <a:rPr lang="en-US" sz="2000" b="1" dirty="0"/>
              <a:t> kata </a:t>
            </a:r>
            <a:r>
              <a:rPr lang="en-US" sz="2000" b="1" dirty="0" err="1"/>
              <a:t>chike</a:t>
            </a:r>
            <a:r>
              <a:rPr lang="en-US" sz="2000" b="1" dirty="0"/>
              <a:t> mag </a:t>
            </a:r>
            <a:r>
              <a:rPr lang="en-US" sz="2000" b="1" dirty="0" err="1"/>
              <a:t>ruodhi</a:t>
            </a:r>
            <a:r>
              <a:rPr lang="en-US" sz="2000" b="1" dirty="0"/>
              <a:t> ma ok </a:t>
            </a:r>
            <a:r>
              <a:rPr lang="en-US" sz="2000" b="1" dirty="0" err="1"/>
              <a:t>ong’eyo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madieri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262" y="1205071"/>
            <a:ext cx="3880338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81594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Kata </a:t>
            </a:r>
            <a:r>
              <a:rPr lang="en-US" sz="2000" b="1" dirty="0" err="1">
                <a:solidFill>
                  <a:prstClr val="black"/>
                </a:solidFill>
              </a:rPr>
              <a:t>kamano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rang’iny</a:t>
            </a:r>
            <a:r>
              <a:rPr lang="en-US" sz="2000" b="1" dirty="0">
                <a:solidFill>
                  <a:prstClr val="black"/>
                </a:solidFill>
              </a:rPr>
              <a:t> mag much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. Kata </a:t>
            </a:r>
            <a:r>
              <a:rPr lang="en-US" sz="2000" b="1" dirty="0" err="1">
                <a:solidFill>
                  <a:prstClr val="black"/>
                </a:solidFill>
              </a:rPr>
              <a:t>obedo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gin </a:t>
            </a:r>
            <a:r>
              <a:rPr lang="en-US" sz="2000" b="1" dirty="0" err="1">
                <a:solidFill>
                  <a:prstClr val="black"/>
                </a:solidFill>
              </a:rPr>
              <a:t>ndiko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yalo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notimore</a:t>
            </a:r>
            <a:r>
              <a:rPr lang="en-US" sz="2000" b="1" dirty="0">
                <a:solidFill>
                  <a:prstClr val="black"/>
                </a:solidFill>
              </a:rPr>
              <a:t>, kata </a:t>
            </a:r>
            <a:r>
              <a:rPr lang="en-US" sz="2000" b="1" dirty="0" err="1">
                <a:solidFill>
                  <a:prstClr val="black"/>
                </a:solidFill>
              </a:rPr>
              <a:t>weche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okor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gigo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owuok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much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oteronwa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gadiera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kinde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Timo</a:t>
            </a:r>
            <a:r>
              <a:rPr lang="en-US" sz="2000" b="1" dirty="0">
                <a:solidFill>
                  <a:prstClr val="black"/>
                </a:solidFill>
              </a:rPr>
              <a:t>.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TUGO, RANYISI, NGECHE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“Ne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awuoyo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jonabi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mi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amiyogi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fweny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mang’eny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to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koro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abiro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kelo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masira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lwet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jonabi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!”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(Hosea 12:10)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005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Kaachiel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</a:t>
            </a:r>
            <a:r>
              <a:rPr lang="en-US" sz="2000" b="1" dirty="0" err="1"/>
              <a:t>machon</a:t>
            </a:r>
            <a:r>
              <a:rPr lang="en-US" sz="2000" b="1" dirty="0"/>
              <a:t>, </a:t>
            </a:r>
            <a:r>
              <a:rPr lang="en-US" sz="2000" b="1" dirty="0" err="1"/>
              <a:t>weche</a:t>
            </a:r>
            <a:r>
              <a:rPr lang="en-US" sz="2000" b="1" dirty="0"/>
              <a:t> mag </a:t>
            </a:r>
            <a:r>
              <a:rPr lang="en-US" sz="2000" b="1" dirty="0" err="1"/>
              <a:t>ngeche</a:t>
            </a:r>
            <a:r>
              <a:rPr lang="en-US" sz="2000" b="1" dirty="0"/>
              <a:t>, </a:t>
            </a:r>
            <a:r>
              <a:rPr lang="en-US" sz="2000" b="1" dirty="0" err="1"/>
              <a:t>wende</a:t>
            </a:r>
            <a:r>
              <a:rPr lang="en-US" sz="2000" b="1" dirty="0"/>
              <a:t>, kata </a:t>
            </a:r>
            <a:r>
              <a:rPr lang="en-US" sz="2000" b="1" dirty="0" err="1"/>
              <a:t>twak</a:t>
            </a:r>
            <a:r>
              <a:rPr lang="en-US" sz="2000" b="1" dirty="0"/>
              <a:t>, </a:t>
            </a:r>
            <a:r>
              <a:rPr lang="en-US" sz="2000" b="1" dirty="0" err="1"/>
              <a:t>Biblos</a:t>
            </a:r>
            <a:r>
              <a:rPr lang="en-US" sz="2000" b="1" dirty="0"/>
              <a:t> </a:t>
            </a:r>
            <a:r>
              <a:rPr lang="en-US" sz="2000" b="1" dirty="0" err="1"/>
              <a:t>nigi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</a:t>
            </a:r>
            <a:r>
              <a:rPr lang="en-US" sz="2000" b="1" dirty="0" err="1"/>
              <a:t>mang’eny</a:t>
            </a:r>
            <a:r>
              <a:rPr lang="en-US" sz="2000" b="1" dirty="0"/>
              <a:t> ma </a:t>
            </a:r>
            <a:r>
              <a:rPr lang="en-US" sz="2000" b="1" dirty="0" err="1"/>
              <a:t>okel</a:t>
            </a:r>
            <a:r>
              <a:rPr lang="en-US" sz="2000" b="1" dirty="0"/>
              <a:t> </a:t>
            </a:r>
            <a:r>
              <a:rPr lang="en-US" sz="2000" b="1" dirty="0" err="1"/>
              <a:t>kokalo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tuke</a:t>
            </a:r>
            <a:r>
              <a:rPr lang="en-US" sz="2000" b="1" dirty="0"/>
              <a:t>, </a:t>
            </a:r>
            <a:r>
              <a:rPr lang="en-US" sz="2000" b="1" dirty="0" err="1"/>
              <a:t>ranyisi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ngeche</a:t>
            </a:r>
            <a:r>
              <a:rPr lang="en-US" sz="2000" b="1" dirty="0"/>
              <a:t>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TUGO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84511" y="2142980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3"/>
                </a:solidFill>
              </a:rPr>
              <a:t>Ezekiel 4:1-8</a:t>
            </a:r>
            <a:r>
              <a:rPr lang="es-ES" sz="2000" b="1" dirty="0"/>
              <a:t>. </a:t>
            </a:r>
            <a:r>
              <a:rPr lang="es-ES" sz="2000" b="1" dirty="0" err="1"/>
              <a:t>Nyasaye</a:t>
            </a:r>
            <a:r>
              <a:rPr lang="es-ES" sz="2000" b="1" dirty="0"/>
              <a:t> </a:t>
            </a:r>
            <a:r>
              <a:rPr lang="es-ES" sz="2000" b="1" dirty="0" err="1"/>
              <a:t>nokwayo</a:t>
            </a:r>
            <a:r>
              <a:rPr lang="es-ES" sz="2000" b="1" dirty="0"/>
              <a:t> </a:t>
            </a:r>
            <a:r>
              <a:rPr lang="es-ES" sz="2000" b="1" dirty="0" err="1"/>
              <a:t>Ezekiel</a:t>
            </a:r>
            <a:r>
              <a:rPr lang="es-ES" sz="2000" b="1" dirty="0"/>
              <a:t> mondo </a:t>
            </a:r>
            <a:r>
              <a:rPr lang="es-ES" sz="2000" b="1" dirty="0" err="1"/>
              <a:t>olos</a:t>
            </a:r>
            <a:r>
              <a:rPr lang="es-ES" sz="2000" b="1" dirty="0"/>
              <a:t> </a:t>
            </a:r>
            <a:r>
              <a:rPr lang="es-ES" sz="2000" b="1" dirty="0" err="1"/>
              <a:t>kido</a:t>
            </a:r>
            <a:r>
              <a:rPr lang="es-ES" sz="2000" b="1" dirty="0"/>
              <a:t> moro mar </a:t>
            </a:r>
            <a:r>
              <a:rPr lang="es-ES" sz="2000" b="1" dirty="0" err="1"/>
              <a:t>Jerusalem</a:t>
            </a:r>
            <a:r>
              <a:rPr lang="es-ES" sz="2000" b="1" dirty="0"/>
              <a:t> </a:t>
            </a:r>
            <a:r>
              <a:rPr lang="es-ES" sz="2000" b="1" dirty="0" err="1"/>
              <a:t>ma</a:t>
            </a:r>
            <a:r>
              <a:rPr lang="es-ES" sz="2000" b="1" dirty="0"/>
              <a:t> </a:t>
            </a:r>
            <a:r>
              <a:rPr lang="es-ES" sz="2000" b="1" dirty="0" err="1"/>
              <a:t>ne</a:t>
            </a:r>
            <a:r>
              <a:rPr lang="es-ES" sz="2000" b="1" dirty="0"/>
              <a:t> </a:t>
            </a:r>
            <a:r>
              <a:rPr lang="es-ES" sz="2000" b="1" dirty="0" err="1"/>
              <a:t>ochung</a:t>
            </a:r>
            <a:r>
              <a:rPr lang="es-ES" sz="2000" b="1" dirty="0"/>
              <a:t>’ </a:t>
            </a:r>
            <a:r>
              <a:rPr lang="es-ES" sz="2000" b="1" dirty="0" err="1"/>
              <a:t>ne</a:t>
            </a:r>
            <a:r>
              <a:rPr lang="es-ES" sz="2000" b="1" dirty="0"/>
              <a:t> </a:t>
            </a:r>
            <a:r>
              <a:rPr lang="es-ES" sz="2000" b="1" dirty="0" err="1"/>
              <a:t>goyo</a:t>
            </a:r>
            <a:r>
              <a:rPr lang="es-ES" sz="2000" b="1" dirty="0"/>
              <a:t> </a:t>
            </a:r>
            <a:r>
              <a:rPr lang="es-ES" sz="2000" b="1" dirty="0" err="1"/>
              <a:t>ageng’a</a:t>
            </a:r>
            <a:r>
              <a:rPr lang="es-ES" sz="2000" b="1" dirty="0"/>
              <a:t>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podhone</a:t>
            </a:r>
            <a:r>
              <a:rPr lang="es-ES" sz="2000" b="1" dirty="0"/>
              <a:t>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0" y="3998028"/>
            <a:ext cx="524029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 Kings 20:37-42</a:t>
            </a:r>
            <a:r>
              <a:rPr lang="es-ES" sz="2000" b="1" dirty="0"/>
              <a:t>. </a:t>
            </a:r>
            <a:r>
              <a:rPr lang="es-ES" sz="2000" b="1" dirty="0" err="1"/>
              <a:t>Janabi</a:t>
            </a:r>
            <a:r>
              <a:rPr lang="es-ES" sz="2000" b="1" dirty="0"/>
              <a:t> moro </a:t>
            </a:r>
            <a:r>
              <a:rPr lang="es-ES" sz="2000" b="1" dirty="0" err="1"/>
              <a:t>okwayo</a:t>
            </a:r>
            <a:r>
              <a:rPr lang="es-ES" sz="2000" b="1" dirty="0"/>
              <a:t> </a:t>
            </a:r>
            <a:r>
              <a:rPr lang="es-ES" sz="2000" b="1" dirty="0" err="1"/>
              <a:t>ng’at</a:t>
            </a:r>
            <a:r>
              <a:rPr lang="es-ES" sz="2000" b="1" dirty="0"/>
              <a:t> </a:t>
            </a:r>
            <a:r>
              <a:rPr lang="es-ES" sz="2000" b="1" dirty="0" err="1"/>
              <a:t>machielo</a:t>
            </a:r>
            <a:r>
              <a:rPr lang="es-ES" sz="2000" b="1" dirty="0"/>
              <a:t> mondo </a:t>
            </a:r>
            <a:r>
              <a:rPr lang="es-ES" sz="2000" b="1" dirty="0" err="1"/>
              <a:t>ogoye</a:t>
            </a:r>
            <a:r>
              <a:rPr lang="es-ES" sz="2000" b="1" dirty="0"/>
              <a:t> kendo </a:t>
            </a:r>
            <a:r>
              <a:rPr lang="es-ES" sz="2000" b="1" dirty="0" err="1"/>
              <a:t>otimore</a:t>
            </a:r>
            <a:r>
              <a:rPr lang="es-ES" sz="2000" b="1" dirty="0"/>
              <a:t> </a:t>
            </a:r>
            <a:r>
              <a:rPr lang="es-ES" sz="2000" b="1" dirty="0" err="1"/>
              <a:t>ka</a:t>
            </a:r>
            <a:r>
              <a:rPr lang="es-ES" sz="2000" b="1" dirty="0"/>
              <a:t> gima </a:t>
            </a:r>
            <a:r>
              <a:rPr lang="es-ES" sz="2000" b="1" dirty="0" err="1"/>
              <a:t>oyudo</a:t>
            </a:r>
            <a:r>
              <a:rPr lang="es-ES" sz="2000" b="1" dirty="0"/>
              <a:t> </a:t>
            </a:r>
            <a:r>
              <a:rPr lang="es-ES" sz="2000" b="1" dirty="0" err="1"/>
              <a:t>hinyruok</a:t>
            </a:r>
            <a:r>
              <a:rPr lang="es-ES" sz="2000" b="1" dirty="0"/>
              <a:t> e </a:t>
            </a:r>
            <a:r>
              <a:rPr lang="es-ES" sz="2000" b="1" dirty="0" err="1"/>
              <a:t>lweny</a:t>
            </a:r>
            <a:r>
              <a:rPr lang="es-ES" sz="2000" b="1" dirty="0"/>
              <a:t> mondo </a:t>
            </a:r>
            <a:r>
              <a:rPr lang="es-ES" sz="2000" b="1" dirty="0" err="1"/>
              <a:t>okuergo</a:t>
            </a:r>
            <a:r>
              <a:rPr lang="es-ES" sz="2000" b="1" dirty="0"/>
              <a:t> </a:t>
            </a:r>
            <a:r>
              <a:rPr lang="es-ES" sz="2000" b="1" dirty="0" err="1"/>
              <a:t>richo</a:t>
            </a:r>
            <a:r>
              <a:rPr lang="es-ES" sz="2000" b="1" dirty="0"/>
              <a:t> </a:t>
            </a:r>
            <a:r>
              <a:rPr lang="es-ES" sz="2000" b="1" dirty="0" err="1"/>
              <a:t>Ahab</a:t>
            </a:r>
            <a:r>
              <a:rPr lang="es-ES" sz="2000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070504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CC9900">
                    <a:lumMod val="75000"/>
                  </a:srgbClr>
                </a:solidFill>
              </a:rPr>
              <a:t>Hosea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Nyasaye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nochiko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Hosea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okend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nyako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wang’e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tar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mondo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ochung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’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kar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-Israel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moseweyo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lamo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Nyasaye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3007119" y="5233327"/>
            <a:ext cx="5070361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0099CC"/>
                </a:solidFill>
              </a:rPr>
              <a:t>Jeremia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 err="1">
                <a:solidFill>
                  <a:prstClr val="black"/>
                </a:solidFill>
              </a:rPr>
              <a:t>Kaluwore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chik</a:t>
            </a:r>
            <a:r>
              <a:rPr lang="es-ES" sz="2000" b="1" dirty="0">
                <a:solidFill>
                  <a:prstClr val="black"/>
                </a:solidFill>
              </a:rPr>
              <a:t> mar </a:t>
            </a:r>
            <a:r>
              <a:rPr lang="es-ES" sz="2000" b="1" dirty="0" err="1">
                <a:solidFill>
                  <a:prstClr val="black"/>
                </a:solidFill>
              </a:rPr>
              <a:t>Nyasaye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Jeremia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nonyiewo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okanda</a:t>
            </a:r>
            <a:r>
              <a:rPr lang="es-ES" sz="2000" b="1" dirty="0">
                <a:solidFill>
                  <a:prstClr val="black"/>
                </a:solidFill>
              </a:rPr>
              <a:t> kendo </a:t>
            </a:r>
            <a:r>
              <a:rPr lang="es-ES" sz="2000" b="1" dirty="0" err="1">
                <a:solidFill>
                  <a:prstClr val="black"/>
                </a:solidFill>
              </a:rPr>
              <a:t>nopamo</a:t>
            </a:r>
            <a:r>
              <a:rPr lang="es-ES" sz="2000" b="1" dirty="0">
                <a:solidFill>
                  <a:prstClr val="black"/>
                </a:solidFill>
              </a:rPr>
              <a:t>. </a:t>
            </a:r>
            <a:r>
              <a:rPr lang="es-ES" sz="2000" b="1" dirty="0" err="1">
                <a:solidFill>
                  <a:prstClr val="black"/>
                </a:solidFill>
              </a:rPr>
              <a:t>Bang’e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Nyasaye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nonyise</a:t>
            </a:r>
            <a:r>
              <a:rPr lang="es-ES" sz="2000" b="1" dirty="0">
                <a:solidFill>
                  <a:prstClr val="black"/>
                </a:solidFill>
              </a:rPr>
              <a:t> ni </a:t>
            </a:r>
            <a:r>
              <a:rPr lang="es-ES" sz="2000" b="1" dirty="0" err="1">
                <a:solidFill>
                  <a:prstClr val="black"/>
                </a:solidFill>
              </a:rPr>
              <a:t>odog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oome</a:t>
            </a:r>
            <a:r>
              <a:rPr lang="es-ES" sz="2000" b="1" dirty="0">
                <a:solidFill>
                  <a:prstClr val="black"/>
                </a:solidFill>
              </a:rPr>
              <a:t> mondo </a:t>
            </a:r>
            <a:r>
              <a:rPr lang="es-ES" sz="2000" b="1" dirty="0" err="1">
                <a:solidFill>
                  <a:prstClr val="black"/>
                </a:solidFill>
              </a:rPr>
              <a:t>onyis</a:t>
            </a:r>
            <a:r>
              <a:rPr lang="es-ES" sz="2000" b="1" dirty="0">
                <a:solidFill>
                  <a:prstClr val="black"/>
                </a:solidFill>
              </a:rPr>
              <a:t> chal mar </a:t>
            </a:r>
            <a:r>
              <a:rPr lang="es-ES" sz="2000" b="1" dirty="0" err="1">
                <a:solidFill>
                  <a:prstClr val="black"/>
                </a:solidFill>
              </a:rPr>
              <a:t>tim</a:t>
            </a:r>
            <a:r>
              <a:rPr lang="es-ES" sz="2000" b="1" dirty="0">
                <a:solidFill>
                  <a:prstClr val="black"/>
                </a:solidFill>
              </a:rPr>
              <a:t> mane ni e </a:t>
            </a:r>
            <a:r>
              <a:rPr lang="es-ES" sz="2000" b="1" dirty="0" err="1">
                <a:solidFill>
                  <a:prstClr val="black"/>
                </a:solidFill>
              </a:rPr>
              <a:t>Jerusalem</a:t>
            </a:r>
            <a:r>
              <a:rPr lang="es-E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TUGO, RANYISI, NGECHE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RANYISI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7" y="1269858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2F3195"/>
                </a:solidFill>
              </a:rPr>
              <a:t>Wuok</a:t>
            </a:r>
            <a:r>
              <a:rPr lang="es-ES" sz="2000" b="1" dirty="0">
                <a:solidFill>
                  <a:srgbClr val="2F3195"/>
                </a:solidFill>
              </a:rPr>
              <a:t> 25:8</a:t>
            </a:r>
            <a:r>
              <a:rPr lang="es-ES" sz="2000" b="1" dirty="0"/>
              <a:t>. </a:t>
            </a:r>
            <a:r>
              <a:rPr lang="pt-BR" sz="2000" b="1" dirty="0"/>
              <a:t>Jodolo, hekalu, kod tije mage gin ranyisi mag lero matut chenro mar Warruok</a:t>
            </a:r>
            <a:r>
              <a:rPr lang="es-ES" sz="2000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NGECHE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364376" y="5072746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chemeClr val="accent1">
                    <a:lumMod val="75000"/>
                  </a:schemeClr>
                </a:solidFill>
              </a:rPr>
              <a:t>Isaya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5:1-7</a:t>
            </a:r>
            <a:r>
              <a:rPr lang="es-ES" sz="2000" b="1" dirty="0"/>
              <a:t>. </a:t>
            </a:r>
            <a:r>
              <a:rPr lang="es-ES" sz="2000" b="1" dirty="0" err="1"/>
              <a:t>Jonabi</a:t>
            </a:r>
            <a:r>
              <a:rPr lang="es-ES" sz="2000" b="1" dirty="0"/>
              <a:t> </a:t>
            </a:r>
            <a:r>
              <a:rPr lang="es-ES" sz="2000" b="1" dirty="0" err="1"/>
              <a:t>notiyo</a:t>
            </a:r>
            <a:r>
              <a:rPr lang="es-ES" sz="2000" b="1" dirty="0"/>
              <a:t> </a:t>
            </a:r>
            <a:r>
              <a:rPr lang="es-ES" sz="2000" b="1" dirty="0" err="1"/>
              <a:t>kod</a:t>
            </a:r>
            <a:r>
              <a:rPr lang="es-ES" sz="2000" b="1" dirty="0"/>
              <a:t> </a:t>
            </a:r>
            <a:r>
              <a:rPr lang="es-ES" sz="2000" b="1" dirty="0" err="1"/>
              <a:t>ngeche</a:t>
            </a:r>
            <a:r>
              <a:rPr lang="es-ES" sz="2000" b="1" dirty="0"/>
              <a:t> mar </a:t>
            </a:r>
            <a:r>
              <a:rPr lang="es-ES" sz="2000" b="1" dirty="0" err="1"/>
              <a:t>luongo</a:t>
            </a:r>
            <a:r>
              <a:rPr lang="es-ES" sz="2000" b="1" dirty="0"/>
              <a:t> </a:t>
            </a:r>
            <a:r>
              <a:rPr lang="es-ES" sz="2000" b="1" dirty="0" err="1"/>
              <a:t>oganda</a:t>
            </a:r>
            <a:r>
              <a:rPr lang="es-ES" sz="2000" b="1" dirty="0"/>
              <a:t> mondo </a:t>
            </a:r>
            <a:r>
              <a:rPr lang="es-ES" sz="2000" b="1" dirty="0" err="1"/>
              <a:t>opar</a:t>
            </a:r>
            <a:r>
              <a:rPr lang="es-ES" sz="2000" b="1" dirty="0"/>
              <a:t> </a:t>
            </a:r>
            <a:r>
              <a:rPr lang="es-ES" sz="2000" b="1" dirty="0" err="1"/>
              <a:t>matut</a:t>
            </a:r>
            <a:r>
              <a:rPr lang="es-ES" sz="2000" b="1" dirty="0"/>
              <a:t> </a:t>
            </a:r>
            <a:r>
              <a:rPr lang="es-ES" sz="2000" b="1" dirty="0" err="1"/>
              <a:t>kuom</a:t>
            </a:r>
            <a:r>
              <a:rPr lang="es-ES" sz="2000" b="1" dirty="0"/>
              <a:t> </a:t>
            </a:r>
            <a:r>
              <a:rPr lang="es-ES" sz="2000" b="1" dirty="0" err="1"/>
              <a:t>chalgi</a:t>
            </a:r>
            <a:r>
              <a:rPr lang="es-ES" sz="2000" b="1" dirty="0"/>
              <a:t> e </a:t>
            </a:r>
            <a:r>
              <a:rPr lang="es-ES" sz="2000" b="1" dirty="0" err="1"/>
              <a:t>weche</a:t>
            </a:r>
            <a:r>
              <a:rPr lang="es-ES" sz="2000" b="1" dirty="0"/>
              <a:t> </a:t>
            </a:r>
            <a:r>
              <a:rPr lang="es-ES" sz="2000" b="1" dirty="0" err="1"/>
              <a:t>mag</a:t>
            </a:r>
            <a:r>
              <a:rPr lang="es-ES" sz="2000" b="1" dirty="0"/>
              <a:t> </a:t>
            </a:r>
            <a:r>
              <a:rPr lang="es-ES" sz="2000" b="1" dirty="0" err="1"/>
              <a:t>chuny</a:t>
            </a:r>
            <a:r>
              <a:rPr lang="es-ES" sz="20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757717"/>
            <a:ext cx="2232624" cy="19923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BEA60B"/>
                </a:solidFill>
              </a:rPr>
              <a:t>John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 err="1">
                <a:solidFill>
                  <a:prstClr val="black"/>
                </a:solidFill>
              </a:rPr>
              <a:t>Yesu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notiyo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kod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ranyisi</a:t>
            </a:r>
            <a:r>
              <a:rPr lang="es-ES" sz="2000" b="1" dirty="0">
                <a:solidFill>
                  <a:prstClr val="black"/>
                </a:solidFill>
              </a:rPr>
              <a:t> mar </a:t>
            </a:r>
            <a:r>
              <a:rPr lang="es-ES" sz="2000" b="1" dirty="0" err="1">
                <a:solidFill>
                  <a:prstClr val="black"/>
                </a:solidFill>
              </a:rPr>
              <a:t>lero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tije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owuon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kaka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ler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yiend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mzabibu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jakwath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maber</a:t>
            </a:r>
            <a:r>
              <a:rPr lang="es-ES" sz="2000" b="1" dirty="0">
                <a:solidFill>
                  <a:prstClr val="black"/>
                </a:solidFill>
              </a:rPr>
              <a:t>...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7" y="2312930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CC0000"/>
                </a:solidFill>
              </a:rPr>
              <a:t>Fweny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>
                <a:solidFill>
                  <a:prstClr val="black"/>
                </a:solidFill>
              </a:rPr>
              <a:t>Daniel </a:t>
            </a:r>
            <a:r>
              <a:rPr lang="es-ES" sz="2000" b="1" dirty="0" err="1">
                <a:solidFill>
                  <a:prstClr val="black"/>
                </a:solidFill>
              </a:rPr>
              <a:t>kod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Fweny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tiyo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kod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ranyisi</a:t>
            </a:r>
            <a:r>
              <a:rPr lang="es-ES" sz="2000" b="1" dirty="0">
                <a:solidFill>
                  <a:prstClr val="black"/>
                </a:solidFill>
              </a:rPr>
              <a:t> (</a:t>
            </a:r>
            <a:r>
              <a:rPr lang="es-ES" sz="2000" b="1" dirty="0" err="1">
                <a:solidFill>
                  <a:prstClr val="black"/>
                </a:solidFill>
              </a:rPr>
              <a:t>kaka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ondiegi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tung</a:t>
            </a:r>
            <a:r>
              <a:rPr lang="es-ES" sz="2000" b="1" dirty="0">
                <a:solidFill>
                  <a:prstClr val="black"/>
                </a:solidFill>
              </a:rPr>
              <a:t>’, ...) mondo </a:t>
            </a:r>
            <a:r>
              <a:rPr lang="es-ES" sz="2000" b="1" dirty="0" err="1">
                <a:solidFill>
                  <a:prstClr val="black"/>
                </a:solidFill>
              </a:rPr>
              <a:t>ochung</a:t>
            </a:r>
            <a:r>
              <a:rPr lang="es-ES" sz="2000" b="1" dirty="0">
                <a:solidFill>
                  <a:prstClr val="black"/>
                </a:solidFill>
              </a:rPr>
              <a:t>’ </a:t>
            </a:r>
            <a:r>
              <a:rPr lang="es-ES" sz="2000" b="1" dirty="0" err="1">
                <a:solidFill>
                  <a:prstClr val="black"/>
                </a:solidFill>
              </a:rPr>
              <a:t>kar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gik</a:t>
            </a:r>
            <a:r>
              <a:rPr lang="es-ES" sz="2000" b="1" dirty="0">
                <a:solidFill>
                  <a:prstClr val="black"/>
                </a:solidFill>
              </a:rPr>
              <a:t> mane </a:t>
            </a:r>
            <a:r>
              <a:rPr lang="es-ES" sz="2000" b="1" dirty="0" err="1">
                <a:solidFill>
                  <a:prstClr val="black"/>
                </a:solidFill>
              </a:rPr>
              <a:t>otimore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chon</a:t>
            </a:r>
            <a:r>
              <a:rPr lang="es-ES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364376" y="6088409"/>
            <a:ext cx="572608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339933"/>
                </a:solidFill>
              </a:rPr>
              <a:t>Mathayo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s-ES" sz="2000" b="1" dirty="0" err="1">
                <a:solidFill>
                  <a:prstClr val="black"/>
                </a:solidFill>
              </a:rPr>
              <a:t>Yesu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notiyo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kod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ngeche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mang’eny</a:t>
            </a:r>
            <a:r>
              <a:rPr lang="es-ES" sz="2000" b="1" dirty="0">
                <a:solidFill>
                  <a:prstClr val="black"/>
                </a:solidFill>
              </a:rPr>
              <a:t> mondo </a:t>
            </a:r>
            <a:r>
              <a:rPr lang="es-ES" sz="2000" b="1" dirty="0" err="1">
                <a:solidFill>
                  <a:prstClr val="black"/>
                </a:solidFill>
              </a:rPr>
              <a:t>opuonjgo</a:t>
            </a:r>
            <a:r>
              <a:rPr lang="es-ES" sz="2000" b="1" dirty="0">
                <a:solidFill>
                  <a:prstClr val="black"/>
                </a:solidFill>
              </a:rPr>
              <a:t> ji adier </a:t>
            </a:r>
            <a:r>
              <a:rPr lang="es-ES" sz="2000" b="1" dirty="0" err="1">
                <a:solidFill>
                  <a:prstClr val="black"/>
                </a:solidFill>
              </a:rPr>
              <a:t>mag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weche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chuny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863402"/>
            <a:ext cx="3810227" cy="1894057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1111835"/>
            <a:ext cx="904429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latin typeface="Constantia" panose="02030602050306030303" pitchFamily="18" charset="0"/>
              </a:rPr>
              <a:t>Biblos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nyiso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adiera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mayot</a:t>
            </a:r>
            <a:r>
              <a:rPr lang="en-US" sz="2400" b="1" dirty="0">
                <a:latin typeface="Constantia" panose="02030602050306030303" pitchFamily="18" charset="0"/>
              </a:rPr>
              <a:t> kendo ma </a:t>
            </a:r>
            <a:r>
              <a:rPr lang="en-US" sz="2400" b="1" dirty="0" err="1">
                <a:latin typeface="Constantia" panose="02030602050306030303" pitchFamily="18" charset="0"/>
              </a:rPr>
              <a:t>owinjore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chuth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dwaro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kod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gombo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chuny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latin typeface="Constantia" panose="02030602050306030303" pitchFamily="18" charset="0"/>
              </a:rPr>
              <a:t>, ma </a:t>
            </a:r>
            <a:r>
              <a:rPr lang="en-US" sz="2400" b="1" dirty="0" err="1">
                <a:latin typeface="Constantia" panose="02030602050306030303" pitchFamily="18" charset="0"/>
              </a:rPr>
              <a:t>osebwogo</a:t>
            </a:r>
            <a:r>
              <a:rPr lang="en-US" sz="2400" b="1" dirty="0">
                <a:latin typeface="Constantia" panose="02030602050306030303" pitchFamily="18" charset="0"/>
              </a:rPr>
              <a:t> kendo </a:t>
            </a:r>
            <a:r>
              <a:rPr lang="en-US" sz="2400" b="1" dirty="0" err="1">
                <a:latin typeface="Constantia" panose="02030602050306030303" pitchFamily="18" charset="0"/>
              </a:rPr>
              <a:t>oselombo</a:t>
            </a:r>
            <a:r>
              <a:rPr lang="en-US" sz="2400" b="1" dirty="0">
                <a:latin typeface="Constantia" panose="02030602050306030303" pitchFamily="18" charset="0"/>
              </a:rPr>
              <a:t> paro </a:t>
            </a:r>
            <a:r>
              <a:rPr lang="en-US" sz="2400" b="1" dirty="0" err="1">
                <a:latin typeface="Constantia" panose="02030602050306030303" pitchFamily="18" charset="0"/>
              </a:rPr>
              <a:t>manie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rang’iny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malo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ahinya</a:t>
            </a:r>
            <a:r>
              <a:rPr lang="en-US" sz="2400" b="1" dirty="0">
                <a:latin typeface="Constantia" panose="02030602050306030303" pitchFamily="18" charset="0"/>
              </a:rPr>
              <a:t>, e </a:t>
            </a:r>
            <a:r>
              <a:rPr lang="en-US" sz="2400" b="1" dirty="0" err="1">
                <a:latin typeface="Constantia" panose="02030602050306030303" pitchFamily="18" charset="0"/>
              </a:rPr>
              <a:t>seche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omiyo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joma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obolore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moloyo</a:t>
            </a:r>
            <a:r>
              <a:rPr lang="en-US" sz="2400" b="1" dirty="0">
                <a:latin typeface="Constantia" panose="02030602050306030303" pitchFamily="18" charset="0"/>
              </a:rPr>
              <a:t> kendo ma </a:t>
            </a:r>
            <a:r>
              <a:rPr lang="en-US" sz="2400" b="1" dirty="0" err="1">
                <a:latin typeface="Constantia" panose="02030602050306030303" pitchFamily="18" charset="0"/>
              </a:rPr>
              <a:t>onge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puonj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nyalo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ng’eyo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yo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warruok</a:t>
            </a:r>
            <a:r>
              <a:rPr lang="en-US" sz="2400" b="1" dirty="0">
                <a:latin typeface="Constantia" panose="02030602050306030303" pitchFamily="18" charset="0"/>
              </a:rPr>
              <a:t>. [...] </a:t>
            </a:r>
            <a:r>
              <a:rPr lang="en-US" sz="2400" b="1" dirty="0" err="1">
                <a:latin typeface="Constantia" panose="02030602050306030303" pitchFamily="18" charset="0"/>
              </a:rPr>
              <a:t>Omiyo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chenro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warruok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oketnwa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ayanga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mondo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ng’ato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ng’ato</a:t>
            </a:r>
            <a:r>
              <a:rPr lang="en-US" sz="2400" b="1" dirty="0">
                <a:latin typeface="Constantia" panose="02030602050306030303" pitchFamily="18" charset="0"/>
              </a:rPr>
              <a:t> one </a:t>
            </a:r>
            <a:r>
              <a:rPr lang="en-US" sz="2400" b="1" dirty="0" err="1">
                <a:latin typeface="Constantia" panose="02030602050306030303" pitchFamily="18" charset="0"/>
              </a:rPr>
              <a:t>okang</a:t>
            </a:r>
            <a:r>
              <a:rPr lang="en-US" sz="2400" b="1" dirty="0">
                <a:latin typeface="Constantia" panose="02030602050306030303" pitchFamily="18" charset="0"/>
              </a:rPr>
              <a:t>’ ma </a:t>
            </a:r>
            <a:r>
              <a:rPr lang="en-US" sz="2400" b="1" dirty="0" err="1">
                <a:latin typeface="Constantia" panose="02030602050306030303" pitchFamily="18" charset="0"/>
              </a:rPr>
              <a:t>onego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okaw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dwoko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chunye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ir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kod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yie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kuom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Ruoth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Yesu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Kristo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mondo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oware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yo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oketo</a:t>
            </a:r>
            <a:r>
              <a:rPr lang="en-US" sz="2400" b="1" dirty="0">
                <a:latin typeface="Constantia" panose="02030602050306030303" pitchFamily="18" charset="0"/>
              </a:rPr>
              <a:t>. [...] Kaka [p. 108] </a:t>
            </a:r>
            <a:r>
              <a:rPr lang="en-US" sz="2400" b="1" dirty="0" err="1">
                <a:latin typeface="Constantia" panose="02030602050306030303" pitchFamily="18" charset="0"/>
              </a:rPr>
              <a:t>omedo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nono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Biblos</a:t>
            </a:r>
            <a:r>
              <a:rPr lang="en-US" sz="2400" b="1" dirty="0">
                <a:latin typeface="Constantia" panose="02030602050306030303" pitchFamily="18" charset="0"/>
              </a:rPr>
              <a:t>, e kaka </a:t>
            </a:r>
            <a:r>
              <a:rPr lang="en-US" sz="2400" b="1" dirty="0" err="1">
                <a:latin typeface="Constantia" panose="02030602050306030303" pitchFamily="18" charset="0"/>
              </a:rPr>
              <a:t>yie</a:t>
            </a:r>
            <a:r>
              <a:rPr lang="en-US" sz="2400" b="1" dirty="0">
                <a:latin typeface="Constantia" panose="02030602050306030303" pitchFamily="18" charset="0"/>
              </a:rPr>
              <a:t> mare </a:t>
            </a:r>
            <a:r>
              <a:rPr lang="en-US" sz="2400" b="1" dirty="0" err="1">
                <a:latin typeface="Constantia" panose="02030602050306030303" pitchFamily="18" charset="0"/>
              </a:rPr>
              <a:t>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Biblos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wach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ngima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medo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bedo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matut</a:t>
            </a:r>
            <a:r>
              <a:rPr lang="en-US" sz="2400" b="1" dirty="0">
                <a:latin typeface="Constantia" panose="02030602050306030303" pitchFamily="18" charset="0"/>
              </a:rPr>
              <a:t>, kendo paro mar </a:t>
            </a:r>
            <a:r>
              <a:rPr lang="en-US" sz="2400" b="1" dirty="0" err="1"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kulore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piny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nyim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duong</a:t>
            </a:r>
            <a:r>
              <a:rPr lang="en-US" sz="2400" b="1" dirty="0">
                <a:latin typeface="Constantia" panose="02030602050306030303" pitchFamily="18" charset="0"/>
              </a:rPr>
              <a:t>’ </a:t>
            </a:r>
            <a:r>
              <a:rPr lang="en-US" sz="2400" b="1" dirty="0" err="1">
                <a:latin typeface="Constantia" panose="02030602050306030303" pitchFamily="18" charset="0"/>
              </a:rPr>
              <a:t>fwenyruok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803673" y="5724773"/>
            <a:ext cx="2828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EGW</a:t>
            </a:r>
            <a:r>
              <a:rPr lang="en-US" sz="1600" b="1" dirty="0"/>
              <a:t> (Steps to Christ, p.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3" y="794860"/>
            <a:ext cx="3064218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095083" y="4354328"/>
            <a:ext cx="532599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Ne </a:t>
            </a:r>
            <a:r>
              <a:rPr lang="en-US" sz="2000" b="1" dirty="0" err="1"/>
              <a:t>onyiso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ok </a:t>
            </a:r>
            <a:r>
              <a:rPr lang="en-US" sz="2000" b="1" dirty="0" err="1"/>
              <a:t>okenge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mage kaka </a:t>
            </a:r>
            <a:r>
              <a:rPr lang="en-US" sz="2000" b="1" dirty="0" err="1"/>
              <a:t>dhano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tudruokne</a:t>
            </a:r>
            <a:r>
              <a:rPr lang="en-US" sz="2000" b="1" dirty="0"/>
              <a:t> ne </a:t>
            </a:r>
            <a:r>
              <a:rPr lang="en-US" sz="2000" b="1" dirty="0" err="1"/>
              <a:t>opong</a:t>
            </a:r>
            <a:r>
              <a:rPr lang="en-US" sz="2000" b="1" dirty="0"/>
              <a:t>’ </a:t>
            </a:r>
            <a:r>
              <a:rPr lang="en-US" sz="2000" b="1" dirty="0" err="1"/>
              <a:t>gi</a:t>
            </a:r>
            <a:r>
              <a:rPr lang="en-US" sz="2000" b="1" dirty="0"/>
              <a:t> much </a:t>
            </a:r>
            <a:r>
              <a:rPr lang="en-US" sz="2000" b="1" dirty="0" err="1"/>
              <a:t>Nyasaye</a:t>
            </a:r>
            <a:r>
              <a:rPr lang="en-US" sz="2000" b="1" dirty="0"/>
              <a:t>.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gima</a:t>
            </a:r>
            <a:r>
              <a:rPr lang="en-US" sz="2000" b="1" dirty="0"/>
              <a:t> </a:t>
            </a:r>
            <a:r>
              <a:rPr lang="en-US" sz="2000" b="1" dirty="0" err="1"/>
              <a:t>duong</a:t>
            </a:r>
            <a:r>
              <a:rPr lang="en-US" sz="2000" b="1" dirty="0"/>
              <a:t>’ </a:t>
            </a:r>
            <a:r>
              <a:rPr lang="en-US" sz="2000" b="1" dirty="0" err="1"/>
              <a:t>ahinya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wayang</a:t>
            </a:r>
            <a:r>
              <a:rPr lang="en-US" sz="2000" b="1" dirty="0"/>
              <a:t> </a:t>
            </a:r>
            <a:r>
              <a:rPr lang="en-US" sz="2000" b="1" dirty="0" err="1"/>
              <a:t>pogruokni</a:t>
            </a:r>
            <a:r>
              <a:rPr lang="en-US" sz="2000" b="1" dirty="0"/>
              <a:t> e </a:t>
            </a:r>
            <a:r>
              <a:rPr lang="en-US" sz="2000" b="1" dirty="0" err="1"/>
              <a:t>thuolo</a:t>
            </a:r>
            <a:r>
              <a:rPr lang="en-US" sz="2000" b="1" dirty="0"/>
              <a:t> ma </a:t>
            </a:r>
            <a:r>
              <a:rPr lang="en-US" sz="2000" b="1" dirty="0" err="1"/>
              <a:t>wasomo</a:t>
            </a:r>
            <a:r>
              <a:rPr lang="en-US" sz="2000" b="1" dirty="0"/>
              <a:t> kendo </a:t>
            </a:r>
            <a:r>
              <a:rPr lang="en-US" sz="2000" b="1" dirty="0" err="1"/>
              <a:t>watudo</a:t>
            </a:r>
            <a:r>
              <a:rPr lang="en-US" sz="2000" b="1" dirty="0"/>
              <a:t> </a:t>
            </a:r>
            <a:r>
              <a:rPr lang="en-US" sz="2000" b="1" dirty="0" err="1"/>
              <a:t>andiko</a:t>
            </a:r>
            <a:r>
              <a:rPr lang="en-US" sz="2000" b="1" dirty="0"/>
              <a:t> mage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okenge</a:t>
            </a:r>
            <a:r>
              <a:rPr lang="en-US" sz="2000" b="1" dirty="0"/>
              <a:t>, </a:t>
            </a:r>
            <a:r>
              <a:rPr lang="en-US" sz="2000" b="1" dirty="0" err="1"/>
              <a:t>ahinya</a:t>
            </a:r>
            <a:r>
              <a:rPr lang="en-US" sz="2000" b="1" dirty="0"/>
              <a:t> to </a:t>
            </a:r>
            <a:r>
              <a:rPr lang="en-US" sz="2000" b="1" dirty="0" err="1"/>
              <a:t>mago</a:t>
            </a:r>
            <a:r>
              <a:rPr lang="en-US" sz="2000" b="1" dirty="0"/>
              <a:t> </a:t>
            </a:r>
            <a:r>
              <a:rPr lang="en-US" sz="2000" b="1" dirty="0" err="1"/>
              <a:t>mantie</a:t>
            </a:r>
            <a:r>
              <a:rPr lang="en-US" sz="2000" b="1" dirty="0"/>
              <a:t> e </a:t>
            </a:r>
            <a:r>
              <a:rPr lang="en-US" sz="2000" b="1" dirty="0" err="1"/>
              <a:t>barupene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kuonde</a:t>
            </a:r>
            <a:r>
              <a:rPr lang="en-US" sz="2000" b="1" dirty="0"/>
              <a:t> ma </a:t>
            </a:r>
            <a:r>
              <a:rPr lang="en-US" sz="2000" b="1" dirty="0" err="1"/>
              <a:t>ondikoe</a:t>
            </a:r>
            <a:r>
              <a:rPr lang="en-US" sz="2000" b="1" dirty="0"/>
              <a:t> </a:t>
            </a:r>
            <a:r>
              <a:rPr lang="en-US" sz="2000" b="1" dirty="0" err="1"/>
              <a:t>chenro</a:t>
            </a:r>
            <a:r>
              <a:rPr lang="en-US" sz="2000" b="1" dirty="0"/>
              <a:t> mage.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26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APPENDIX:</a:t>
            </a:r>
            <a:r>
              <a:rPr lang="es-ES" sz="2600" dirty="0"/>
              <a:t> </a:t>
            </a:r>
            <a:r>
              <a:rPr lang="en-US" sz="2600" dirty="0"/>
              <a:t>ELLEN G. WHITE KAWUOYO KUOM FWENY GI MUCH NYASAYE</a:t>
            </a:r>
            <a:endParaRPr lang="es-ES" sz="26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486779" y="2611992"/>
            <a:ext cx="83529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Ne </a:t>
            </a:r>
            <a:r>
              <a:rPr lang="en-US" sz="2000" b="1" dirty="0" err="1">
                <a:solidFill>
                  <a:prstClr val="black"/>
                </a:solidFill>
              </a:rPr>
              <a:t>oneno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ngadho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much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oting’o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tudruok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dhano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teko</a:t>
            </a:r>
            <a:r>
              <a:rPr lang="en-US" sz="2000" b="1" dirty="0">
                <a:solidFill>
                  <a:prstClr val="black"/>
                </a:solidFill>
              </a:rPr>
              <a:t> mar polo.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wacho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otene</a:t>
            </a:r>
            <a:r>
              <a:rPr lang="en-US" sz="2000" b="1" dirty="0">
                <a:solidFill>
                  <a:prstClr val="black"/>
                </a:solidFill>
              </a:rPr>
              <a:t>, to </a:t>
            </a:r>
            <a:r>
              <a:rPr lang="en-US" sz="2000" b="1" dirty="0" err="1">
                <a:solidFill>
                  <a:prstClr val="black"/>
                </a:solidFill>
              </a:rPr>
              <a:t>bang’e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janabi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wacho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kotiyo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puonj</a:t>
            </a:r>
            <a:r>
              <a:rPr lang="en-US" sz="2000" b="1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owuon</a:t>
            </a:r>
            <a:r>
              <a:rPr lang="en-US" sz="2000" b="1" dirty="0">
                <a:solidFill>
                  <a:prstClr val="black"/>
                </a:solidFill>
              </a:rPr>
              <a:t>. Ne </a:t>
            </a:r>
            <a:r>
              <a:rPr lang="en-US" sz="2000" b="1" dirty="0" err="1">
                <a:solidFill>
                  <a:prstClr val="black"/>
                </a:solidFill>
              </a:rPr>
              <a:t>oneno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much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mulo</a:t>
            </a:r>
            <a:r>
              <a:rPr lang="en-US" sz="2000" b="1" dirty="0">
                <a:solidFill>
                  <a:prstClr val="black"/>
                </a:solidFill>
              </a:rPr>
              <a:t> paro kaka </a:t>
            </a:r>
            <a:r>
              <a:rPr lang="en-US" sz="2000" b="1" dirty="0" err="1">
                <a:solidFill>
                  <a:prstClr val="black"/>
                </a:solidFill>
              </a:rPr>
              <a:t>tudruok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fweny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mae</a:t>
            </a:r>
            <a:r>
              <a:rPr lang="en-US" sz="2000" b="1" dirty="0">
                <a:solidFill>
                  <a:prstClr val="black"/>
                </a:solidFill>
              </a:rPr>
              <a:t> polo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lony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dhano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486779" y="886963"/>
            <a:ext cx="835299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Ellen White ne </a:t>
            </a:r>
            <a:r>
              <a:rPr lang="en-US" sz="2000" b="1" dirty="0" err="1"/>
              <a:t>nigi</a:t>
            </a:r>
            <a:r>
              <a:rPr lang="en-US" sz="2000" b="1" dirty="0"/>
              <a:t> much </a:t>
            </a:r>
            <a:r>
              <a:rPr lang="en-US" sz="2000" b="1" dirty="0" err="1"/>
              <a:t>Nyasaye</a:t>
            </a:r>
            <a:r>
              <a:rPr lang="en-US" sz="2000" b="1" dirty="0"/>
              <a:t>. </a:t>
            </a:r>
            <a:r>
              <a:rPr lang="en-US" sz="2000" b="1" dirty="0" err="1"/>
              <a:t>Andiko</a:t>
            </a:r>
            <a:r>
              <a:rPr lang="en-US" sz="2000" b="1" dirty="0"/>
              <a:t> mage, </a:t>
            </a:r>
            <a:r>
              <a:rPr lang="en-US" sz="2000" b="1" dirty="0" err="1"/>
              <a:t>ngimane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tije</a:t>
            </a:r>
            <a:r>
              <a:rPr lang="en-US" sz="2000" b="1" dirty="0"/>
              <a:t> gin mag </a:t>
            </a:r>
            <a:r>
              <a:rPr lang="en-US" sz="2000" b="1" dirty="0" err="1"/>
              <a:t>janabi</a:t>
            </a:r>
            <a:r>
              <a:rPr lang="en-US" sz="2000" b="1" dirty="0"/>
              <a:t> </a:t>
            </a:r>
            <a:r>
              <a:rPr lang="en-US" sz="2000" b="1" dirty="0" err="1"/>
              <a:t>madier</a:t>
            </a:r>
            <a:r>
              <a:rPr lang="en-US" sz="2000" b="1" dirty="0"/>
              <a:t>. Ne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much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marom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mag </a:t>
            </a:r>
            <a:r>
              <a:rPr lang="en-US" sz="2000" b="1" dirty="0" err="1"/>
              <a:t>jonabi</a:t>
            </a:r>
            <a:r>
              <a:rPr lang="en-US" sz="2000" b="1" dirty="0"/>
              <a:t> man e </a:t>
            </a:r>
            <a:r>
              <a:rPr lang="en-US" sz="2000" b="1" dirty="0" err="1"/>
              <a:t>Biblos</a:t>
            </a:r>
            <a:r>
              <a:rPr lang="en-US" sz="2000" b="1" dirty="0"/>
              <a:t>, kata </a:t>
            </a:r>
            <a:r>
              <a:rPr lang="en-US" sz="2000" b="1" dirty="0" err="1"/>
              <a:t>obedo</a:t>
            </a:r>
            <a:r>
              <a:rPr lang="en-US" sz="2000" b="1" dirty="0"/>
              <a:t> nine ok </a:t>
            </a:r>
            <a:r>
              <a:rPr lang="en-US" sz="2000" b="1" dirty="0" err="1"/>
              <a:t>oneno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mane </a:t>
            </a:r>
            <a:r>
              <a:rPr lang="en-US" sz="2000" b="1" dirty="0" err="1"/>
              <a:t>ondiko</a:t>
            </a:r>
            <a:r>
              <a:rPr lang="en-US" sz="2000" b="1" dirty="0"/>
              <a:t> rom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</a:t>
            </a:r>
            <a:r>
              <a:rPr lang="en-US" sz="2000" b="1" dirty="0" err="1"/>
              <a:t>manie</a:t>
            </a:r>
            <a:r>
              <a:rPr lang="en-US" sz="2000" b="1" dirty="0"/>
              <a:t> </a:t>
            </a:r>
            <a:r>
              <a:rPr lang="en-US" sz="2000" b="1" dirty="0" err="1"/>
              <a:t>Ndiko</a:t>
            </a:r>
            <a:r>
              <a:rPr lang="en-US" sz="2000" b="1" dirty="0"/>
              <a:t>.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ne </a:t>
            </a:r>
            <a:r>
              <a:rPr lang="en-US" sz="2000" b="1" dirty="0" err="1"/>
              <a:t>okawo</a:t>
            </a:r>
            <a:r>
              <a:rPr lang="en-US" sz="2000" b="1" dirty="0"/>
              <a:t> </a:t>
            </a:r>
            <a:r>
              <a:rPr lang="en-US" sz="2000" b="1" dirty="0" err="1"/>
              <a:t>Biblos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nigi</a:t>
            </a:r>
            <a:r>
              <a:rPr lang="en-US" sz="2000" b="1" dirty="0"/>
              <a:t> </a:t>
            </a:r>
            <a:r>
              <a:rPr lang="en-US" sz="2000" b="1" dirty="0" err="1"/>
              <a:t>duong</a:t>
            </a:r>
            <a:r>
              <a:rPr lang="en-US" sz="2000" b="1" dirty="0"/>
              <a:t>’ kendo </a:t>
            </a:r>
            <a:r>
              <a:rPr lang="en-US" sz="2000" b="1" dirty="0" err="1"/>
              <a:t>fwenyruok</a:t>
            </a:r>
            <a:r>
              <a:rPr lang="en-US" sz="2000" b="1" dirty="0"/>
              <a:t> mar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mosiko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1741</TotalTime>
  <Words>1491</Words>
  <Application>Microsoft Office PowerPoint</Application>
  <PresentationFormat>Panorámica</PresentationFormat>
  <Paragraphs>78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Arial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Isabel Laveda</cp:lastModifiedBy>
  <cp:revision>153</cp:revision>
  <dcterms:created xsi:type="dcterms:W3CDTF">2026-10-10T16:05:30Z</dcterms:created>
  <dcterms:modified xsi:type="dcterms:W3CDTF">2026-10-29T14:22:26Z</dcterms:modified>
</cp:coreProperties>
</file>