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4" r:id="rId3"/>
    <p:sldId id="269" r:id="rId4"/>
    <p:sldId id="257" r:id="rId5"/>
    <p:sldId id="258" r:id="rId6"/>
    <p:sldId id="259" r:id="rId7"/>
    <p:sldId id="260" r:id="rId8"/>
    <p:sldId id="270" r:id="rId9"/>
    <p:sldId id="275" r:id="rId10"/>
    <p:sldId id="262" r:id="rId11"/>
    <p:sldId id="276" r:id="rId12"/>
    <p:sldId id="264" r:id="rId13"/>
    <p:sldId id="272"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0C88"/>
    <a:srgbClr val="110593"/>
    <a:srgbClr val="0C469E"/>
    <a:srgbClr val="05A9A9"/>
    <a:srgbClr val="00B047"/>
    <a:srgbClr val="20C012"/>
    <a:srgbClr val="89CB05"/>
    <a:srgbClr val="D69F0C"/>
    <a:srgbClr val="E5C77B"/>
    <a:srgbClr val="DDB4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25" d="100"/>
          <a:sy n="25" d="100"/>
        </p:scale>
        <p:origin x="48" y="15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FD004-DDD0-4A34-A5E4-B8D617CFEB15}" type="doc">
      <dgm:prSet loTypeId="urn:microsoft.com/office/officeart/2005/8/layout/vList3" loCatId="list" qsTypeId="urn:microsoft.com/office/officeart/2005/8/quickstyle/3d1" qsCatId="3D" csTypeId="urn:microsoft.com/office/officeart/2005/8/colors/colorful2" csCatId="colorful" phldr="1"/>
      <dgm:spPr/>
      <dgm:t>
        <a:bodyPr/>
        <a:lstStyle/>
        <a:p>
          <a:endParaRPr lang="es-ES"/>
        </a:p>
      </dgm:t>
    </dgm:pt>
    <dgm:pt modelId="{6A55718B-719A-4DCB-A9C6-5B21F0E125C2}">
      <dgm:prSet custT="1"/>
      <dgm:spPr/>
      <dgm:t>
        <a:bodyPr/>
        <a:lstStyle/>
        <a:p>
          <a:r>
            <a:rPr lang="lv-LV" sz="2000" b="1" dirty="0">
              <a:effectLst>
                <a:outerShdw blurRad="38100" dist="38100" dir="2700000" algn="tl">
                  <a:srgbClr val="000000">
                    <a:alpha val="43137"/>
                  </a:srgbClr>
                </a:outerShdw>
              </a:effectLst>
            </a:rPr>
            <a:t>Viņi ticēja Jēzus mācībai</a:t>
          </a:r>
          <a:endParaRPr lang="es-ES" sz="2000" b="1" dirty="0">
            <a:effectLst>
              <a:outerShdw blurRad="38100" dist="38100" dir="2700000" algn="tl">
                <a:srgbClr val="000000">
                  <a:alpha val="43137"/>
                </a:srgbClr>
              </a:outerShdw>
            </a:effectLst>
          </a:endParaRPr>
        </a:p>
      </dgm:t>
    </dgm:pt>
    <dgm:pt modelId="{82D34D38-13DB-4576-8486-04428C319685}" type="par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9914A308-F811-4613-824C-68045FCDE078}" type="sib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088AA768-3988-4FE5-A467-5AD924F75B99}">
      <dgm:prSet custT="1"/>
      <dgm:spPr/>
      <dgm:t>
        <a:bodyPr/>
        <a:lstStyle/>
        <a:p>
          <a:r>
            <a:rPr lang="lv-LV" sz="2000" b="1" noProof="0" dirty="0">
              <a:effectLst>
                <a:outerShdw blurRad="38100" dist="38100" dir="2700000" algn="tl">
                  <a:srgbClr val="000000">
                    <a:alpha val="43137"/>
                  </a:srgbClr>
                </a:outerShdw>
              </a:effectLst>
            </a:rPr>
            <a:t>Tiem bija dziedināšanas dāvana, tika dziedināti slimie</a:t>
          </a:r>
        </a:p>
      </dgm:t>
    </dgm:pt>
    <dgm:pt modelId="{9253D168-7D2B-43BA-8551-4908C1FA4E55}" type="par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0779F71C-ADAF-4771-9F64-CCD72301F34C}" type="sib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2D528160-BE34-47B7-80F9-866245272F21}">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lv-LV" sz="2000" b="1" dirty="0">
              <a:effectLst>
                <a:outerShdw blurRad="38100" dist="38100" dir="2700000" algn="tl">
                  <a:srgbClr val="000000">
                    <a:alpha val="43137"/>
                  </a:srgbClr>
                </a:outerShdw>
              </a:effectLst>
            </a:rPr>
            <a:t>Viņiem bija visas lietas kopīgas</a:t>
          </a:r>
          <a:endParaRPr lang="en-US" sz="2000" b="1" dirty="0">
            <a:effectLst>
              <a:outerShdw blurRad="38100" dist="38100" dir="2700000" algn="tl">
                <a:srgbClr val="000000">
                  <a:alpha val="43137"/>
                </a:srgbClr>
              </a:outerShdw>
            </a:effectLst>
          </a:endParaRPr>
        </a:p>
      </dgm:t>
    </dgm:pt>
    <dgm:pt modelId="{59ECCE45-B0B9-48EA-A41F-318C44FA2E8F}" type="par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62FEC0E7-1AE2-411D-B02A-CEF176400244}" type="sib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F95CB98C-BF16-460D-969A-F34A202CA300}">
      <dgm:prSet custT="1"/>
      <dgm:spPr/>
      <dgm:t>
        <a:bodyPr/>
        <a:lstStyle/>
        <a:p>
          <a:r>
            <a:rPr lang="lv-LV" sz="2000" b="1" dirty="0">
              <a:effectLst>
                <a:outerShdw blurRad="38100" dist="38100" dir="2700000" algn="tl">
                  <a:srgbClr val="000000">
                    <a:alpha val="43137"/>
                  </a:srgbClr>
                </a:outerShdw>
              </a:effectLst>
            </a:rPr>
            <a:t>Viņi dalījās ar to, kas bija, deva tiem, kuriem tas bija nepieciešams</a:t>
          </a:r>
          <a:endParaRPr lang="en-US" sz="2000" b="1" dirty="0">
            <a:effectLst>
              <a:outerShdw blurRad="38100" dist="38100" dir="2700000" algn="tl">
                <a:srgbClr val="000000">
                  <a:alpha val="43137"/>
                </a:srgbClr>
              </a:outerShdw>
            </a:effectLst>
          </a:endParaRPr>
        </a:p>
      </dgm:t>
    </dgm:pt>
    <dgm:pt modelId="{B590490C-A7EC-4EE6-A9FC-B68FDFB30BA3}" type="par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54BB0EBC-DB35-4C8A-9B31-D69CD3B22413}" type="sib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65413416-36FB-4EBF-A892-AB0B194B409A}">
      <dgm:prSet custT="1"/>
      <dgm:spPr/>
      <dgm:t>
        <a:bodyPr/>
        <a:lstStyle/>
        <a:p>
          <a:r>
            <a:rPr lang="lv-LV" sz="2000" b="1" dirty="0">
              <a:effectLst>
                <a:outerShdw blurRad="38100" dist="38100" dir="2700000" algn="tl">
                  <a:srgbClr val="000000">
                    <a:alpha val="43137"/>
                  </a:srgbClr>
                </a:outerShdw>
              </a:effectLst>
            </a:rPr>
            <a:t>Viņi rīkoja atklātas sanāksmes</a:t>
          </a:r>
          <a:endParaRPr lang="en-US" sz="2000" b="1" dirty="0">
            <a:effectLst>
              <a:outerShdw blurRad="38100" dist="38100" dir="2700000" algn="tl">
                <a:srgbClr val="000000">
                  <a:alpha val="43137"/>
                </a:srgbClr>
              </a:outerShdw>
            </a:effectLst>
          </a:endParaRPr>
        </a:p>
      </dgm:t>
    </dgm:pt>
    <dgm:pt modelId="{408D0389-1E33-40F5-BEAD-C6440870BF5F}" type="par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2D2C27BD-DF35-477D-8869-78D5C0038AA9}" type="sib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4993E7D9-ADC1-4828-B208-EE6ACC549708}">
      <dgm:prSet custT="1"/>
      <dgm:spPr/>
      <dgm:t>
        <a:bodyPr/>
        <a:lstStyle/>
        <a:p>
          <a:r>
            <a:rPr lang="lv-LV" sz="2000" b="1" dirty="0">
              <a:effectLst>
                <a:outerShdw blurRad="38100" dist="38100" dir="2700000" algn="tl">
                  <a:srgbClr val="000000">
                    <a:alpha val="43137"/>
                  </a:srgbClr>
                </a:outerShdw>
              </a:effectLst>
            </a:rPr>
            <a:t>Viņi sapulcējās mājās, un baudīja Kunga vakarēdienu</a:t>
          </a:r>
          <a:endParaRPr lang="en-US" sz="2000" b="1" dirty="0">
            <a:effectLst>
              <a:outerShdw blurRad="38100" dist="38100" dir="2700000" algn="tl">
                <a:srgbClr val="000000">
                  <a:alpha val="43137"/>
                </a:srgbClr>
              </a:outerShdw>
            </a:effectLst>
          </a:endParaRPr>
        </a:p>
      </dgm:t>
    </dgm:pt>
    <dgm:pt modelId="{2494712F-D82E-4388-B8A0-C17701945099}" type="par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0032FBBE-DA42-4847-A832-764661CC3EA1}" type="sib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141650AB-FF20-4BDD-969A-CFBDCEAF1BA6}">
      <dgm:prSet custT="1"/>
      <dgm:spPr/>
      <dgm:t>
        <a:bodyPr/>
        <a:lstStyle/>
        <a:p>
          <a:r>
            <a:rPr lang="lv-LV" sz="2000" b="1" dirty="0">
              <a:effectLst>
                <a:outerShdw blurRad="38100" dist="38100" dir="2700000" algn="tl">
                  <a:srgbClr val="000000">
                    <a:alpha val="43137"/>
                  </a:srgbClr>
                </a:outerShdw>
              </a:effectLst>
            </a:rPr>
            <a:t>Viņi baudīja prieku ar sirds vientiesību</a:t>
          </a:r>
          <a:endParaRPr lang="en-US" sz="2000" b="1" dirty="0">
            <a:effectLst>
              <a:outerShdw blurRad="38100" dist="38100" dir="2700000" algn="tl">
                <a:srgbClr val="000000">
                  <a:alpha val="43137"/>
                </a:srgbClr>
              </a:outerShdw>
            </a:effectLst>
          </a:endParaRPr>
        </a:p>
      </dgm:t>
    </dgm:pt>
    <dgm:pt modelId="{B276DC85-5A87-4FF0-B546-F2E43F72B709}" type="par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6FDA5D5A-9505-45DC-91B6-0ABBCAE578F6}" type="sib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93A148E9-B8AA-407B-B1F2-22A51E813557}">
      <dgm:prSet custT="1"/>
      <dgm:spPr/>
      <dgm:t>
        <a:bodyPr/>
        <a:lstStyle/>
        <a:p>
          <a:r>
            <a:rPr lang="lv-LV" sz="2000" b="1" noProof="0" dirty="0">
              <a:effectLst>
                <a:outerShdw blurRad="38100" dist="38100" dir="2700000" algn="tl">
                  <a:srgbClr val="000000">
                    <a:alpha val="43137"/>
                  </a:srgbClr>
                </a:outerShdw>
              </a:effectLst>
            </a:rPr>
            <a:t>Slavēja Dievu</a:t>
          </a:r>
        </a:p>
      </dgm:t>
    </dgm:pt>
    <dgm:pt modelId="{7593432B-D79D-49F0-AFB8-77FCC91097F5}" type="par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6DDB776C-40D2-4934-BE71-5A7DF02CAD49}" type="sib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812E446D-8663-47C2-BF6B-A0983D059049}" type="pres">
      <dgm:prSet presAssocID="{8A6FD004-DDD0-4A34-A5E4-B8D617CFEB15}" presName="linearFlow" presStyleCnt="0">
        <dgm:presLayoutVars>
          <dgm:dir/>
          <dgm:resizeHandles val="exact"/>
        </dgm:presLayoutVars>
      </dgm:prSet>
      <dgm:spPr/>
    </dgm:pt>
    <dgm:pt modelId="{3FF5806F-FE3E-410C-8823-9AD392CB48D9}" type="pres">
      <dgm:prSet presAssocID="{6A55718B-719A-4DCB-A9C6-5B21F0E125C2}" presName="composite" presStyleCnt="0"/>
      <dgm:spPr/>
    </dgm:pt>
    <dgm:pt modelId="{593C632F-6E4E-4DF9-875E-7FAFF6294EA5}" type="pres">
      <dgm:prSet presAssocID="{6A55718B-719A-4DCB-A9C6-5B21F0E125C2}" presName="imgShp" presStyleLbl="fgImgPlace1" presStyleIdx="0" presStyleCnt="8" custLinFactX="-100000" custLinFactNeighborX="-162145"/>
      <dgm:spPr>
        <a:prstGeom prst="heart">
          <a:avLst/>
        </a:prstGeom>
        <a:solidFill>
          <a:srgbClr val="D69F0C"/>
        </a:solidFill>
        <a:effectLst>
          <a:outerShdw blurRad="50800" dist="38100" dir="2700000" algn="tl" rotWithShape="0">
            <a:prstClr val="black">
              <a:alpha val="40000"/>
            </a:prstClr>
          </a:outerShdw>
        </a:effectLst>
      </dgm:spPr>
    </dgm:pt>
    <dgm:pt modelId="{308687F3-EAA2-4ED6-B580-A75C6E326F1F}" type="pres">
      <dgm:prSet presAssocID="{6A55718B-719A-4DCB-A9C6-5B21F0E125C2}" presName="txShp" presStyleLbl="node1" presStyleIdx="0" presStyleCnt="8" custScaleX="142454" custLinFactNeighborX="4127">
        <dgm:presLayoutVars>
          <dgm:bulletEnabled val="1"/>
        </dgm:presLayoutVars>
      </dgm:prSet>
      <dgm:spPr/>
    </dgm:pt>
    <dgm:pt modelId="{146623B5-77D2-4437-AA44-2981F69538AD}" type="pres">
      <dgm:prSet presAssocID="{9914A308-F811-4613-824C-68045FCDE078}" presName="spacing" presStyleCnt="0"/>
      <dgm:spPr/>
    </dgm:pt>
    <dgm:pt modelId="{26FA3C60-BC5B-4D22-804C-DAE573AC0066}" type="pres">
      <dgm:prSet presAssocID="{088AA768-3988-4FE5-A467-5AD924F75B99}" presName="composite" presStyleCnt="0"/>
      <dgm:spPr/>
    </dgm:pt>
    <dgm:pt modelId="{B771A9FD-1A36-4F4E-B943-39A76BEC5DD4}" type="pres">
      <dgm:prSet presAssocID="{088AA768-3988-4FE5-A467-5AD924F75B99}" presName="imgShp" presStyleLbl="fgImgPlace1" presStyleIdx="1" presStyleCnt="8" custLinFactX="-100000" custLinFactNeighborX="-162145"/>
      <dgm:spPr>
        <a:prstGeom prst="heart">
          <a:avLst/>
        </a:prstGeom>
        <a:solidFill>
          <a:srgbClr val="89CB05"/>
        </a:solidFill>
        <a:effectLst>
          <a:outerShdw blurRad="50800" dist="38100" dir="2700000" algn="tl" rotWithShape="0">
            <a:prstClr val="black">
              <a:alpha val="40000"/>
            </a:prstClr>
          </a:outerShdw>
        </a:effectLst>
      </dgm:spPr>
    </dgm:pt>
    <dgm:pt modelId="{8EF119AF-0E19-4A04-A7B6-9315C2CDF1BB}" type="pres">
      <dgm:prSet presAssocID="{088AA768-3988-4FE5-A467-5AD924F75B99}" presName="txShp" presStyleLbl="node1" presStyleIdx="1" presStyleCnt="8" custScaleX="142454" custLinFactNeighborX="4127">
        <dgm:presLayoutVars>
          <dgm:bulletEnabled val="1"/>
        </dgm:presLayoutVars>
      </dgm:prSet>
      <dgm:spPr/>
    </dgm:pt>
    <dgm:pt modelId="{C3B50C1E-5F5F-4FF8-AB15-F36318C3A70A}" type="pres">
      <dgm:prSet presAssocID="{0779F71C-ADAF-4771-9F64-CCD72301F34C}" presName="spacing" presStyleCnt="0"/>
      <dgm:spPr/>
    </dgm:pt>
    <dgm:pt modelId="{151CF5B0-A4DF-4FBD-99A3-B6F7C04D18FE}" type="pres">
      <dgm:prSet presAssocID="{2D528160-BE34-47B7-80F9-866245272F21}" presName="composite" presStyleCnt="0"/>
      <dgm:spPr/>
    </dgm:pt>
    <dgm:pt modelId="{B9DA2D1F-B724-43FA-9BD2-EB7F13A6627D}" type="pres">
      <dgm:prSet presAssocID="{2D528160-BE34-47B7-80F9-866245272F21}" presName="imgShp" presStyleLbl="fgImgPlace1" presStyleIdx="2" presStyleCnt="8" custLinFactX="-100000" custLinFactNeighborX="-162145"/>
      <dgm:spPr>
        <a:prstGeom prst="heart">
          <a:avLst/>
        </a:prstGeom>
        <a:solidFill>
          <a:srgbClr val="20C012"/>
        </a:solidFill>
        <a:effectLst>
          <a:outerShdw blurRad="50800" dist="38100" dir="2700000" algn="tl" rotWithShape="0">
            <a:prstClr val="black">
              <a:alpha val="40000"/>
            </a:prstClr>
          </a:outerShdw>
        </a:effectLst>
      </dgm:spPr>
    </dgm:pt>
    <dgm:pt modelId="{674355F8-F5A9-4CCC-80EA-6DD432903CF4}" type="pres">
      <dgm:prSet presAssocID="{2D528160-BE34-47B7-80F9-866245272F21}" presName="txShp" presStyleLbl="node1" presStyleIdx="2" presStyleCnt="8" custScaleX="142454" custLinFactNeighborX="4127">
        <dgm:presLayoutVars>
          <dgm:bulletEnabled val="1"/>
        </dgm:presLayoutVars>
      </dgm:prSet>
      <dgm:spPr/>
    </dgm:pt>
    <dgm:pt modelId="{D48AD1C4-BA6E-4443-A547-860C39C86D62}" type="pres">
      <dgm:prSet presAssocID="{62FEC0E7-1AE2-411D-B02A-CEF176400244}" presName="spacing" presStyleCnt="0"/>
      <dgm:spPr/>
    </dgm:pt>
    <dgm:pt modelId="{CE9B2856-FD14-4FFD-8E97-460C6585173B}" type="pres">
      <dgm:prSet presAssocID="{F95CB98C-BF16-460D-969A-F34A202CA300}" presName="composite" presStyleCnt="0"/>
      <dgm:spPr/>
    </dgm:pt>
    <dgm:pt modelId="{36EA4B06-54A1-42F3-9F9F-6E6B3E2C1CAB}" type="pres">
      <dgm:prSet presAssocID="{F95CB98C-BF16-460D-969A-F34A202CA300}" presName="imgShp" presStyleLbl="fgImgPlace1" presStyleIdx="3" presStyleCnt="8" custLinFactX="-100000" custLinFactNeighborX="-162145"/>
      <dgm:spPr>
        <a:prstGeom prst="heart">
          <a:avLst/>
        </a:prstGeom>
        <a:solidFill>
          <a:srgbClr val="00B047"/>
        </a:solidFill>
        <a:effectLst>
          <a:outerShdw blurRad="50800" dist="38100" dir="2700000" algn="tl" rotWithShape="0">
            <a:prstClr val="black">
              <a:alpha val="40000"/>
            </a:prstClr>
          </a:outerShdw>
        </a:effectLst>
      </dgm:spPr>
    </dgm:pt>
    <dgm:pt modelId="{E3358233-AB0B-499A-B985-326DDD53CC03}" type="pres">
      <dgm:prSet presAssocID="{F95CB98C-BF16-460D-969A-F34A202CA300}" presName="txShp" presStyleLbl="node1" presStyleIdx="3" presStyleCnt="8" custScaleX="142454" custLinFactNeighborX="4127">
        <dgm:presLayoutVars>
          <dgm:bulletEnabled val="1"/>
        </dgm:presLayoutVars>
      </dgm:prSet>
      <dgm:spPr/>
    </dgm:pt>
    <dgm:pt modelId="{43C8B56E-6B07-42D6-8FF3-759EBE6428C6}" type="pres">
      <dgm:prSet presAssocID="{54BB0EBC-DB35-4C8A-9B31-D69CD3B22413}" presName="spacing" presStyleCnt="0"/>
      <dgm:spPr/>
    </dgm:pt>
    <dgm:pt modelId="{1ADFF835-C972-4E5F-9279-EFB35C807CC8}" type="pres">
      <dgm:prSet presAssocID="{65413416-36FB-4EBF-A892-AB0B194B409A}" presName="composite" presStyleCnt="0"/>
      <dgm:spPr/>
    </dgm:pt>
    <dgm:pt modelId="{8CC3E3EE-2716-4106-81EA-17A7E5630B27}" type="pres">
      <dgm:prSet presAssocID="{65413416-36FB-4EBF-A892-AB0B194B409A}" presName="imgShp" presStyleLbl="fgImgPlace1" presStyleIdx="4" presStyleCnt="8" custLinFactX="-100000" custLinFactNeighborX="-162145"/>
      <dgm:spPr>
        <a:prstGeom prst="heart">
          <a:avLst/>
        </a:prstGeom>
        <a:solidFill>
          <a:srgbClr val="05A9A9"/>
        </a:solidFill>
        <a:effectLst>
          <a:outerShdw blurRad="50800" dist="38100" dir="2700000" algn="tl" rotWithShape="0">
            <a:prstClr val="black">
              <a:alpha val="40000"/>
            </a:prstClr>
          </a:outerShdw>
        </a:effectLst>
      </dgm:spPr>
    </dgm:pt>
    <dgm:pt modelId="{FC9F8CF2-3B20-4C2F-BDB2-BFDC4C9B239A}" type="pres">
      <dgm:prSet presAssocID="{65413416-36FB-4EBF-A892-AB0B194B409A}" presName="txShp" presStyleLbl="node1" presStyleIdx="4" presStyleCnt="8" custScaleX="142454" custLinFactNeighborX="4127">
        <dgm:presLayoutVars>
          <dgm:bulletEnabled val="1"/>
        </dgm:presLayoutVars>
      </dgm:prSet>
      <dgm:spPr/>
    </dgm:pt>
    <dgm:pt modelId="{4C36C3FE-A7B5-41D5-B208-797601BBEEB7}" type="pres">
      <dgm:prSet presAssocID="{2D2C27BD-DF35-477D-8869-78D5C0038AA9}" presName="spacing" presStyleCnt="0"/>
      <dgm:spPr/>
    </dgm:pt>
    <dgm:pt modelId="{EECB047C-D43F-43A6-AFFD-E70AE3AC9ADB}" type="pres">
      <dgm:prSet presAssocID="{4993E7D9-ADC1-4828-B208-EE6ACC549708}" presName="composite" presStyleCnt="0"/>
      <dgm:spPr/>
    </dgm:pt>
    <dgm:pt modelId="{8B3316BC-2B74-4B7F-B9A7-E865537FF35F}" type="pres">
      <dgm:prSet presAssocID="{4993E7D9-ADC1-4828-B208-EE6ACC549708}" presName="imgShp" presStyleLbl="fgImgPlace1" presStyleIdx="5" presStyleCnt="8" custLinFactX="-100000" custLinFactNeighborX="-162145"/>
      <dgm:spPr>
        <a:prstGeom prst="heart">
          <a:avLst/>
        </a:prstGeom>
        <a:solidFill>
          <a:srgbClr val="0C469E"/>
        </a:solidFill>
        <a:effectLst>
          <a:outerShdw blurRad="50800" dist="38100" dir="2700000" algn="tl" rotWithShape="0">
            <a:prstClr val="black">
              <a:alpha val="40000"/>
            </a:prstClr>
          </a:outerShdw>
        </a:effectLst>
      </dgm:spPr>
    </dgm:pt>
    <dgm:pt modelId="{89119926-C6C4-4EA9-880F-E3207FCFD84A}" type="pres">
      <dgm:prSet presAssocID="{4993E7D9-ADC1-4828-B208-EE6ACC549708}" presName="txShp" presStyleLbl="node1" presStyleIdx="5" presStyleCnt="8" custScaleX="142454" custLinFactNeighborX="4127">
        <dgm:presLayoutVars>
          <dgm:bulletEnabled val="1"/>
        </dgm:presLayoutVars>
      </dgm:prSet>
      <dgm:spPr/>
    </dgm:pt>
    <dgm:pt modelId="{FED3F5C3-37EC-485A-B1DD-E81BE8B31259}" type="pres">
      <dgm:prSet presAssocID="{0032FBBE-DA42-4847-A832-764661CC3EA1}" presName="spacing" presStyleCnt="0"/>
      <dgm:spPr/>
    </dgm:pt>
    <dgm:pt modelId="{18AE61E7-E970-4DC3-8EFC-2F0E305FFB90}" type="pres">
      <dgm:prSet presAssocID="{141650AB-FF20-4BDD-969A-CFBDCEAF1BA6}" presName="composite" presStyleCnt="0"/>
      <dgm:spPr/>
    </dgm:pt>
    <dgm:pt modelId="{D889E4A5-8C3E-4785-B1C9-3C540E8153A9}" type="pres">
      <dgm:prSet presAssocID="{141650AB-FF20-4BDD-969A-CFBDCEAF1BA6}" presName="imgShp" presStyleLbl="fgImgPlace1" presStyleIdx="6" presStyleCnt="8" custLinFactX="-100000" custLinFactNeighborX="-162145"/>
      <dgm:spPr>
        <a:prstGeom prst="heart">
          <a:avLst/>
        </a:prstGeom>
        <a:solidFill>
          <a:srgbClr val="110593"/>
        </a:solidFill>
        <a:effectLst>
          <a:outerShdw blurRad="50800" dist="38100" dir="2700000" algn="tl" rotWithShape="0">
            <a:prstClr val="black">
              <a:alpha val="40000"/>
            </a:prstClr>
          </a:outerShdw>
        </a:effectLst>
      </dgm:spPr>
    </dgm:pt>
    <dgm:pt modelId="{FC273BEF-115B-4D1F-847D-6649371DF806}" type="pres">
      <dgm:prSet presAssocID="{141650AB-FF20-4BDD-969A-CFBDCEAF1BA6}" presName="txShp" presStyleLbl="node1" presStyleIdx="6" presStyleCnt="8" custScaleX="142454" custLinFactNeighborX="4127">
        <dgm:presLayoutVars>
          <dgm:bulletEnabled val="1"/>
        </dgm:presLayoutVars>
      </dgm:prSet>
      <dgm:spPr/>
    </dgm:pt>
    <dgm:pt modelId="{A33506E4-3476-4900-B5A5-72DBA127CB93}" type="pres">
      <dgm:prSet presAssocID="{6FDA5D5A-9505-45DC-91B6-0ABBCAE578F6}" presName="spacing" presStyleCnt="0"/>
      <dgm:spPr/>
    </dgm:pt>
    <dgm:pt modelId="{92DDBA11-50BA-484D-B49D-D35FE540EF88}" type="pres">
      <dgm:prSet presAssocID="{93A148E9-B8AA-407B-B1F2-22A51E813557}" presName="composite" presStyleCnt="0"/>
      <dgm:spPr/>
    </dgm:pt>
    <dgm:pt modelId="{E89E5BB7-EFAE-4919-B748-BE6D906FFF66}" type="pres">
      <dgm:prSet presAssocID="{93A148E9-B8AA-407B-B1F2-22A51E813557}" presName="imgShp" presStyleLbl="fgImgPlace1" presStyleIdx="7" presStyleCnt="8" custLinFactX="-100000" custLinFactNeighborX="-162145"/>
      <dgm:spPr>
        <a:prstGeom prst="heart">
          <a:avLst/>
        </a:prstGeom>
        <a:solidFill>
          <a:srgbClr val="5D0C88"/>
        </a:solidFill>
        <a:effectLst>
          <a:outerShdw blurRad="50800" dist="38100" dir="2700000" algn="tl" rotWithShape="0">
            <a:prstClr val="black">
              <a:alpha val="40000"/>
            </a:prstClr>
          </a:outerShdw>
        </a:effectLst>
      </dgm:spPr>
    </dgm:pt>
    <dgm:pt modelId="{4E896A66-4610-42C5-8BC4-A177A6D9C65B}" type="pres">
      <dgm:prSet presAssocID="{93A148E9-B8AA-407B-B1F2-22A51E813557}" presName="txShp" presStyleLbl="node1" presStyleIdx="7" presStyleCnt="8" custScaleX="142454" custLinFactNeighborX="4127">
        <dgm:presLayoutVars>
          <dgm:bulletEnabled val="1"/>
        </dgm:presLayoutVars>
      </dgm:prSet>
      <dgm:spPr/>
    </dgm:pt>
  </dgm:ptLst>
  <dgm:cxnLst>
    <dgm:cxn modelId="{CDCEA70A-3A7E-4F80-AED1-901E3BA440DA}" srcId="{8A6FD004-DDD0-4A34-A5E4-B8D617CFEB15}" destId="{4993E7D9-ADC1-4828-B208-EE6ACC549708}" srcOrd="5" destOrd="0" parTransId="{2494712F-D82E-4388-B8A0-C17701945099}" sibTransId="{0032FBBE-DA42-4847-A832-764661CC3EA1}"/>
    <dgm:cxn modelId="{7B483920-DD1A-449F-BD31-5340E248E581}" srcId="{8A6FD004-DDD0-4A34-A5E4-B8D617CFEB15}" destId="{2D528160-BE34-47B7-80F9-866245272F21}" srcOrd="2" destOrd="0" parTransId="{59ECCE45-B0B9-48EA-A41F-318C44FA2E8F}" sibTransId="{62FEC0E7-1AE2-411D-B02A-CEF176400244}"/>
    <dgm:cxn modelId="{E95DB024-3D05-4E06-831D-D16DBF522FA8}" type="presOf" srcId="{4993E7D9-ADC1-4828-B208-EE6ACC549708}" destId="{89119926-C6C4-4EA9-880F-E3207FCFD84A}" srcOrd="0" destOrd="0" presId="urn:microsoft.com/office/officeart/2005/8/layout/vList3"/>
    <dgm:cxn modelId="{FA243129-043A-4299-8042-408F1E136C06}" type="presOf" srcId="{2D528160-BE34-47B7-80F9-866245272F21}" destId="{674355F8-F5A9-4CCC-80EA-6DD432903CF4}" srcOrd="0" destOrd="0" presId="urn:microsoft.com/office/officeart/2005/8/layout/vList3"/>
    <dgm:cxn modelId="{AAB56C2B-05B7-494E-AE48-F64CDE4A990D}" srcId="{8A6FD004-DDD0-4A34-A5E4-B8D617CFEB15}" destId="{93A148E9-B8AA-407B-B1F2-22A51E813557}" srcOrd="7" destOrd="0" parTransId="{7593432B-D79D-49F0-AFB8-77FCC91097F5}" sibTransId="{6DDB776C-40D2-4934-BE71-5A7DF02CAD49}"/>
    <dgm:cxn modelId="{E0F42A2C-FA0F-4B92-B088-DD2AAE769D58}" srcId="{8A6FD004-DDD0-4A34-A5E4-B8D617CFEB15}" destId="{141650AB-FF20-4BDD-969A-CFBDCEAF1BA6}" srcOrd="6" destOrd="0" parTransId="{B276DC85-5A87-4FF0-B546-F2E43F72B709}" sibTransId="{6FDA5D5A-9505-45DC-91B6-0ABBCAE578F6}"/>
    <dgm:cxn modelId="{296BEB3A-002A-4DA1-BF9F-19CB1102BF63}" type="presOf" srcId="{F95CB98C-BF16-460D-969A-F34A202CA300}" destId="{E3358233-AB0B-499A-B985-326DDD53CC03}" srcOrd="0" destOrd="0" presId="urn:microsoft.com/office/officeart/2005/8/layout/vList3"/>
    <dgm:cxn modelId="{8F021B66-F95D-48F4-AC4A-CDA93298A6A8}" srcId="{8A6FD004-DDD0-4A34-A5E4-B8D617CFEB15}" destId="{F95CB98C-BF16-460D-969A-F34A202CA300}" srcOrd="3" destOrd="0" parTransId="{B590490C-A7EC-4EE6-A9FC-B68FDFB30BA3}" sibTransId="{54BB0EBC-DB35-4C8A-9B31-D69CD3B22413}"/>
    <dgm:cxn modelId="{2FE2D948-7376-427F-86A3-14F64B285B19}" type="presOf" srcId="{93A148E9-B8AA-407B-B1F2-22A51E813557}" destId="{4E896A66-4610-42C5-8BC4-A177A6D9C65B}" srcOrd="0" destOrd="0" presId="urn:microsoft.com/office/officeart/2005/8/layout/vList3"/>
    <dgm:cxn modelId="{B14C8772-A738-47E5-B65E-A114432E02D8}" srcId="{8A6FD004-DDD0-4A34-A5E4-B8D617CFEB15}" destId="{65413416-36FB-4EBF-A892-AB0B194B409A}" srcOrd="4" destOrd="0" parTransId="{408D0389-1E33-40F5-BEAD-C6440870BF5F}" sibTransId="{2D2C27BD-DF35-477D-8869-78D5C0038AA9}"/>
    <dgm:cxn modelId="{7747CF89-EA84-4840-A20B-FBBAE87E49F7}" srcId="{8A6FD004-DDD0-4A34-A5E4-B8D617CFEB15}" destId="{088AA768-3988-4FE5-A467-5AD924F75B99}" srcOrd="1" destOrd="0" parTransId="{9253D168-7D2B-43BA-8551-4908C1FA4E55}" sibTransId="{0779F71C-ADAF-4771-9F64-CCD72301F34C}"/>
    <dgm:cxn modelId="{DB8F9BAB-EE9A-48B3-806C-40F2390A5420}" type="presOf" srcId="{8A6FD004-DDD0-4A34-A5E4-B8D617CFEB15}" destId="{812E446D-8663-47C2-BF6B-A0983D059049}" srcOrd="0" destOrd="0" presId="urn:microsoft.com/office/officeart/2005/8/layout/vList3"/>
    <dgm:cxn modelId="{F6EA79AD-D6CB-4C3A-8B17-8C12B5A45DF5}" type="presOf" srcId="{088AA768-3988-4FE5-A467-5AD924F75B99}" destId="{8EF119AF-0E19-4A04-A7B6-9315C2CDF1BB}" srcOrd="0" destOrd="0" presId="urn:microsoft.com/office/officeart/2005/8/layout/vList3"/>
    <dgm:cxn modelId="{4DC3F3D0-7616-4806-8ED1-42743C2ACC17}" type="presOf" srcId="{65413416-36FB-4EBF-A892-AB0B194B409A}" destId="{FC9F8CF2-3B20-4C2F-BDB2-BFDC4C9B239A}" srcOrd="0" destOrd="0" presId="urn:microsoft.com/office/officeart/2005/8/layout/vList3"/>
    <dgm:cxn modelId="{D2B874D4-B677-45C5-A322-1A1403208C89}" srcId="{8A6FD004-DDD0-4A34-A5E4-B8D617CFEB15}" destId="{6A55718B-719A-4DCB-A9C6-5B21F0E125C2}" srcOrd="0" destOrd="0" parTransId="{82D34D38-13DB-4576-8486-04428C319685}" sibTransId="{9914A308-F811-4613-824C-68045FCDE078}"/>
    <dgm:cxn modelId="{090376DC-9517-4A36-9CB4-7475F9DE67AB}" type="presOf" srcId="{6A55718B-719A-4DCB-A9C6-5B21F0E125C2}" destId="{308687F3-EAA2-4ED6-B580-A75C6E326F1F}" srcOrd="0" destOrd="0" presId="urn:microsoft.com/office/officeart/2005/8/layout/vList3"/>
    <dgm:cxn modelId="{5EC5D9F2-2827-4989-9307-93780121AD1F}" type="presOf" srcId="{141650AB-FF20-4BDD-969A-CFBDCEAF1BA6}" destId="{FC273BEF-115B-4D1F-847D-6649371DF806}" srcOrd="0" destOrd="0" presId="urn:microsoft.com/office/officeart/2005/8/layout/vList3"/>
    <dgm:cxn modelId="{04FBAC9E-30EB-4AE7-9B57-C5A80EDBBEF2}" type="presParOf" srcId="{812E446D-8663-47C2-BF6B-A0983D059049}" destId="{3FF5806F-FE3E-410C-8823-9AD392CB48D9}" srcOrd="0" destOrd="0" presId="urn:microsoft.com/office/officeart/2005/8/layout/vList3"/>
    <dgm:cxn modelId="{A2A7BF1F-BB20-4EB5-83B9-348F8B97A8B4}" type="presParOf" srcId="{3FF5806F-FE3E-410C-8823-9AD392CB48D9}" destId="{593C632F-6E4E-4DF9-875E-7FAFF6294EA5}" srcOrd="0" destOrd="0" presId="urn:microsoft.com/office/officeart/2005/8/layout/vList3"/>
    <dgm:cxn modelId="{DDF60954-6309-4AA9-AF93-FBFB7F2F0463}" type="presParOf" srcId="{3FF5806F-FE3E-410C-8823-9AD392CB48D9}" destId="{308687F3-EAA2-4ED6-B580-A75C6E326F1F}" srcOrd="1" destOrd="0" presId="urn:microsoft.com/office/officeart/2005/8/layout/vList3"/>
    <dgm:cxn modelId="{5C22518F-C28D-445D-9862-92C6D8C42CDA}" type="presParOf" srcId="{812E446D-8663-47C2-BF6B-A0983D059049}" destId="{146623B5-77D2-4437-AA44-2981F69538AD}" srcOrd="1" destOrd="0" presId="urn:microsoft.com/office/officeart/2005/8/layout/vList3"/>
    <dgm:cxn modelId="{AD075E2B-A3CD-43AC-BB18-347CBCE31759}" type="presParOf" srcId="{812E446D-8663-47C2-BF6B-A0983D059049}" destId="{26FA3C60-BC5B-4D22-804C-DAE573AC0066}" srcOrd="2" destOrd="0" presId="urn:microsoft.com/office/officeart/2005/8/layout/vList3"/>
    <dgm:cxn modelId="{C796EF33-1817-4584-BBEB-6445ACE6B85F}" type="presParOf" srcId="{26FA3C60-BC5B-4D22-804C-DAE573AC0066}" destId="{B771A9FD-1A36-4F4E-B943-39A76BEC5DD4}" srcOrd="0" destOrd="0" presId="urn:microsoft.com/office/officeart/2005/8/layout/vList3"/>
    <dgm:cxn modelId="{187BF83D-CF52-4305-9AB1-3DA72F08EF01}" type="presParOf" srcId="{26FA3C60-BC5B-4D22-804C-DAE573AC0066}" destId="{8EF119AF-0E19-4A04-A7B6-9315C2CDF1BB}" srcOrd="1" destOrd="0" presId="urn:microsoft.com/office/officeart/2005/8/layout/vList3"/>
    <dgm:cxn modelId="{3A57EC09-0673-4DE2-943B-9AF7632437D3}" type="presParOf" srcId="{812E446D-8663-47C2-BF6B-A0983D059049}" destId="{C3B50C1E-5F5F-4FF8-AB15-F36318C3A70A}" srcOrd="3" destOrd="0" presId="urn:microsoft.com/office/officeart/2005/8/layout/vList3"/>
    <dgm:cxn modelId="{3C1979E1-2D10-4CD3-82BD-B07243B1A814}" type="presParOf" srcId="{812E446D-8663-47C2-BF6B-A0983D059049}" destId="{151CF5B0-A4DF-4FBD-99A3-B6F7C04D18FE}" srcOrd="4" destOrd="0" presId="urn:microsoft.com/office/officeart/2005/8/layout/vList3"/>
    <dgm:cxn modelId="{38059A3C-8334-4014-8870-783EC049DC27}" type="presParOf" srcId="{151CF5B0-A4DF-4FBD-99A3-B6F7C04D18FE}" destId="{B9DA2D1F-B724-43FA-9BD2-EB7F13A6627D}" srcOrd="0" destOrd="0" presId="urn:microsoft.com/office/officeart/2005/8/layout/vList3"/>
    <dgm:cxn modelId="{3C4557E0-B4E0-4371-82C4-B6EE193FD767}" type="presParOf" srcId="{151CF5B0-A4DF-4FBD-99A3-B6F7C04D18FE}" destId="{674355F8-F5A9-4CCC-80EA-6DD432903CF4}" srcOrd="1" destOrd="0" presId="urn:microsoft.com/office/officeart/2005/8/layout/vList3"/>
    <dgm:cxn modelId="{12E9CAF0-E7F4-4EC8-9B6A-B44ECC51110D}" type="presParOf" srcId="{812E446D-8663-47C2-BF6B-A0983D059049}" destId="{D48AD1C4-BA6E-4443-A547-860C39C86D62}" srcOrd="5" destOrd="0" presId="urn:microsoft.com/office/officeart/2005/8/layout/vList3"/>
    <dgm:cxn modelId="{EC956DB4-CD82-426A-92FA-4D1D6954D23B}" type="presParOf" srcId="{812E446D-8663-47C2-BF6B-A0983D059049}" destId="{CE9B2856-FD14-4FFD-8E97-460C6585173B}" srcOrd="6" destOrd="0" presId="urn:microsoft.com/office/officeart/2005/8/layout/vList3"/>
    <dgm:cxn modelId="{FCC67AA0-D849-4157-A24A-C416CA611C50}" type="presParOf" srcId="{CE9B2856-FD14-4FFD-8E97-460C6585173B}" destId="{36EA4B06-54A1-42F3-9F9F-6E6B3E2C1CAB}" srcOrd="0" destOrd="0" presId="urn:microsoft.com/office/officeart/2005/8/layout/vList3"/>
    <dgm:cxn modelId="{820395E2-1FCC-4424-9FF6-03C24BE3417D}" type="presParOf" srcId="{CE9B2856-FD14-4FFD-8E97-460C6585173B}" destId="{E3358233-AB0B-499A-B985-326DDD53CC03}" srcOrd="1" destOrd="0" presId="urn:microsoft.com/office/officeart/2005/8/layout/vList3"/>
    <dgm:cxn modelId="{CB700CC4-6C84-405F-A377-CA38DF8260B6}" type="presParOf" srcId="{812E446D-8663-47C2-BF6B-A0983D059049}" destId="{43C8B56E-6B07-42D6-8FF3-759EBE6428C6}" srcOrd="7" destOrd="0" presId="urn:microsoft.com/office/officeart/2005/8/layout/vList3"/>
    <dgm:cxn modelId="{4528A3F4-7B23-4DC5-9F6B-342B77B88A56}" type="presParOf" srcId="{812E446D-8663-47C2-BF6B-A0983D059049}" destId="{1ADFF835-C972-4E5F-9279-EFB35C807CC8}" srcOrd="8" destOrd="0" presId="urn:microsoft.com/office/officeart/2005/8/layout/vList3"/>
    <dgm:cxn modelId="{43E0C506-711F-445B-A417-6F1533C56756}" type="presParOf" srcId="{1ADFF835-C972-4E5F-9279-EFB35C807CC8}" destId="{8CC3E3EE-2716-4106-81EA-17A7E5630B27}" srcOrd="0" destOrd="0" presId="urn:microsoft.com/office/officeart/2005/8/layout/vList3"/>
    <dgm:cxn modelId="{D3680484-F135-4956-8966-E44B515366EB}" type="presParOf" srcId="{1ADFF835-C972-4E5F-9279-EFB35C807CC8}" destId="{FC9F8CF2-3B20-4C2F-BDB2-BFDC4C9B239A}" srcOrd="1" destOrd="0" presId="urn:microsoft.com/office/officeart/2005/8/layout/vList3"/>
    <dgm:cxn modelId="{BFD2B01B-4FED-41E1-8BAD-29A3DDBB03A8}" type="presParOf" srcId="{812E446D-8663-47C2-BF6B-A0983D059049}" destId="{4C36C3FE-A7B5-41D5-B208-797601BBEEB7}" srcOrd="9" destOrd="0" presId="urn:microsoft.com/office/officeart/2005/8/layout/vList3"/>
    <dgm:cxn modelId="{73FC1C98-7E06-48FA-B8DB-C455993F5F15}" type="presParOf" srcId="{812E446D-8663-47C2-BF6B-A0983D059049}" destId="{EECB047C-D43F-43A6-AFFD-E70AE3AC9ADB}" srcOrd="10" destOrd="0" presId="urn:microsoft.com/office/officeart/2005/8/layout/vList3"/>
    <dgm:cxn modelId="{0574657F-2FED-41C4-B4CF-B9C4C4031C17}" type="presParOf" srcId="{EECB047C-D43F-43A6-AFFD-E70AE3AC9ADB}" destId="{8B3316BC-2B74-4B7F-B9A7-E865537FF35F}" srcOrd="0" destOrd="0" presId="urn:microsoft.com/office/officeart/2005/8/layout/vList3"/>
    <dgm:cxn modelId="{9A72A46C-F3D0-40DC-9D39-BF9202BA6619}" type="presParOf" srcId="{EECB047C-D43F-43A6-AFFD-E70AE3AC9ADB}" destId="{89119926-C6C4-4EA9-880F-E3207FCFD84A}" srcOrd="1" destOrd="0" presId="urn:microsoft.com/office/officeart/2005/8/layout/vList3"/>
    <dgm:cxn modelId="{42055E3E-79A7-4FD6-82AE-150E24409D8E}" type="presParOf" srcId="{812E446D-8663-47C2-BF6B-A0983D059049}" destId="{FED3F5C3-37EC-485A-B1DD-E81BE8B31259}" srcOrd="11" destOrd="0" presId="urn:microsoft.com/office/officeart/2005/8/layout/vList3"/>
    <dgm:cxn modelId="{22AC86ED-B5B9-4157-BEA9-5374A045DE16}" type="presParOf" srcId="{812E446D-8663-47C2-BF6B-A0983D059049}" destId="{18AE61E7-E970-4DC3-8EFC-2F0E305FFB90}" srcOrd="12" destOrd="0" presId="urn:microsoft.com/office/officeart/2005/8/layout/vList3"/>
    <dgm:cxn modelId="{90F1953C-27AD-453B-88DF-5B19B697884B}" type="presParOf" srcId="{18AE61E7-E970-4DC3-8EFC-2F0E305FFB90}" destId="{D889E4A5-8C3E-4785-B1C9-3C540E8153A9}" srcOrd="0" destOrd="0" presId="urn:microsoft.com/office/officeart/2005/8/layout/vList3"/>
    <dgm:cxn modelId="{2E4AB701-0620-43A7-B271-9A81F18DA895}" type="presParOf" srcId="{18AE61E7-E970-4DC3-8EFC-2F0E305FFB90}" destId="{FC273BEF-115B-4D1F-847D-6649371DF806}" srcOrd="1" destOrd="0" presId="urn:microsoft.com/office/officeart/2005/8/layout/vList3"/>
    <dgm:cxn modelId="{B6D0A793-25AA-45D2-B8D9-C4A4F3F6E55D}" type="presParOf" srcId="{812E446D-8663-47C2-BF6B-A0983D059049}" destId="{A33506E4-3476-4900-B5A5-72DBA127CB93}" srcOrd="13" destOrd="0" presId="urn:microsoft.com/office/officeart/2005/8/layout/vList3"/>
    <dgm:cxn modelId="{B2CEC735-C348-4D9D-8006-A0FFC01FCBDD}" type="presParOf" srcId="{812E446D-8663-47C2-BF6B-A0983D059049}" destId="{92DDBA11-50BA-484D-B49D-D35FE540EF88}" srcOrd="14" destOrd="0" presId="urn:microsoft.com/office/officeart/2005/8/layout/vList3"/>
    <dgm:cxn modelId="{BD8A86E3-87F5-409D-BB2A-BB5C55655705}" type="presParOf" srcId="{92DDBA11-50BA-484D-B49D-D35FE540EF88}" destId="{E89E5BB7-EFAE-4919-B748-BE6D906FFF66}" srcOrd="0" destOrd="0" presId="urn:microsoft.com/office/officeart/2005/8/layout/vList3"/>
    <dgm:cxn modelId="{1BEFF6B8-5487-4B2E-808D-A8BBD85956E8}" type="presParOf" srcId="{92DDBA11-50BA-484D-B49D-D35FE540EF88}" destId="{4E896A66-4610-42C5-8BC4-A177A6D9C65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687F3-EAA2-4ED6-B580-A75C6E326F1F}">
      <dsp:nvSpPr>
        <dsp:cNvPr id="0" name=""/>
        <dsp:cNvSpPr/>
      </dsp:nvSpPr>
      <dsp:spPr>
        <a:xfrm rot="10800000">
          <a:off x="441984" y="3094"/>
          <a:ext cx="7947860" cy="370537"/>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Viņi ticēja Jēzus mācībai</a:t>
          </a:r>
          <a:endParaRPr lang="es-ES" sz="2000" b="1" kern="1200" dirty="0">
            <a:effectLst>
              <a:outerShdw blurRad="38100" dist="38100" dir="2700000" algn="tl">
                <a:srgbClr val="000000">
                  <a:alpha val="43137"/>
                </a:srgbClr>
              </a:outerShdw>
            </a:effectLst>
          </a:endParaRPr>
        </a:p>
      </dsp:txBody>
      <dsp:txXfrm rot="10800000">
        <a:off x="534618" y="3094"/>
        <a:ext cx="7855226" cy="370537"/>
      </dsp:txXfrm>
    </dsp:sp>
    <dsp:sp modelId="{593C632F-6E4E-4DF9-875E-7FAFF6294EA5}">
      <dsp:nvSpPr>
        <dsp:cNvPr id="0" name=""/>
        <dsp:cNvSpPr/>
      </dsp:nvSpPr>
      <dsp:spPr>
        <a:xfrm>
          <a:off x="248683" y="3094"/>
          <a:ext cx="370537" cy="370537"/>
        </a:xfrm>
        <a:prstGeom prst="heart">
          <a:avLst/>
        </a:prstGeom>
        <a:solidFill>
          <a:srgbClr val="D69F0C"/>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EF119AF-0E19-4A04-A7B6-9315C2CDF1BB}">
      <dsp:nvSpPr>
        <dsp:cNvPr id="0" name=""/>
        <dsp:cNvSpPr/>
      </dsp:nvSpPr>
      <dsp:spPr>
        <a:xfrm rot="10800000">
          <a:off x="441984" y="484240"/>
          <a:ext cx="7947860" cy="370537"/>
        </a:xfrm>
        <a:prstGeom prst="homePlate">
          <a:avLst/>
        </a:prstGeom>
        <a:gradFill rotWithShape="0">
          <a:gsLst>
            <a:gs pos="0">
              <a:schemeClr val="accent2">
                <a:hueOff val="2025004"/>
                <a:satOff val="0"/>
                <a:lumOff val="-2129"/>
                <a:alphaOff val="0"/>
                <a:satMod val="103000"/>
                <a:lumMod val="102000"/>
                <a:tint val="94000"/>
              </a:schemeClr>
            </a:gs>
            <a:gs pos="50000">
              <a:schemeClr val="accent2">
                <a:hueOff val="2025004"/>
                <a:satOff val="0"/>
                <a:lumOff val="-2129"/>
                <a:alphaOff val="0"/>
                <a:satMod val="110000"/>
                <a:lumMod val="100000"/>
                <a:shade val="100000"/>
              </a:schemeClr>
            </a:gs>
            <a:gs pos="100000">
              <a:schemeClr val="accent2">
                <a:hueOff val="2025004"/>
                <a:satOff val="0"/>
                <a:lumOff val="-21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Tiem bija dziedināšanas dāvana, tika dziedināti slimie</a:t>
          </a:r>
        </a:p>
      </dsp:txBody>
      <dsp:txXfrm rot="10800000">
        <a:off x="534618" y="484240"/>
        <a:ext cx="7855226" cy="370537"/>
      </dsp:txXfrm>
    </dsp:sp>
    <dsp:sp modelId="{B771A9FD-1A36-4F4E-B943-39A76BEC5DD4}">
      <dsp:nvSpPr>
        <dsp:cNvPr id="0" name=""/>
        <dsp:cNvSpPr/>
      </dsp:nvSpPr>
      <dsp:spPr>
        <a:xfrm>
          <a:off x="248683" y="484240"/>
          <a:ext cx="370537" cy="370537"/>
        </a:xfrm>
        <a:prstGeom prst="heart">
          <a:avLst/>
        </a:prstGeom>
        <a:solidFill>
          <a:srgbClr val="89CB05"/>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74355F8-F5A9-4CCC-80EA-6DD432903CF4}">
      <dsp:nvSpPr>
        <dsp:cNvPr id="0" name=""/>
        <dsp:cNvSpPr/>
      </dsp:nvSpPr>
      <dsp:spPr>
        <a:xfrm rot="10800000">
          <a:off x="441984" y="965386"/>
          <a:ext cx="7947860" cy="370537"/>
        </a:xfrm>
        <a:prstGeom prst="homePlate">
          <a:avLst/>
        </a:prstGeom>
        <a:gradFill rotWithShape="0">
          <a:gsLst>
            <a:gs pos="0">
              <a:schemeClr val="accent2">
                <a:hueOff val="4050009"/>
                <a:satOff val="0"/>
                <a:lumOff val="-4258"/>
                <a:alphaOff val="0"/>
                <a:satMod val="103000"/>
                <a:lumMod val="102000"/>
                <a:tint val="94000"/>
              </a:schemeClr>
            </a:gs>
            <a:gs pos="50000">
              <a:schemeClr val="accent2">
                <a:hueOff val="4050009"/>
                <a:satOff val="0"/>
                <a:lumOff val="-4258"/>
                <a:alphaOff val="0"/>
                <a:satMod val="110000"/>
                <a:lumMod val="100000"/>
                <a:shade val="100000"/>
              </a:schemeClr>
            </a:gs>
            <a:gs pos="100000">
              <a:schemeClr val="accent2">
                <a:hueOff val="4050009"/>
                <a:satOff val="0"/>
                <a:lumOff val="-425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lv-LV" sz="2000" b="1" kern="1200" dirty="0">
              <a:effectLst>
                <a:outerShdw blurRad="38100" dist="38100" dir="2700000" algn="tl">
                  <a:srgbClr val="000000">
                    <a:alpha val="43137"/>
                  </a:srgbClr>
                </a:outerShdw>
              </a:effectLst>
            </a:rPr>
            <a:t>Viņiem bija visas lietas kopīgas</a:t>
          </a:r>
          <a:endParaRPr lang="en-US" sz="2000" b="1" kern="1200" dirty="0">
            <a:effectLst>
              <a:outerShdw blurRad="38100" dist="38100" dir="2700000" algn="tl">
                <a:srgbClr val="000000">
                  <a:alpha val="43137"/>
                </a:srgbClr>
              </a:outerShdw>
            </a:effectLst>
          </a:endParaRPr>
        </a:p>
      </dsp:txBody>
      <dsp:txXfrm rot="10800000">
        <a:off x="534618" y="965386"/>
        <a:ext cx="7855226" cy="370537"/>
      </dsp:txXfrm>
    </dsp:sp>
    <dsp:sp modelId="{B9DA2D1F-B724-43FA-9BD2-EB7F13A6627D}">
      <dsp:nvSpPr>
        <dsp:cNvPr id="0" name=""/>
        <dsp:cNvSpPr/>
      </dsp:nvSpPr>
      <dsp:spPr>
        <a:xfrm>
          <a:off x="248683" y="965386"/>
          <a:ext cx="370537" cy="370537"/>
        </a:xfrm>
        <a:prstGeom prst="heart">
          <a:avLst/>
        </a:prstGeom>
        <a:solidFill>
          <a:srgbClr val="20C012"/>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3358233-AB0B-499A-B985-326DDD53CC03}">
      <dsp:nvSpPr>
        <dsp:cNvPr id="0" name=""/>
        <dsp:cNvSpPr/>
      </dsp:nvSpPr>
      <dsp:spPr>
        <a:xfrm rot="10800000">
          <a:off x="441984" y="1446533"/>
          <a:ext cx="7947860" cy="370537"/>
        </a:xfrm>
        <a:prstGeom prst="homePlate">
          <a:avLst/>
        </a:prstGeom>
        <a:gradFill rotWithShape="0">
          <a:gsLst>
            <a:gs pos="0">
              <a:schemeClr val="accent2">
                <a:hueOff val="6075013"/>
                <a:satOff val="0"/>
                <a:lumOff val="-6387"/>
                <a:alphaOff val="0"/>
                <a:satMod val="103000"/>
                <a:lumMod val="102000"/>
                <a:tint val="94000"/>
              </a:schemeClr>
            </a:gs>
            <a:gs pos="50000">
              <a:schemeClr val="accent2">
                <a:hueOff val="6075013"/>
                <a:satOff val="0"/>
                <a:lumOff val="-6387"/>
                <a:alphaOff val="0"/>
                <a:satMod val="110000"/>
                <a:lumMod val="100000"/>
                <a:shade val="100000"/>
              </a:schemeClr>
            </a:gs>
            <a:gs pos="100000">
              <a:schemeClr val="accent2">
                <a:hueOff val="6075013"/>
                <a:satOff val="0"/>
                <a:lumOff val="-638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Viņi dalījās ar to, kas bija, deva tiem, kuriem tas bija nepieciešams</a:t>
          </a:r>
          <a:endParaRPr lang="en-US" sz="2000" b="1" kern="1200" dirty="0">
            <a:effectLst>
              <a:outerShdw blurRad="38100" dist="38100" dir="2700000" algn="tl">
                <a:srgbClr val="000000">
                  <a:alpha val="43137"/>
                </a:srgbClr>
              </a:outerShdw>
            </a:effectLst>
          </a:endParaRPr>
        </a:p>
      </dsp:txBody>
      <dsp:txXfrm rot="10800000">
        <a:off x="534618" y="1446533"/>
        <a:ext cx="7855226" cy="370537"/>
      </dsp:txXfrm>
    </dsp:sp>
    <dsp:sp modelId="{36EA4B06-54A1-42F3-9F9F-6E6B3E2C1CAB}">
      <dsp:nvSpPr>
        <dsp:cNvPr id="0" name=""/>
        <dsp:cNvSpPr/>
      </dsp:nvSpPr>
      <dsp:spPr>
        <a:xfrm>
          <a:off x="248683" y="1446533"/>
          <a:ext cx="370537" cy="370537"/>
        </a:xfrm>
        <a:prstGeom prst="heart">
          <a:avLst/>
        </a:prstGeom>
        <a:solidFill>
          <a:srgbClr val="00B047"/>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9F8CF2-3B20-4C2F-BDB2-BFDC4C9B239A}">
      <dsp:nvSpPr>
        <dsp:cNvPr id="0" name=""/>
        <dsp:cNvSpPr/>
      </dsp:nvSpPr>
      <dsp:spPr>
        <a:xfrm rot="10800000">
          <a:off x="441984" y="1927679"/>
          <a:ext cx="7947860" cy="370537"/>
        </a:xfrm>
        <a:prstGeom prst="homePlate">
          <a:avLst/>
        </a:prstGeom>
        <a:gradFill rotWithShape="0">
          <a:gsLst>
            <a:gs pos="0">
              <a:schemeClr val="accent2">
                <a:hueOff val="8100017"/>
                <a:satOff val="0"/>
                <a:lumOff val="-8515"/>
                <a:alphaOff val="0"/>
                <a:satMod val="103000"/>
                <a:lumMod val="102000"/>
                <a:tint val="94000"/>
              </a:schemeClr>
            </a:gs>
            <a:gs pos="50000">
              <a:schemeClr val="accent2">
                <a:hueOff val="8100017"/>
                <a:satOff val="0"/>
                <a:lumOff val="-8515"/>
                <a:alphaOff val="0"/>
                <a:satMod val="110000"/>
                <a:lumMod val="100000"/>
                <a:shade val="100000"/>
              </a:schemeClr>
            </a:gs>
            <a:gs pos="100000">
              <a:schemeClr val="accent2">
                <a:hueOff val="8100017"/>
                <a:satOff val="0"/>
                <a:lumOff val="-85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Viņi rīkoja atklātas sanāksmes</a:t>
          </a:r>
          <a:endParaRPr lang="en-US" sz="2000" b="1" kern="1200" dirty="0">
            <a:effectLst>
              <a:outerShdw blurRad="38100" dist="38100" dir="2700000" algn="tl">
                <a:srgbClr val="000000">
                  <a:alpha val="43137"/>
                </a:srgbClr>
              </a:outerShdw>
            </a:effectLst>
          </a:endParaRPr>
        </a:p>
      </dsp:txBody>
      <dsp:txXfrm rot="10800000">
        <a:off x="534618" y="1927679"/>
        <a:ext cx="7855226" cy="370537"/>
      </dsp:txXfrm>
    </dsp:sp>
    <dsp:sp modelId="{8CC3E3EE-2716-4106-81EA-17A7E5630B27}">
      <dsp:nvSpPr>
        <dsp:cNvPr id="0" name=""/>
        <dsp:cNvSpPr/>
      </dsp:nvSpPr>
      <dsp:spPr>
        <a:xfrm>
          <a:off x="248683" y="1927679"/>
          <a:ext cx="370537" cy="370537"/>
        </a:xfrm>
        <a:prstGeom prst="heart">
          <a:avLst/>
        </a:prstGeom>
        <a:solidFill>
          <a:srgbClr val="05A9A9"/>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9119926-C6C4-4EA9-880F-E3207FCFD84A}">
      <dsp:nvSpPr>
        <dsp:cNvPr id="0" name=""/>
        <dsp:cNvSpPr/>
      </dsp:nvSpPr>
      <dsp:spPr>
        <a:xfrm rot="10800000">
          <a:off x="441984" y="2408825"/>
          <a:ext cx="7947860" cy="370537"/>
        </a:xfrm>
        <a:prstGeom prst="homePlate">
          <a:avLst/>
        </a:prstGeom>
        <a:gradFill rotWithShape="0">
          <a:gsLst>
            <a:gs pos="0">
              <a:schemeClr val="accent2">
                <a:hueOff val="10125021"/>
                <a:satOff val="0"/>
                <a:lumOff val="-10644"/>
                <a:alphaOff val="0"/>
                <a:satMod val="103000"/>
                <a:lumMod val="102000"/>
                <a:tint val="94000"/>
              </a:schemeClr>
            </a:gs>
            <a:gs pos="50000">
              <a:schemeClr val="accent2">
                <a:hueOff val="10125021"/>
                <a:satOff val="0"/>
                <a:lumOff val="-10644"/>
                <a:alphaOff val="0"/>
                <a:satMod val="110000"/>
                <a:lumMod val="100000"/>
                <a:shade val="100000"/>
              </a:schemeClr>
            </a:gs>
            <a:gs pos="100000">
              <a:schemeClr val="accent2">
                <a:hueOff val="10125021"/>
                <a:satOff val="0"/>
                <a:lumOff val="-1064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Viņi sapulcējās mājās, un baudīja Kunga vakarēdienu</a:t>
          </a:r>
          <a:endParaRPr lang="en-US" sz="2000" b="1" kern="1200" dirty="0">
            <a:effectLst>
              <a:outerShdw blurRad="38100" dist="38100" dir="2700000" algn="tl">
                <a:srgbClr val="000000">
                  <a:alpha val="43137"/>
                </a:srgbClr>
              </a:outerShdw>
            </a:effectLst>
          </a:endParaRPr>
        </a:p>
      </dsp:txBody>
      <dsp:txXfrm rot="10800000">
        <a:off x="534618" y="2408825"/>
        <a:ext cx="7855226" cy="370537"/>
      </dsp:txXfrm>
    </dsp:sp>
    <dsp:sp modelId="{8B3316BC-2B74-4B7F-B9A7-E865537FF35F}">
      <dsp:nvSpPr>
        <dsp:cNvPr id="0" name=""/>
        <dsp:cNvSpPr/>
      </dsp:nvSpPr>
      <dsp:spPr>
        <a:xfrm>
          <a:off x="248683" y="2408825"/>
          <a:ext cx="370537" cy="370537"/>
        </a:xfrm>
        <a:prstGeom prst="heart">
          <a:avLst/>
        </a:prstGeom>
        <a:solidFill>
          <a:srgbClr val="0C469E"/>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273BEF-115B-4D1F-847D-6649371DF806}">
      <dsp:nvSpPr>
        <dsp:cNvPr id="0" name=""/>
        <dsp:cNvSpPr/>
      </dsp:nvSpPr>
      <dsp:spPr>
        <a:xfrm rot="10800000">
          <a:off x="441984" y="2889971"/>
          <a:ext cx="7947860" cy="370537"/>
        </a:xfrm>
        <a:prstGeom prst="homePlate">
          <a:avLst/>
        </a:prstGeom>
        <a:gradFill rotWithShape="0">
          <a:gsLst>
            <a:gs pos="0">
              <a:schemeClr val="accent2">
                <a:hueOff val="12150026"/>
                <a:satOff val="0"/>
                <a:lumOff val="-12773"/>
                <a:alphaOff val="0"/>
                <a:satMod val="103000"/>
                <a:lumMod val="102000"/>
                <a:tint val="94000"/>
              </a:schemeClr>
            </a:gs>
            <a:gs pos="50000">
              <a:schemeClr val="accent2">
                <a:hueOff val="12150026"/>
                <a:satOff val="0"/>
                <a:lumOff val="-12773"/>
                <a:alphaOff val="0"/>
                <a:satMod val="110000"/>
                <a:lumMod val="100000"/>
                <a:shade val="100000"/>
              </a:schemeClr>
            </a:gs>
            <a:gs pos="100000">
              <a:schemeClr val="accent2">
                <a:hueOff val="12150026"/>
                <a:satOff val="0"/>
                <a:lumOff val="-127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Viņi baudīja prieku ar sirds vientiesību</a:t>
          </a:r>
          <a:endParaRPr lang="en-US" sz="2000" b="1" kern="1200" dirty="0">
            <a:effectLst>
              <a:outerShdw blurRad="38100" dist="38100" dir="2700000" algn="tl">
                <a:srgbClr val="000000">
                  <a:alpha val="43137"/>
                </a:srgbClr>
              </a:outerShdw>
            </a:effectLst>
          </a:endParaRPr>
        </a:p>
      </dsp:txBody>
      <dsp:txXfrm rot="10800000">
        <a:off x="534618" y="2889971"/>
        <a:ext cx="7855226" cy="370537"/>
      </dsp:txXfrm>
    </dsp:sp>
    <dsp:sp modelId="{D889E4A5-8C3E-4785-B1C9-3C540E8153A9}">
      <dsp:nvSpPr>
        <dsp:cNvPr id="0" name=""/>
        <dsp:cNvSpPr/>
      </dsp:nvSpPr>
      <dsp:spPr>
        <a:xfrm>
          <a:off x="248683" y="2889971"/>
          <a:ext cx="370537" cy="370537"/>
        </a:xfrm>
        <a:prstGeom prst="heart">
          <a:avLst/>
        </a:prstGeom>
        <a:solidFill>
          <a:srgbClr val="110593"/>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E896A66-4610-42C5-8BC4-A177A6D9C65B}">
      <dsp:nvSpPr>
        <dsp:cNvPr id="0" name=""/>
        <dsp:cNvSpPr/>
      </dsp:nvSpPr>
      <dsp:spPr>
        <a:xfrm rot="10800000">
          <a:off x="441984" y="3371117"/>
          <a:ext cx="7947860" cy="370537"/>
        </a:xfrm>
        <a:prstGeom prst="homePlate">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Slavēja Dievu</a:t>
          </a:r>
        </a:p>
      </dsp:txBody>
      <dsp:txXfrm rot="10800000">
        <a:off x="534618" y="3371117"/>
        <a:ext cx="7855226" cy="370537"/>
      </dsp:txXfrm>
    </dsp:sp>
    <dsp:sp modelId="{E89E5BB7-EFAE-4919-B748-BE6D906FFF66}">
      <dsp:nvSpPr>
        <dsp:cNvPr id="0" name=""/>
        <dsp:cNvSpPr/>
      </dsp:nvSpPr>
      <dsp:spPr>
        <a:xfrm>
          <a:off x="248683" y="3371117"/>
          <a:ext cx="370537" cy="370537"/>
        </a:xfrm>
        <a:prstGeom prst="heart">
          <a:avLst/>
        </a:prstGeom>
        <a:solidFill>
          <a:srgbClr val="5D0C88"/>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90E8E9-DCDE-56D9-62A9-F798683A116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CDC9B61-7728-4F7C-68A7-98F3A62F99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3E5FD2-5F2A-3BF6-50FD-CD478A8E6D73}"/>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5" name="Marcador de pie de página 4">
            <a:extLst>
              <a:ext uri="{FF2B5EF4-FFF2-40B4-BE49-F238E27FC236}">
                <a16:creationId xmlns:a16="http://schemas.microsoft.com/office/drawing/2014/main" id="{F8486B03-6141-D4E4-6586-0D55295F367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3046BD-5BC0-873E-7659-94FFCFD8E84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79713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244708-5882-E07E-6C13-2C8CB426D5E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DE3C94E-169D-4B2B-22D4-3170DF0848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7F32F9-8995-3363-CC3F-0050C3B1F309}"/>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5" name="Marcador de pie de página 4">
            <a:extLst>
              <a:ext uri="{FF2B5EF4-FFF2-40B4-BE49-F238E27FC236}">
                <a16:creationId xmlns:a16="http://schemas.microsoft.com/office/drawing/2014/main" id="{E4098EAB-20F1-1D0D-E3E6-9F56AEC8FC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C3419-75FF-E5CA-1570-14AB178C940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4885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A5CBF0E-63C2-F901-79F0-409982C506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A49B51-74DB-16F6-9EFC-E71B049B463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54F9BC-C7C3-7082-4949-C21242447D29}"/>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5" name="Marcador de pie de página 4">
            <a:extLst>
              <a:ext uri="{FF2B5EF4-FFF2-40B4-BE49-F238E27FC236}">
                <a16:creationId xmlns:a16="http://schemas.microsoft.com/office/drawing/2014/main" id="{933B6D1F-5AEA-984F-295D-3A979E5FFE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439ECC-73B6-896C-A26A-E896BC81BDBB}"/>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400706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5409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0315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0358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5031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35203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946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9390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57666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83CD7-5575-BA4D-8239-D53A0DFEFE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25E24B-5B23-F357-0682-7F75066D830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113EF7-2D68-D929-4947-C24D890E4EE0}"/>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5" name="Marcador de pie de página 4">
            <a:extLst>
              <a:ext uri="{FF2B5EF4-FFF2-40B4-BE49-F238E27FC236}">
                <a16:creationId xmlns:a16="http://schemas.microsoft.com/office/drawing/2014/main" id="{E8576418-C07B-EEE4-A2A1-0F58D439CBC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C3110-5378-B749-E5D6-8DCB43F64A7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09735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584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8293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5009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59659-496D-941A-0D88-793C3DE9C1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A9EFA9-01B8-852B-4B7D-7457375BF3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0C7F7E-C236-54B9-6642-E005ECE44A70}"/>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5" name="Marcador de pie de página 4">
            <a:extLst>
              <a:ext uri="{FF2B5EF4-FFF2-40B4-BE49-F238E27FC236}">
                <a16:creationId xmlns:a16="http://schemas.microsoft.com/office/drawing/2014/main" id="{8DC90827-A915-C07C-453F-A5C7A52B1D9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441032-A46A-FDC3-E7F9-1AF9069DBA68}"/>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63377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A441E-1A60-FB61-4EE7-2201A96521C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DEFDAB1-C6CD-E254-A211-07A7301ECA2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C3AC807-62BA-63D9-7BB1-5F0058D3EC3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DF728A0-37C8-0163-0783-3A7E704E5128}"/>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6" name="Marcador de pie de página 5">
            <a:extLst>
              <a:ext uri="{FF2B5EF4-FFF2-40B4-BE49-F238E27FC236}">
                <a16:creationId xmlns:a16="http://schemas.microsoft.com/office/drawing/2014/main" id="{102632B9-99AA-ADF4-5573-C5084F9EFA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688C0C8-86F5-F3F3-006D-130948B48027}"/>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5584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95C2F5-581F-1075-D936-B8038935D32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E6E5FB-38E5-800D-1266-BE56079073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64AC62-07B5-6B10-6A03-E45B219824A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7DC423C-A6B6-6D8D-A52A-C6C4F34EF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6574984-BC49-94C3-4C1E-A74DEDA188F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2BDBF6-1712-7DC4-349E-9D55AF3E275A}"/>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8" name="Marcador de pie de página 7">
            <a:extLst>
              <a:ext uri="{FF2B5EF4-FFF2-40B4-BE49-F238E27FC236}">
                <a16:creationId xmlns:a16="http://schemas.microsoft.com/office/drawing/2014/main" id="{8E6EFEF5-5324-DEF7-C5FE-C491394E4A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A839133-985C-37B6-1F3D-C52D4CE1326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58901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8DBF9-F98B-B4FB-3DC7-A906CC991E6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83058AC-93AD-25B3-3F7B-DC52D0ADCC32}"/>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4" name="Marcador de pie de página 3">
            <a:extLst>
              <a:ext uri="{FF2B5EF4-FFF2-40B4-BE49-F238E27FC236}">
                <a16:creationId xmlns:a16="http://schemas.microsoft.com/office/drawing/2014/main" id="{C7AB352F-6DD7-0787-B559-D65550A541D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D667C44-720C-C544-0D20-2E3FA096145F}"/>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75799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4728B36-74FB-6F16-8AFA-47F468441106}"/>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3" name="Marcador de pie de página 2">
            <a:extLst>
              <a:ext uri="{FF2B5EF4-FFF2-40B4-BE49-F238E27FC236}">
                <a16:creationId xmlns:a16="http://schemas.microsoft.com/office/drawing/2014/main" id="{E98B8B6F-7724-FA55-7F7D-3B00E3744B3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7FD07A4-321B-21A7-94E0-D7F08EF42C30}"/>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9920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0CCAB-DEEF-2FE7-F5E3-8296176A25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DBFA40-0F1A-C99D-B717-E0F1832306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DE82ECE-1EA0-F059-A04B-23041ACA4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DC39CF-A16D-79BB-8928-E128008C3554}"/>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6" name="Marcador de pie de página 5">
            <a:extLst>
              <a:ext uri="{FF2B5EF4-FFF2-40B4-BE49-F238E27FC236}">
                <a16:creationId xmlns:a16="http://schemas.microsoft.com/office/drawing/2014/main" id="{867ADA3A-3EED-870D-2FAB-BCA4CA9941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66CB44-2FB9-47C7-A0D8-5F761D7D72B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60285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93A73-210C-5F8E-AD72-933C62B978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7F7AD-3B88-2B99-9FB7-6B34905931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5D4EBF0-61CC-4321-D1B2-472B04344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DCD1D7-ECCC-12A1-EE59-3C36902F6611}"/>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6" name="Marcador de pie de página 5">
            <a:extLst>
              <a:ext uri="{FF2B5EF4-FFF2-40B4-BE49-F238E27FC236}">
                <a16:creationId xmlns:a16="http://schemas.microsoft.com/office/drawing/2014/main" id="{2F44825A-614E-BEE5-4F57-3090DF0D863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1AAB90-754A-9E7A-0A83-28F85495CDB5}"/>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0095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0D8C681-4B1B-674E-BBCB-446D844333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5B264-13D6-B9DD-CC4E-28248E3A2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6EEBEE2-329E-B4E7-296D-903135B3F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4156D8-2780-45F6-8D23-90808D89B9A5}" type="datetimeFigureOut">
              <a:rPr lang="es-ES" smtClean="0"/>
              <a:t>31/03/2024</a:t>
            </a:fld>
            <a:endParaRPr lang="es-ES"/>
          </a:p>
        </p:txBody>
      </p:sp>
      <p:sp>
        <p:nvSpPr>
          <p:cNvPr id="5" name="Marcador de pie de página 4">
            <a:extLst>
              <a:ext uri="{FF2B5EF4-FFF2-40B4-BE49-F238E27FC236}">
                <a16:creationId xmlns:a16="http://schemas.microsoft.com/office/drawing/2014/main" id="{9395ED17-29F9-7ABA-A6C3-E2CF5769E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6CCA6EA-7A64-4595-F429-F5F5D0B96F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38979D-E0D1-4279-BEA0-BD136A6AE052}" type="slidenum">
              <a:rPr lang="es-ES" smtClean="0"/>
              <a:t>‹Nº›</a:t>
            </a:fld>
            <a:endParaRPr lang="es-ES"/>
          </a:p>
        </p:txBody>
      </p:sp>
    </p:spTree>
    <p:extLst>
      <p:ext uri="{BB962C8B-B14F-4D97-AF65-F5344CB8AC3E}">
        <p14:creationId xmlns:p14="http://schemas.microsoft.com/office/powerpoint/2010/main" val="82829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489527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jp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300ACA1-4C65-4F60-B139-EA3F53C9CC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
            <a:ext cx="12188952" cy="3490956"/>
            <a:chOff x="651279" y="598259"/>
            <a:chExt cx="10889442" cy="5680742"/>
          </a:xfrm>
        </p:grpSpPr>
        <p:sp>
          <p:nvSpPr>
            <p:cNvPr id="14" name="Color">
              <a:extLst>
                <a:ext uri="{FF2B5EF4-FFF2-40B4-BE49-F238E27FC236}">
                  <a16:creationId xmlns:a16="http://schemas.microsoft.com/office/drawing/2014/main" id="{B79F55E3-994C-4E20-85AB-669EB4A11F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18ED73C6-80DF-4327-90E0-7F3F428C78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Imagen 1">
            <a:extLst>
              <a:ext uri="{FF2B5EF4-FFF2-40B4-BE49-F238E27FC236}">
                <a16:creationId xmlns:a16="http://schemas.microsoft.com/office/drawing/2014/main" id="{4C4868B8-BBC4-EEE9-8787-0684E8B1F57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5055556" y="0"/>
            <a:ext cx="6862013"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n 2">
            <a:extLst>
              <a:ext uri="{FF2B5EF4-FFF2-40B4-BE49-F238E27FC236}">
                <a16:creationId xmlns:a16="http://schemas.microsoft.com/office/drawing/2014/main" id="{35255FDA-4930-6227-C891-25A01CD5AEA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22"/>
          <a:stretch/>
        </p:blipFill>
        <p:spPr>
          <a:xfrm>
            <a:off x="5055556" y="3488410"/>
            <a:ext cx="6862013" cy="3369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6"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7" name="Freeform: Shape 17" hidden="1">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hidden="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8" name="Group 16">
            <a:extLst>
              <a:ext uri="{FF2B5EF4-FFF2-40B4-BE49-F238E27FC236}">
                <a16:creationId xmlns:a16="http://schemas.microsoft.com/office/drawing/2014/main" id="{5E68CAC0-9BF5-0BEC-81AE-49EE60AFB5C8}"/>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flipV="1">
            <a:off x="0" y="-518"/>
            <a:ext cx="12188952" cy="6858000"/>
            <a:chOff x="0" y="0"/>
            <a:chExt cx="12188952" cy="6858000"/>
          </a:xfrm>
          <a:solidFill>
            <a:srgbClr val="885075"/>
          </a:solidFill>
        </p:grpSpPr>
        <p:sp>
          <p:nvSpPr>
            <p:cNvPr id="10" name="Freeform: Shape 17" hidden="1">
              <a:extLst>
                <a:ext uri="{FF2B5EF4-FFF2-40B4-BE49-F238E27FC236}">
                  <a16:creationId xmlns:a16="http://schemas.microsoft.com/office/drawing/2014/main" id="{CD7C2DAD-FD6F-5F66-B276-0460B51F41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8" hidden="1">
              <a:extLst>
                <a:ext uri="{FF2B5EF4-FFF2-40B4-BE49-F238E27FC236}">
                  <a16:creationId xmlns:a16="http://schemas.microsoft.com/office/drawing/2014/main" id="{853170CD-F593-3621-B640-4FD469772B8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19">
              <a:extLst>
                <a:ext uri="{FF2B5EF4-FFF2-40B4-BE49-F238E27FC236}">
                  <a16:creationId xmlns:a16="http://schemas.microsoft.com/office/drawing/2014/main" id="{75940FD2-398B-1415-E9C9-BAF355D893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0">
              <a:extLst>
                <a:ext uri="{FF2B5EF4-FFF2-40B4-BE49-F238E27FC236}">
                  <a16:creationId xmlns:a16="http://schemas.microsoft.com/office/drawing/2014/main" id="{9F7CF94A-4E1D-4B94-21F2-70ACF6B2CC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1">
              <a:extLst>
                <a:ext uri="{FF2B5EF4-FFF2-40B4-BE49-F238E27FC236}">
                  <a16:creationId xmlns:a16="http://schemas.microsoft.com/office/drawing/2014/main" id="{E2D496C3-E69A-B5C1-25C5-6E88CD78DF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22">
              <a:extLst>
                <a:ext uri="{FF2B5EF4-FFF2-40B4-BE49-F238E27FC236}">
                  <a16:creationId xmlns:a16="http://schemas.microsoft.com/office/drawing/2014/main" id="{A2B9C5F1-3D53-5CBB-B21C-C2D155142D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23">
              <a:extLst>
                <a:ext uri="{FF2B5EF4-FFF2-40B4-BE49-F238E27FC236}">
                  <a16:creationId xmlns:a16="http://schemas.microsoft.com/office/drawing/2014/main" id="{4BE4425C-DFF7-5D5C-18E3-1C36A32B6C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CuadroTexto 4">
            <a:extLst>
              <a:ext uri="{FF2B5EF4-FFF2-40B4-BE49-F238E27FC236}">
                <a16:creationId xmlns:a16="http://schemas.microsoft.com/office/drawing/2014/main" id="{3C09B097-9604-B8DB-0375-08237E49713E}"/>
              </a:ext>
            </a:extLst>
          </p:cNvPr>
          <p:cNvSpPr txBox="1"/>
          <p:nvPr/>
        </p:nvSpPr>
        <p:spPr>
          <a:xfrm>
            <a:off x="-1523" y="1458704"/>
            <a:ext cx="5055556" cy="1754326"/>
          </a:xfrm>
          <a:prstGeom prst="rect">
            <a:avLst/>
          </a:prstGeom>
          <a:noFill/>
        </p:spPr>
        <p:txBody>
          <a:bodyPr wrap="square" rtlCol="0">
            <a:spAutoFit/>
          </a:bodyPr>
          <a:lstStyle/>
          <a:p>
            <a:pPr algn="ctr"/>
            <a:r>
              <a:rPr lang="es-ES" sz="5400" b="1" spc="50" dirty="0">
                <a:ln w="0"/>
                <a:solidFill>
                  <a:schemeClr val="bg2"/>
                </a:solidFill>
                <a:effectLst>
                  <a:innerShdw blurRad="63500" dist="50800" dir="13500000">
                    <a:srgbClr val="000000">
                      <a:alpha val="50000"/>
                    </a:srgbClr>
                  </a:innerShdw>
                </a:effectLst>
              </a:rPr>
              <a:t>MĪLESTĪBA VAI </a:t>
            </a:r>
            <a:r>
              <a:rPr lang="lv-LV" sz="5400" b="1" spc="50" dirty="0">
                <a:ln w="0"/>
                <a:solidFill>
                  <a:schemeClr val="bg2"/>
                </a:solidFill>
                <a:effectLst>
                  <a:innerShdw blurRad="63500" dist="50800" dir="13500000">
                    <a:srgbClr val="000000">
                      <a:alpha val="50000"/>
                    </a:srgbClr>
                  </a:innerShdw>
                </a:effectLst>
              </a:rPr>
              <a:t>SAVTĪBA</a:t>
            </a:r>
            <a:r>
              <a:rPr lang="es-ES" sz="5400" b="1" spc="50" dirty="0">
                <a:ln w="0"/>
                <a:solidFill>
                  <a:schemeClr val="bg2"/>
                </a:solidFill>
                <a:effectLst>
                  <a:innerShdw blurRad="63500" dist="50800" dir="13500000">
                    <a:srgbClr val="000000">
                      <a:alpha val="50000"/>
                    </a:srgbClr>
                  </a:innerShdw>
                </a:effectLst>
              </a:rPr>
              <a:t>?</a:t>
            </a:r>
          </a:p>
        </p:txBody>
      </p:sp>
      <p:sp>
        <p:nvSpPr>
          <p:cNvPr id="6" name="CuadroTexto 5">
            <a:extLst>
              <a:ext uri="{FF2B5EF4-FFF2-40B4-BE49-F238E27FC236}">
                <a16:creationId xmlns:a16="http://schemas.microsoft.com/office/drawing/2014/main" id="{4490A739-E832-F5B4-555D-73381EE8941A}"/>
              </a:ext>
            </a:extLst>
          </p:cNvPr>
          <p:cNvSpPr txBox="1"/>
          <p:nvPr/>
        </p:nvSpPr>
        <p:spPr>
          <a:xfrm>
            <a:off x="-49329" y="3640216"/>
            <a:ext cx="5055556" cy="1754326"/>
          </a:xfrm>
          <a:prstGeom prst="rect">
            <a:avLst/>
          </a:prstGeom>
          <a:noFill/>
        </p:spPr>
        <p:txBody>
          <a:bodyPr wrap="square" rtlCol="0">
            <a:spAutoFit/>
          </a:bodyPr>
          <a:lstStyle/>
          <a:p>
            <a:pPr algn="ctr"/>
            <a:r>
              <a:rPr lang="es-ES" sz="5400" b="1" spc="50" dirty="0">
                <a:ln w="0"/>
                <a:solidFill>
                  <a:srgbClr val="9E4066"/>
                </a:solidFill>
                <a:effectLst>
                  <a:innerShdw blurRad="63500" dist="50800" dir="13500000">
                    <a:srgbClr val="000000">
                      <a:alpha val="50000"/>
                    </a:srgbClr>
                  </a:innerShdw>
                </a:effectLst>
              </a:rPr>
              <a:t>TAS IR JAUTĀJUMS</a:t>
            </a:r>
          </a:p>
        </p:txBody>
      </p:sp>
      <p:sp>
        <p:nvSpPr>
          <p:cNvPr id="7" name="CuadroTexto 6">
            <a:extLst>
              <a:ext uri="{FF2B5EF4-FFF2-40B4-BE49-F238E27FC236}">
                <a16:creationId xmlns:a16="http://schemas.microsoft.com/office/drawing/2014/main" id="{28A636E4-BB6F-74F0-0C22-7E6518F9DD4D}"/>
              </a:ext>
            </a:extLst>
          </p:cNvPr>
          <p:cNvSpPr txBox="1"/>
          <p:nvPr/>
        </p:nvSpPr>
        <p:spPr>
          <a:xfrm>
            <a:off x="1432414" y="6059460"/>
            <a:ext cx="2088978" cy="338554"/>
          </a:xfrm>
          <a:prstGeom prst="rect">
            <a:avLst/>
          </a:prstGeom>
          <a:noFill/>
        </p:spPr>
        <p:txBody>
          <a:bodyPr wrap="square" rtlCol="0">
            <a:spAutoFit/>
          </a:bodyPr>
          <a:lstStyle/>
          <a:p>
            <a:pPr algn="ctr"/>
            <a:r>
              <a:rPr lang="es-ES" sz="1600" b="1" dirty="0">
                <a:solidFill>
                  <a:schemeClr val="accent1">
                    <a:lumMod val="75000"/>
                  </a:schemeClr>
                </a:solidFill>
              </a:rPr>
              <a:t>2</a:t>
            </a:r>
            <a:r>
              <a:rPr lang="lv-LV" sz="1600" b="1" dirty="0">
                <a:solidFill>
                  <a:schemeClr val="accent1">
                    <a:lumMod val="75000"/>
                  </a:schemeClr>
                </a:solidFill>
              </a:rPr>
              <a:t>.tēma</a:t>
            </a:r>
            <a:r>
              <a:rPr lang="es-ES" sz="1600" b="1" dirty="0">
                <a:solidFill>
                  <a:schemeClr val="accent1">
                    <a:lumMod val="75000"/>
                  </a:schemeClr>
                </a:solidFill>
              </a:rPr>
              <a:t> 13</a:t>
            </a:r>
            <a:r>
              <a:rPr lang="lv-LV" sz="1600" b="1" dirty="0">
                <a:solidFill>
                  <a:schemeClr val="accent1">
                    <a:lumMod val="75000"/>
                  </a:schemeClr>
                </a:solidFill>
              </a:rPr>
              <a:t>.aprīlī,</a:t>
            </a:r>
            <a:r>
              <a:rPr lang="es-ES" sz="1600" b="1" dirty="0">
                <a:solidFill>
                  <a:schemeClr val="accent1">
                    <a:lumMod val="75000"/>
                  </a:schemeClr>
                </a:solidFill>
              </a:rPr>
              <a:t> 2024</a:t>
            </a:r>
          </a:p>
        </p:txBody>
      </p:sp>
    </p:spTree>
    <p:extLst>
      <p:ext uri="{BB962C8B-B14F-4D97-AF65-F5344CB8AC3E}">
        <p14:creationId xmlns:p14="http://schemas.microsoft.com/office/powerpoint/2010/main" val="334320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45DB24-D4C5-84EC-F47C-688FAB16738F}"/>
              </a:ext>
            </a:extLst>
          </p:cNvPr>
          <p:cNvSpPr txBox="1"/>
          <p:nvPr/>
        </p:nvSpPr>
        <p:spPr>
          <a:xfrm>
            <a:off x="1" y="-76200"/>
            <a:ext cx="9499074" cy="769441"/>
          </a:xfrm>
          <a:prstGeom prst="rect">
            <a:avLst/>
          </a:prstGeom>
          <a:noFill/>
        </p:spPr>
        <p:txBody>
          <a:bodyPr wrap="square">
            <a:spAutoFit/>
          </a:bodyPr>
          <a:lstStyle/>
          <a:p>
            <a:pPr algn="ctr"/>
            <a:r>
              <a:rPr lang="lv-LV"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PALĪDZĪBA TRŪKUMCIETĒJIEM</a:t>
            </a:r>
            <a:endPar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BA56BC4E-403C-4648-5D22-445B4EFC8274}"/>
              </a:ext>
            </a:extLst>
          </p:cNvPr>
          <p:cNvSpPr txBox="1"/>
          <p:nvPr/>
        </p:nvSpPr>
        <p:spPr>
          <a:xfrm>
            <a:off x="1011254" y="506662"/>
            <a:ext cx="7476565" cy="646331"/>
          </a:xfrm>
          <a:prstGeom prst="rect">
            <a:avLst/>
          </a:prstGeom>
          <a:noFill/>
        </p:spPr>
        <p:txBody>
          <a:bodyPr wrap="square">
            <a:spAutoFit/>
          </a:bodyPr>
          <a:lstStyle/>
          <a:p>
            <a:pPr algn="ctr"/>
            <a:r>
              <a:rPr lang="es-ES" b="1" dirty="0">
                <a:solidFill>
                  <a:srgbClr val="82DAEF"/>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82DAEF"/>
                </a:solidFill>
                <a:effectLst>
                  <a:outerShdw blurRad="38100" dist="38100" dir="2700000" algn="tl">
                    <a:srgbClr val="000000">
                      <a:alpha val="43137"/>
                    </a:srgbClr>
                  </a:outerShdw>
                </a:effectLst>
                <a:latin typeface="Comic Sans MS" panose="030F0702030302020204" pitchFamily="66" charset="0"/>
              </a:rPr>
              <a:t>viņi pārdeva savus īpašumus un rocību un izdalīja visiem, kā kuram vajadzēja.</a:t>
            </a:r>
            <a:r>
              <a:rPr lang="es-ES" b="1" dirty="0">
                <a:solidFill>
                  <a:srgbClr val="82DAEF"/>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82DAEF"/>
                </a:solidFill>
                <a:effectLst>
                  <a:outerShdw blurRad="38100" dist="38100" dir="2700000" algn="tl">
                    <a:srgbClr val="000000">
                      <a:alpha val="43137"/>
                    </a:srgbClr>
                  </a:outerShdw>
                </a:effectLst>
                <a:latin typeface="Comic Sans MS" panose="030F0702030302020204" pitchFamily="66" charset="0"/>
              </a:rPr>
              <a:t>(</a:t>
            </a:r>
            <a:r>
              <a:rPr lang="lv-LV" sz="1400" b="1" dirty="0" err="1">
                <a:solidFill>
                  <a:srgbClr val="82DAEF"/>
                </a:solidFill>
                <a:effectLst>
                  <a:outerShdw blurRad="38100" dist="38100" dir="2700000" algn="tl">
                    <a:srgbClr val="000000">
                      <a:alpha val="43137"/>
                    </a:srgbClr>
                  </a:outerShdw>
                </a:effectLst>
                <a:latin typeface="Comic Sans MS" panose="030F0702030302020204" pitchFamily="66" charset="0"/>
              </a:rPr>
              <a:t>Ap.d</a:t>
            </a:r>
            <a:r>
              <a:rPr lang="lv-LV" sz="1400" b="1" dirty="0">
                <a:solidFill>
                  <a:srgbClr val="82DAEF"/>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82DAEF"/>
                </a:solidFill>
                <a:effectLst>
                  <a:outerShdw blurRad="38100" dist="38100" dir="2700000" algn="tl">
                    <a:srgbClr val="000000">
                      <a:alpha val="43137"/>
                    </a:srgbClr>
                  </a:outerShdw>
                </a:effectLst>
                <a:latin typeface="Comic Sans MS" panose="030F0702030302020204" pitchFamily="66" charset="0"/>
              </a:rPr>
              <a:t>2:45)</a:t>
            </a:r>
          </a:p>
        </p:txBody>
      </p:sp>
      <p:sp>
        <p:nvSpPr>
          <p:cNvPr id="5" name="CuadroTexto 4">
            <a:extLst>
              <a:ext uri="{FF2B5EF4-FFF2-40B4-BE49-F238E27FC236}">
                <a16:creationId xmlns:a16="http://schemas.microsoft.com/office/drawing/2014/main" id="{F9B9D96B-4275-26E6-4137-CF424FA21B9E}"/>
              </a:ext>
            </a:extLst>
          </p:cNvPr>
          <p:cNvSpPr txBox="1"/>
          <p:nvPr/>
        </p:nvSpPr>
        <p:spPr>
          <a:xfrm>
            <a:off x="277904" y="1273981"/>
            <a:ext cx="8863445" cy="400110"/>
          </a:xfrm>
          <a:prstGeom prst="rect">
            <a:avLst/>
          </a:prstGeom>
          <a:noFill/>
        </p:spPr>
        <p:txBody>
          <a:bodyPr wrap="square" rtlCol="0">
            <a:spAutoFit/>
          </a:bodyPr>
          <a:lstStyle/>
          <a:p>
            <a:pPr>
              <a:spcBef>
                <a:spcPts val="600"/>
              </a:spcBef>
            </a:pPr>
            <a:r>
              <a:rPr lang="lv-LV" sz="2000" b="1" dirty="0"/>
              <a:t>Kā evaņģēlijs ietekmēja pirmos kristiešus (Ap.d.2:42-47)?</a:t>
            </a:r>
          </a:p>
        </p:txBody>
      </p:sp>
      <p:graphicFrame>
        <p:nvGraphicFramePr>
          <p:cNvPr id="13" name="Diagrama 12">
            <a:extLst>
              <a:ext uri="{FF2B5EF4-FFF2-40B4-BE49-F238E27FC236}">
                <a16:creationId xmlns:a16="http://schemas.microsoft.com/office/drawing/2014/main" id="{D4EF72E2-DE94-C5FA-5455-151D3B2076CE}"/>
              </a:ext>
            </a:extLst>
          </p:cNvPr>
          <p:cNvGraphicFramePr/>
          <p:nvPr>
            <p:extLst>
              <p:ext uri="{D42A27DB-BD31-4B8C-83A1-F6EECF244321}">
                <p14:modId xmlns:p14="http://schemas.microsoft.com/office/powerpoint/2010/main" val="689289112"/>
              </p:ext>
            </p:extLst>
          </p:nvPr>
        </p:nvGraphicFramePr>
        <p:xfrm>
          <a:off x="-1" y="1717522"/>
          <a:ext cx="8389845" cy="374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3A1E6DFE-F76B-7E05-1F17-366C9B1E686D}"/>
              </a:ext>
            </a:extLst>
          </p:cNvPr>
          <p:cNvSpPr txBox="1"/>
          <p:nvPr/>
        </p:nvSpPr>
        <p:spPr>
          <a:xfrm>
            <a:off x="277904" y="5455476"/>
            <a:ext cx="9221169" cy="707886"/>
          </a:xfrm>
          <a:prstGeom prst="rect">
            <a:avLst/>
          </a:prstGeom>
          <a:noFill/>
        </p:spPr>
        <p:txBody>
          <a:bodyPr wrap="square" rtlCol="0">
            <a:spAutoFit/>
          </a:bodyPr>
          <a:lstStyle/>
          <a:p>
            <a:pPr>
              <a:spcBef>
                <a:spcPts val="600"/>
              </a:spcBef>
            </a:pPr>
            <a:r>
              <a:rPr lang="lv-LV" sz="2000" b="1" dirty="0"/>
              <a:t>Kā Kristus vēstneši viņi atklāja Jēzu. Rūpējās par apkārtējo cilvēku vajadzībām, tā viņi iemantoja visu cilvēku labvēlību.</a:t>
            </a:r>
          </a:p>
        </p:txBody>
      </p:sp>
      <p:pic>
        <p:nvPicPr>
          <p:cNvPr id="8" name="Imagen 7" descr="Imagen que contiene persona, tabla, mujer, foto&#10;&#10;Descripción generada automáticamente">
            <a:extLst>
              <a:ext uri="{FF2B5EF4-FFF2-40B4-BE49-F238E27FC236}">
                <a16:creationId xmlns:a16="http://schemas.microsoft.com/office/drawing/2014/main" id="{3D535990-4B90-E54F-9217-E797AEBA04F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672205" y="4139914"/>
            <a:ext cx="2415020" cy="2630220"/>
          </a:xfrm>
          <a:prstGeom prst="round2DiagRect">
            <a:avLst>
              <a:gd name="adj1" fmla="val 6018"/>
              <a:gd name="adj2" fmla="val 13016"/>
            </a:avLst>
          </a:prstGeom>
          <a:ln w="38100" cap="sq">
            <a:solidFill>
              <a:srgbClr val="00B050"/>
            </a:solidFill>
            <a:miter lim="800000"/>
          </a:ln>
          <a:effectLst>
            <a:outerShdw blurRad="254000" algn="tl" rotWithShape="0">
              <a:srgbClr val="000000">
                <a:alpha val="43000"/>
              </a:srgbClr>
            </a:outerShdw>
          </a:effectLst>
        </p:spPr>
      </p:pic>
      <p:pic>
        <p:nvPicPr>
          <p:cNvPr id="12" name="Imagen 11" descr="Un grupo de personas haciendo gestos con la cara pintada&#10;&#10;Descripción generada automáticamente con confianza baja">
            <a:extLst>
              <a:ext uri="{FF2B5EF4-FFF2-40B4-BE49-F238E27FC236}">
                <a16:creationId xmlns:a16="http://schemas.microsoft.com/office/drawing/2014/main" id="{07A8BD98-73EE-0A5F-25FF-7B331FC538F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99074" y="87866"/>
            <a:ext cx="2583773" cy="3422216"/>
          </a:xfrm>
          <a:prstGeom prst="round2DiagRect">
            <a:avLst>
              <a:gd name="adj1" fmla="val 16667"/>
              <a:gd name="adj2" fmla="val 0"/>
            </a:avLst>
          </a:prstGeom>
          <a:ln w="38100" cap="sq">
            <a:solidFill>
              <a:schemeClr val="accent2">
                <a:lumMod val="40000"/>
                <a:lumOff val="60000"/>
              </a:schemeClr>
            </a:solidFill>
            <a:miter lim="800000"/>
          </a:ln>
          <a:effectLst>
            <a:outerShdw blurRad="254000" algn="tl" rotWithShape="0">
              <a:srgbClr val="000000">
                <a:alpha val="43000"/>
              </a:srgbClr>
            </a:outerShdw>
          </a:effectLst>
        </p:spPr>
      </p:pic>
      <p:pic>
        <p:nvPicPr>
          <p:cNvPr id="6" name="Imagen 5" descr="Un par de personas de pie&#10;&#10;Descripción generada automáticamente con confianza baja">
            <a:extLst>
              <a:ext uri="{FF2B5EF4-FFF2-40B4-BE49-F238E27FC236}">
                <a16:creationId xmlns:a16="http://schemas.microsoft.com/office/drawing/2014/main" id="{855D853D-B27B-F863-494D-B29621E59B4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632678" y="2718086"/>
            <a:ext cx="2545295" cy="1953514"/>
          </a:xfrm>
          <a:prstGeom prst="round2DiagRect">
            <a:avLst>
              <a:gd name="adj1" fmla="val 16667"/>
              <a:gd name="adj2" fmla="val 0"/>
            </a:avLst>
          </a:prstGeom>
          <a:ln w="38100" cap="sq">
            <a:solidFill>
              <a:srgbClr val="8DB6FB"/>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0D265ACD-0ABF-713C-FFA4-2C42EDEF12C9}"/>
              </a:ext>
            </a:extLst>
          </p:cNvPr>
          <p:cNvSpPr txBox="1"/>
          <p:nvPr/>
        </p:nvSpPr>
        <p:spPr>
          <a:xfrm>
            <a:off x="277904" y="6163362"/>
            <a:ext cx="9221169" cy="707886"/>
          </a:xfrm>
          <a:prstGeom prst="rect">
            <a:avLst/>
          </a:prstGeom>
          <a:noFill/>
        </p:spPr>
        <p:txBody>
          <a:bodyPr wrap="square">
            <a:spAutoFit/>
          </a:bodyPr>
          <a:lstStyle/>
          <a:p>
            <a:pPr>
              <a:spcBef>
                <a:spcPts val="600"/>
              </a:spcBef>
            </a:pPr>
            <a:r>
              <a:rPr lang="lv-LV" sz="2000" b="1" dirty="0"/>
              <a:t>Tāpat kā toreiz, arī šodien draudzei jāatklāj kristīga mīlestība vienam pret otru un jāparāda rūpes vienam par otru.</a:t>
            </a:r>
          </a:p>
        </p:txBody>
      </p:sp>
    </p:spTree>
    <p:extLst>
      <p:ext uri="{BB962C8B-B14F-4D97-AF65-F5344CB8AC3E}">
        <p14:creationId xmlns:p14="http://schemas.microsoft.com/office/powerpoint/2010/main" val="252653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fltVal val="0.5"/>
                                          </p:val>
                                        </p:tav>
                                        <p:tav tm="100000">
                                          <p:val>
                                            <p:strVal val="#ppt_x"/>
                                          </p:val>
                                        </p:tav>
                                      </p:tavLst>
                                    </p:anim>
                                    <p:anim calcmode="lin" valueType="num">
                                      <p:cBhvr>
                                        <p:cTn id="37" dur="500" fill="hold"/>
                                        <p:tgtEl>
                                          <p:spTgt spid="12"/>
                                        </p:tgtEl>
                                        <p:attrNameLst>
                                          <p:attrName>ppt_y</p:attrName>
                                        </p:attrNameLst>
                                      </p:cBhvr>
                                      <p:tavLst>
                                        <p:tav tm="0">
                                          <p:val>
                                            <p:fltVal val="0.5"/>
                                          </p:val>
                                        </p:tav>
                                        <p:tav tm="100000">
                                          <p:val>
                                            <p:strVal val="#ppt_y"/>
                                          </p:val>
                                        </p:tav>
                                      </p:tavLst>
                                    </p:anim>
                                  </p:childTnLst>
                                </p:cTn>
                              </p:par>
                              <p:par>
                                <p:cTn id="38" presetID="53" presetClass="entr" presetSubtype="528" fill="hold" nodeType="withEffect">
                                  <p:stCondLst>
                                    <p:cond delay="25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anim calcmode="lin" valueType="num">
                                      <p:cBhvr>
                                        <p:cTn id="43" dur="500" fill="hold"/>
                                        <p:tgtEl>
                                          <p:spTgt spid="6"/>
                                        </p:tgtEl>
                                        <p:attrNameLst>
                                          <p:attrName>ppt_x</p:attrName>
                                        </p:attrNameLst>
                                      </p:cBhvr>
                                      <p:tavLst>
                                        <p:tav tm="0">
                                          <p:val>
                                            <p:fltVal val="0.5"/>
                                          </p:val>
                                        </p:tav>
                                        <p:tav tm="100000">
                                          <p:val>
                                            <p:strVal val="#ppt_x"/>
                                          </p:val>
                                        </p:tav>
                                      </p:tavLst>
                                    </p:anim>
                                    <p:anim calcmode="lin" valueType="num">
                                      <p:cBhvr>
                                        <p:cTn id="44" dur="500" fill="hold"/>
                                        <p:tgtEl>
                                          <p:spTgt spid="6"/>
                                        </p:tgtEl>
                                        <p:attrNameLst>
                                          <p:attrName>ppt_y</p:attrName>
                                        </p:attrNameLst>
                                      </p:cBhvr>
                                      <p:tavLst>
                                        <p:tav tm="0">
                                          <p:val>
                                            <p:fltVal val="0.5"/>
                                          </p:val>
                                        </p:tav>
                                        <p:tav tm="100000">
                                          <p:val>
                                            <p:strVal val="#ppt_y"/>
                                          </p:val>
                                        </p:tav>
                                      </p:tavLst>
                                    </p:anim>
                                  </p:childTnLst>
                                </p:cTn>
                              </p:par>
                              <p:par>
                                <p:cTn id="45" presetID="53" presetClass="entr" presetSubtype="528"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anim calcmode="lin" valueType="num">
                                      <p:cBhvr>
                                        <p:cTn id="50" dur="500" fill="hold"/>
                                        <p:tgtEl>
                                          <p:spTgt spid="8"/>
                                        </p:tgtEl>
                                        <p:attrNameLst>
                                          <p:attrName>ppt_x</p:attrName>
                                        </p:attrNameLst>
                                      </p:cBhvr>
                                      <p:tavLst>
                                        <p:tav tm="0">
                                          <p:val>
                                            <p:fltVal val="0.5"/>
                                          </p:val>
                                        </p:tav>
                                        <p:tav tm="100000">
                                          <p:val>
                                            <p:strVal val="#ppt_x"/>
                                          </p:val>
                                        </p:tav>
                                      </p:tavLst>
                                    </p:anim>
                                    <p:anim calcmode="lin" valueType="num">
                                      <p:cBhvr>
                                        <p:cTn id="51" dur="500" fill="hold"/>
                                        <p:tgtEl>
                                          <p:spTgt spid="8"/>
                                        </p:tgtEl>
                                        <p:attrNameLst>
                                          <p:attrName>ppt_y</p:attrName>
                                        </p:attrNameLst>
                                      </p:cBhvr>
                                      <p:tavLst>
                                        <p:tav tm="0">
                                          <p:val>
                                            <p:fltVal val="0.5"/>
                                          </p:val>
                                        </p:tav>
                                        <p:tav tm="100000">
                                          <p:val>
                                            <p:strVal val="#ppt_y"/>
                                          </p:val>
                                        </p:tav>
                                      </p:tavLst>
                                    </p:anim>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13">
                                            <p:graphicEl>
                                              <a:dgm id="{593C632F-6E4E-4DF9-875E-7FAFF6294EA5}"/>
                                            </p:graphicEl>
                                          </p:spTgt>
                                        </p:tgtEl>
                                        <p:attrNameLst>
                                          <p:attrName>style.visibility</p:attrName>
                                        </p:attrNameLst>
                                      </p:cBhvr>
                                      <p:to>
                                        <p:strVal val="visible"/>
                                      </p:to>
                                    </p:set>
                                    <p:anim calcmode="lin" valueType="num">
                                      <p:cBhvr>
                                        <p:cTn id="55" dur="500" fill="hold"/>
                                        <p:tgtEl>
                                          <p:spTgt spid="13">
                                            <p:graphicEl>
                                              <a:dgm id="{593C632F-6E4E-4DF9-875E-7FAFF6294EA5}"/>
                                            </p:graphicEl>
                                          </p:spTgt>
                                        </p:tgtEl>
                                        <p:attrNameLst>
                                          <p:attrName>ppt_w</p:attrName>
                                        </p:attrNameLst>
                                      </p:cBhvr>
                                      <p:tavLst>
                                        <p:tav tm="0">
                                          <p:val>
                                            <p:fltVal val="0"/>
                                          </p:val>
                                        </p:tav>
                                        <p:tav tm="100000">
                                          <p:val>
                                            <p:strVal val="#ppt_w"/>
                                          </p:val>
                                        </p:tav>
                                      </p:tavLst>
                                    </p:anim>
                                    <p:anim calcmode="lin" valueType="num">
                                      <p:cBhvr>
                                        <p:cTn id="56" dur="500" fill="hold"/>
                                        <p:tgtEl>
                                          <p:spTgt spid="13">
                                            <p:graphicEl>
                                              <a:dgm id="{593C632F-6E4E-4DF9-875E-7FAFF6294EA5}"/>
                                            </p:graphicEl>
                                          </p:spTgt>
                                        </p:tgtEl>
                                        <p:attrNameLst>
                                          <p:attrName>ppt_h</p:attrName>
                                        </p:attrNameLst>
                                      </p:cBhvr>
                                      <p:tavLst>
                                        <p:tav tm="0">
                                          <p:val>
                                            <p:fltVal val="0"/>
                                          </p:val>
                                        </p:tav>
                                        <p:tav tm="100000">
                                          <p:val>
                                            <p:strVal val="#ppt_h"/>
                                          </p:val>
                                        </p:tav>
                                      </p:tavLst>
                                    </p:anim>
                                    <p:animEffect transition="in" filter="fade">
                                      <p:cBhvr>
                                        <p:cTn id="57" dur="500"/>
                                        <p:tgtEl>
                                          <p:spTgt spid="13">
                                            <p:graphicEl>
                                              <a:dgm id="{593C632F-6E4E-4DF9-875E-7FAFF6294EA5}"/>
                                            </p:graphicEl>
                                          </p:spTgt>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13">
                                            <p:graphicEl>
                                              <a:dgm id="{308687F3-EAA2-4ED6-B580-A75C6E326F1F}"/>
                                            </p:graphicEl>
                                          </p:spTgt>
                                        </p:tgtEl>
                                        <p:attrNameLst>
                                          <p:attrName>style.visibility</p:attrName>
                                        </p:attrNameLst>
                                      </p:cBhvr>
                                      <p:to>
                                        <p:strVal val="visible"/>
                                      </p:to>
                                    </p:set>
                                    <p:animEffect transition="in" filter="wipe(left)">
                                      <p:cBhvr>
                                        <p:cTn id="61" dur="500"/>
                                        <p:tgtEl>
                                          <p:spTgt spid="13">
                                            <p:graphicEl>
                                              <a:dgm id="{308687F3-EAA2-4ED6-B580-A75C6E326F1F}"/>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3">
                                            <p:graphicEl>
                                              <a:dgm id="{B771A9FD-1A36-4F4E-B943-39A76BEC5DD4}"/>
                                            </p:graphicEl>
                                          </p:spTgt>
                                        </p:tgtEl>
                                        <p:attrNameLst>
                                          <p:attrName>style.visibility</p:attrName>
                                        </p:attrNameLst>
                                      </p:cBhvr>
                                      <p:to>
                                        <p:strVal val="visible"/>
                                      </p:to>
                                    </p:set>
                                    <p:anim calcmode="lin" valueType="num">
                                      <p:cBhvr>
                                        <p:cTn id="66" dur="500" fill="hold"/>
                                        <p:tgtEl>
                                          <p:spTgt spid="13">
                                            <p:graphicEl>
                                              <a:dgm id="{B771A9FD-1A36-4F4E-B943-39A76BEC5DD4}"/>
                                            </p:graphicEl>
                                          </p:spTgt>
                                        </p:tgtEl>
                                        <p:attrNameLst>
                                          <p:attrName>ppt_w</p:attrName>
                                        </p:attrNameLst>
                                      </p:cBhvr>
                                      <p:tavLst>
                                        <p:tav tm="0">
                                          <p:val>
                                            <p:fltVal val="0"/>
                                          </p:val>
                                        </p:tav>
                                        <p:tav tm="100000">
                                          <p:val>
                                            <p:strVal val="#ppt_w"/>
                                          </p:val>
                                        </p:tav>
                                      </p:tavLst>
                                    </p:anim>
                                    <p:anim calcmode="lin" valueType="num">
                                      <p:cBhvr>
                                        <p:cTn id="67" dur="500" fill="hold"/>
                                        <p:tgtEl>
                                          <p:spTgt spid="13">
                                            <p:graphicEl>
                                              <a:dgm id="{B771A9FD-1A36-4F4E-B943-39A76BEC5DD4}"/>
                                            </p:graphicEl>
                                          </p:spTgt>
                                        </p:tgtEl>
                                        <p:attrNameLst>
                                          <p:attrName>ppt_h</p:attrName>
                                        </p:attrNameLst>
                                      </p:cBhvr>
                                      <p:tavLst>
                                        <p:tav tm="0">
                                          <p:val>
                                            <p:fltVal val="0"/>
                                          </p:val>
                                        </p:tav>
                                        <p:tav tm="100000">
                                          <p:val>
                                            <p:strVal val="#ppt_h"/>
                                          </p:val>
                                        </p:tav>
                                      </p:tavLst>
                                    </p:anim>
                                    <p:animEffect transition="in" filter="fade">
                                      <p:cBhvr>
                                        <p:cTn id="68" dur="500"/>
                                        <p:tgtEl>
                                          <p:spTgt spid="13">
                                            <p:graphicEl>
                                              <a:dgm id="{B771A9FD-1A36-4F4E-B943-39A76BEC5DD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3">
                                            <p:graphicEl>
                                              <a:dgm id="{8EF119AF-0E19-4A04-A7B6-9315C2CDF1BB}"/>
                                            </p:graphicEl>
                                          </p:spTgt>
                                        </p:tgtEl>
                                        <p:attrNameLst>
                                          <p:attrName>style.visibility</p:attrName>
                                        </p:attrNameLst>
                                      </p:cBhvr>
                                      <p:to>
                                        <p:strVal val="visible"/>
                                      </p:to>
                                    </p:set>
                                    <p:animEffect transition="in" filter="wipe(left)">
                                      <p:cBhvr>
                                        <p:cTn id="72" dur="500"/>
                                        <p:tgtEl>
                                          <p:spTgt spid="13">
                                            <p:graphicEl>
                                              <a:dgm id="{8EF119AF-0E19-4A04-A7B6-9315C2CDF1BB}"/>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3">
                                            <p:graphicEl>
                                              <a:dgm id="{B9DA2D1F-B724-43FA-9BD2-EB7F13A6627D}"/>
                                            </p:graphicEl>
                                          </p:spTgt>
                                        </p:tgtEl>
                                        <p:attrNameLst>
                                          <p:attrName>style.visibility</p:attrName>
                                        </p:attrNameLst>
                                      </p:cBhvr>
                                      <p:to>
                                        <p:strVal val="visible"/>
                                      </p:to>
                                    </p:set>
                                    <p:anim calcmode="lin" valueType="num">
                                      <p:cBhvr>
                                        <p:cTn id="77" dur="500" fill="hold"/>
                                        <p:tgtEl>
                                          <p:spTgt spid="13">
                                            <p:graphicEl>
                                              <a:dgm id="{B9DA2D1F-B724-43FA-9BD2-EB7F13A6627D}"/>
                                            </p:graphicEl>
                                          </p:spTgt>
                                        </p:tgtEl>
                                        <p:attrNameLst>
                                          <p:attrName>ppt_w</p:attrName>
                                        </p:attrNameLst>
                                      </p:cBhvr>
                                      <p:tavLst>
                                        <p:tav tm="0">
                                          <p:val>
                                            <p:fltVal val="0"/>
                                          </p:val>
                                        </p:tav>
                                        <p:tav tm="100000">
                                          <p:val>
                                            <p:strVal val="#ppt_w"/>
                                          </p:val>
                                        </p:tav>
                                      </p:tavLst>
                                    </p:anim>
                                    <p:anim calcmode="lin" valueType="num">
                                      <p:cBhvr>
                                        <p:cTn id="78" dur="500" fill="hold"/>
                                        <p:tgtEl>
                                          <p:spTgt spid="13">
                                            <p:graphicEl>
                                              <a:dgm id="{B9DA2D1F-B724-43FA-9BD2-EB7F13A6627D}"/>
                                            </p:graphicEl>
                                          </p:spTgt>
                                        </p:tgtEl>
                                        <p:attrNameLst>
                                          <p:attrName>ppt_h</p:attrName>
                                        </p:attrNameLst>
                                      </p:cBhvr>
                                      <p:tavLst>
                                        <p:tav tm="0">
                                          <p:val>
                                            <p:fltVal val="0"/>
                                          </p:val>
                                        </p:tav>
                                        <p:tav tm="100000">
                                          <p:val>
                                            <p:strVal val="#ppt_h"/>
                                          </p:val>
                                        </p:tav>
                                      </p:tavLst>
                                    </p:anim>
                                    <p:animEffect transition="in" filter="fade">
                                      <p:cBhvr>
                                        <p:cTn id="79" dur="500"/>
                                        <p:tgtEl>
                                          <p:spTgt spid="13">
                                            <p:graphicEl>
                                              <a:dgm id="{B9DA2D1F-B724-43FA-9BD2-EB7F13A6627D}"/>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13">
                                            <p:graphicEl>
                                              <a:dgm id="{674355F8-F5A9-4CCC-80EA-6DD432903CF4}"/>
                                            </p:graphicEl>
                                          </p:spTgt>
                                        </p:tgtEl>
                                        <p:attrNameLst>
                                          <p:attrName>style.visibility</p:attrName>
                                        </p:attrNameLst>
                                      </p:cBhvr>
                                      <p:to>
                                        <p:strVal val="visible"/>
                                      </p:to>
                                    </p:set>
                                    <p:animEffect transition="in" filter="wipe(left)">
                                      <p:cBhvr>
                                        <p:cTn id="83" dur="500"/>
                                        <p:tgtEl>
                                          <p:spTgt spid="13">
                                            <p:graphicEl>
                                              <a:dgm id="{674355F8-F5A9-4CCC-80EA-6DD432903CF4}"/>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3">
                                            <p:graphicEl>
                                              <a:dgm id="{36EA4B06-54A1-42F3-9F9F-6E6B3E2C1CAB}"/>
                                            </p:graphicEl>
                                          </p:spTgt>
                                        </p:tgtEl>
                                        <p:attrNameLst>
                                          <p:attrName>style.visibility</p:attrName>
                                        </p:attrNameLst>
                                      </p:cBhvr>
                                      <p:to>
                                        <p:strVal val="visible"/>
                                      </p:to>
                                    </p:set>
                                    <p:anim calcmode="lin" valueType="num">
                                      <p:cBhvr>
                                        <p:cTn id="88" dur="500" fill="hold"/>
                                        <p:tgtEl>
                                          <p:spTgt spid="13">
                                            <p:graphicEl>
                                              <a:dgm id="{36EA4B06-54A1-42F3-9F9F-6E6B3E2C1CAB}"/>
                                            </p:graphicEl>
                                          </p:spTgt>
                                        </p:tgtEl>
                                        <p:attrNameLst>
                                          <p:attrName>ppt_w</p:attrName>
                                        </p:attrNameLst>
                                      </p:cBhvr>
                                      <p:tavLst>
                                        <p:tav tm="0">
                                          <p:val>
                                            <p:fltVal val="0"/>
                                          </p:val>
                                        </p:tav>
                                        <p:tav tm="100000">
                                          <p:val>
                                            <p:strVal val="#ppt_w"/>
                                          </p:val>
                                        </p:tav>
                                      </p:tavLst>
                                    </p:anim>
                                    <p:anim calcmode="lin" valueType="num">
                                      <p:cBhvr>
                                        <p:cTn id="89" dur="500" fill="hold"/>
                                        <p:tgtEl>
                                          <p:spTgt spid="13">
                                            <p:graphicEl>
                                              <a:dgm id="{36EA4B06-54A1-42F3-9F9F-6E6B3E2C1CAB}"/>
                                            </p:graphicEl>
                                          </p:spTgt>
                                        </p:tgtEl>
                                        <p:attrNameLst>
                                          <p:attrName>ppt_h</p:attrName>
                                        </p:attrNameLst>
                                      </p:cBhvr>
                                      <p:tavLst>
                                        <p:tav tm="0">
                                          <p:val>
                                            <p:fltVal val="0"/>
                                          </p:val>
                                        </p:tav>
                                        <p:tav tm="100000">
                                          <p:val>
                                            <p:strVal val="#ppt_h"/>
                                          </p:val>
                                        </p:tav>
                                      </p:tavLst>
                                    </p:anim>
                                    <p:animEffect transition="in" filter="fade">
                                      <p:cBhvr>
                                        <p:cTn id="90" dur="500"/>
                                        <p:tgtEl>
                                          <p:spTgt spid="13">
                                            <p:graphicEl>
                                              <a:dgm id="{36EA4B06-54A1-42F3-9F9F-6E6B3E2C1CAB}"/>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13">
                                            <p:graphicEl>
                                              <a:dgm id="{E3358233-AB0B-499A-B985-326DDD53CC03}"/>
                                            </p:graphicEl>
                                          </p:spTgt>
                                        </p:tgtEl>
                                        <p:attrNameLst>
                                          <p:attrName>style.visibility</p:attrName>
                                        </p:attrNameLst>
                                      </p:cBhvr>
                                      <p:to>
                                        <p:strVal val="visible"/>
                                      </p:to>
                                    </p:set>
                                    <p:animEffect transition="in" filter="wipe(left)">
                                      <p:cBhvr>
                                        <p:cTn id="94" dur="500"/>
                                        <p:tgtEl>
                                          <p:spTgt spid="13">
                                            <p:graphicEl>
                                              <a:dgm id="{E3358233-AB0B-499A-B985-326DDD53CC03}"/>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3">
                                            <p:graphicEl>
                                              <a:dgm id="{8CC3E3EE-2716-4106-81EA-17A7E5630B27}"/>
                                            </p:graphicEl>
                                          </p:spTgt>
                                        </p:tgtEl>
                                        <p:attrNameLst>
                                          <p:attrName>style.visibility</p:attrName>
                                        </p:attrNameLst>
                                      </p:cBhvr>
                                      <p:to>
                                        <p:strVal val="visible"/>
                                      </p:to>
                                    </p:set>
                                    <p:anim calcmode="lin" valueType="num">
                                      <p:cBhvr>
                                        <p:cTn id="99" dur="500" fill="hold"/>
                                        <p:tgtEl>
                                          <p:spTgt spid="13">
                                            <p:graphicEl>
                                              <a:dgm id="{8CC3E3EE-2716-4106-81EA-17A7E5630B27}"/>
                                            </p:graphicEl>
                                          </p:spTgt>
                                        </p:tgtEl>
                                        <p:attrNameLst>
                                          <p:attrName>ppt_w</p:attrName>
                                        </p:attrNameLst>
                                      </p:cBhvr>
                                      <p:tavLst>
                                        <p:tav tm="0">
                                          <p:val>
                                            <p:fltVal val="0"/>
                                          </p:val>
                                        </p:tav>
                                        <p:tav tm="100000">
                                          <p:val>
                                            <p:strVal val="#ppt_w"/>
                                          </p:val>
                                        </p:tav>
                                      </p:tavLst>
                                    </p:anim>
                                    <p:anim calcmode="lin" valueType="num">
                                      <p:cBhvr>
                                        <p:cTn id="100" dur="500" fill="hold"/>
                                        <p:tgtEl>
                                          <p:spTgt spid="13">
                                            <p:graphicEl>
                                              <a:dgm id="{8CC3E3EE-2716-4106-81EA-17A7E5630B27}"/>
                                            </p:graphicEl>
                                          </p:spTgt>
                                        </p:tgtEl>
                                        <p:attrNameLst>
                                          <p:attrName>ppt_h</p:attrName>
                                        </p:attrNameLst>
                                      </p:cBhvr>
                                      <p:tavLst>
                                        <p:tav tm="0">
                                          <p:val>
                                            <p:fltVal val="0"/>
                                          </p:val>
                                        </p:tav>
                                        <p:tav tm="100000">
                                          <p:val>
                                            <p:strVal val="#ppt_h"/>
                                          </p:val>
                                        </p:tav>
                                      </p:tavLst>
                                    </p:anim>
                                    <p:animEffect transition="in" filter="fade">
                                      <p:cBhvr>
                                        <p:cTn id="101" dur="500"/>
                                        <p:tgtEl>
                                          <p:spTgt spid="13">
                                            <p:graphicEl>
                                              <a:dgm id="{8CC3E3EE-2716-4106-81EA-17A7E5630B27}"/>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13">
                                            <p:graphicEl>
                                              <a:dgm id="{FC9F8CF2-3B20-4C2F-BDB2-BFDC4C9B239A}"/>
                                            </p:graphicEl>
                                          </p:spTgt>
                                        </p:tgtEl>
                                        <p:attrNameLst>
                                          <p:attrName>style.visibility</p:attrName>
                                        </p:attrNameLst>
                                      </p:cBhvr>
                                      <p:to>
                                        <p:strVal val="visible"/>
                                      </p:to>
                                    </p:set>
                                    <p:animEffect transition="in" filter="wipe(left)">
                                      <p:cBhvr>
                                        <p:cTn id="105" dur="500"/>
                                        <p:tgtEl>
                                          <p:spTgt spid="13">
                                            <p:graphicEl>
                                              <a:dgm id="{FC9F8CF2-3B20-4C2F-BDB2-BFDC4C9B239A}"/>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13">
                                            <p:graphicEl>
                                              <a:dgm id="{8B3316BC-2B74-4B7F-B9A7-E865537FF35F}"/>
                                            </p:graphicEl>
                                          </p:spTgt>
                                        </p:tgtEl>
                                        <p:attrNameLst>
                                          <p:attrName>style.visibility</p:attrName>
                                        </p:attrNameLst>
                                      </p:cBhvr>
                                      <p:to>
                                        <p:strVal val="visible"/>
                                      </p:to>
                                    </p:set>
                                    <p:anim calcmode="lin" valueType="num">
                                      <p:cBhvr>
                                        <p:cTn id="110" dur="500" fill="hold"/>
                                        <p:tgtEl>
                                          <p:spTgt spid="13">
                                            <p:graphicEl>
                                              <a:dgm id="{8B3316BC-2B74-4B7F-B9A7-E865537FF35F}"/>
                                            </p:graphicEl>
                                          </p:spTgt>
                                        </p:tgtEl>
                                        <p:attrNameLst>
                                          <p:attrName>ppt_w</p:attrName>
                                        </p:attrNameLst>
                                      </p:cBhvr>
                                      <p:tavLst>
                                        <p:tav tm="0">
                                          <p:val>
                                            <p:fltVal val="0"/>
                                          </p:val>
                                        </p:tav>
                                        <p:tav tm="100000">
                                          <p:val>
                                            <p:strVal val="#ppt_w"/>
                                          </p:val>
                                        </p:tav>
                                      </p:tavLst>
                                    </p:anim>
                                    <p:anim calcmode="lin" valueType="num">
                                      <p:cBhvr>
                                        <p:cTn id="111" dur="500" fill="hold"/>
                                        <p:tgtEl>
                                          <p:spTgt spid="13">
                                            <p:graphicEl>
                                              <a:dgm id="{8B3316BC-2B74-4B7F-B9A7-E865537FF35F}"/>
                                            </p:graphicEl>
                                          </p:spTgt>
                                        </p:tgtEl>
                                        <p:attrNameLst>
                                          <p:attrName>ppt_h</p:attrName>
                                        </p:attrNameLst>
                                      </p:cBhvr>
                                      <p:tavLst>
                                        <p:tav tm="0">
                                          <p:val>
                                            <p:fltVal val="0"/>
                                          </p:val>
                                        </p:tav>
                                        <p:tav tm="100000">
                                          <p:val>
                                            <p:strVal val="#ppt_h"/>
                                          </p:val>
                                        </p:tav>
                                      </p:tavLst>
                                    </p:anim>
                                    <p:animEffect transition="in" filter="fade">
                                      <p:cBhvr>
                                        <p:cTn id="112" dur="500"/>
                                        <p:tgtEl>
                                          <p:spTgt spid="13">
                                            <p:graphicEl>
                                              <a:dgm id="{8B3316BC-2B74-4B7F-B9A7-E865537FF35F}"/>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13">
                                            <p:graphicEl>
                                              <a:dgm id="{89119926-C6C4-4EA9-880F-E3207FCFD84A}"/>
                                            </p:graphicEl>
                                          </p:spTgt>
                                        </p:tgtEl>
                                        <p:attrNameLst>
                                          <p:attrName>style.visibility</p:attrName>
                                        </p:attrNameLst>
                                      </p:cBhvr>
                                      <p:to>
                                        <p:strVal val="visible"/>
                                      </p:to>
                                    </p:set>
                                    <p:animEffect transition="in" filter="wipe(left)">
                                      <p:cBhvr>
                                        <p:cTn id="116" dur="500"/>
                                        <p:tgtEl>
                                          <p:spTgt spid="13">
                                            <p:graphicEl>
                                              <a:dgm id="{89119926-C6C4-4EA9-880F-E3207FCFD84A}"/>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13">
                                            <p:graphicEl>
                                              <a:dgm id="{D889E4A5-8C3E-4785-B1C9-3C540E8153A9}"/>
                                            </p:graphicEl>
                                          </p:spTgt>
                                        </p:tgtEl>
                                        <p:attrNameLst>
                                          <p:attrName>style.visibility</p:attrName>
                                        </p:attrNameLst>
                                      </p:cBhvr>
                                      <p:to>
                                        <p:strVal val="visible"/>
                                      </p:to>
                                    </p:set>
                                    <p:anim calcmode="lin" valueType="num">
                                      <p:cBhvr>
                                        <p:cTn id="121" dur="500" fill="hold"/>
                                        <p:tgtEl>
                                          <p:spTgt spid="13">
                                            <p:graphicEl>
                                              <a:dgm id="{D889E4A5-8C3E-4785-B1C9-3C540E8153A9}"/>
                                            </p:graphicEl>
                                          </p:spTgt>
                                        </p:tgtEl>
                                        <p:attrNameLst>
                                          <p:attrName>ppt_w</p:attrName>
                                        </p:attrNameLst>
                                      </p:cBhvr>
                                      <p:tavLst>
                                        <p:tav tm="0">
                                          <p:val>
                                            <p:fltVal val="0"/>
                                          </p:val>
                                        </p:tav>
                                        <p:tav tm="100000">
                                          <p:val>
                                            <p:strVal val="#ppt_w"/>
                                          </p:val>
                                        </p:tav>
                                      </p:tavLst>
                                    </p:anim>
                                    <p:anim calcmode="lin" valueType="num">
                                      <p:cBhvr>
                                        <p:cTn id="122" dur="500" fill="hold"/>
                                        <p:tgtEl>
                                          <p:spTgt spid="13">
                                            <p:graphicEl>
                                              <a:dgm id="{D889E4A5-8C3E-4785-B1C9-3C540E8153A9}"/>
                                            </p:graphicEl>
                                          </p:spTgt>
                                        </p:tgtEl>
                                        <p:attrNameLst>
                                          <p:attrName>ppt_h</p:attrName>
                                        </p:attrNameLst>
                                      </p:cBhvr>
                                      <p:tavLst>
                                        <p:tav tm="0">
                                          <p:val>
                                            <p:fltVal val="0"/>
                                          </p:val>
                                        </p:tav>
                                        <p:tav tm="100000">
                                          <p:val>
                                            <p:strVal val="#ppt_h"/>
                                          </p:val>
                                        </p:tav>
                                      </p:tavLst>
                                    </p:anim>
                                    <p:animEffect transition="in" filter="fade">
                                      <p:cBhvr>
                                        <p:cTn id="123" dur="500"/>
                                        <p:tgtEl>
                                          <p:spTgt spid="13">
                                            <p:graphicEl>
                                              <a:dgm id="{D889E4A5-8C3E-4785-B1C9-3C540E8153A9}"/>
                                            </p:graphicEl>
                                          </p:spTgt>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13">
                                            <p:graphicEl>
                                              <a:dgm id="{FC273BEF-115B-4D1F-847D-6649371DF806}"/>
                                            </p:graphicEl>
                                          </p:spTgt>
                                        </p:tgtEl>
                                        <p:attrNameLst>
                                          <p:attrName>style.visibility</p:attrName>
                                        </p:attrNameLst>
                                      </p:cBhvr>
                                      <p:to>
                                        <p:strVal val="visible"/>
                                      </p:to>
                                    </p:set>
                                    <p:animEffect transition="in" filter="wipe(left)">
                                      <p:cBhvr>
                                        <p:cTn id="127" dur="500"/>
                                        <p:tgtEl>
                                          <p:spTgt spid="13">
                                            <p:graphicEl>
                                              <a:dgm id="{FC273BEF-115B-4D1F-847D-6649371DF806}"/>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13">
                                            <p:graphicEl>
                                              <a:dgm id="{E89E5BB7-EFAE-4919-B748-BE6D906FFF66}"/>
                                            </p:graphicEl>
                                          </p:spTgt>
                                        </p:tgtEl>
                                        <p:attrNameLst>
                                          <p:attrName>style.visibility</p:attrName>
                                        </p:attrNameLst>
                                      </p:cBhvr>
                                      <p:to>
                                        <p:strVal val="visible"/>
                                      </p:to>
                                    </p:set>
                                    <p:anim calcmode="lin" valueType="num">
                                      <p:cBhvr>
                                        <p:cTn id="132" dur="500" fill="hold"/>
                                        <p:tgtEl>
                                          <p:spTgt spid="13">
                                            <p:graphicEl>
                                              <a:dgm id="{E89E5BB7-EFAE-4919-B748-BE6D906FFF66}"/>
                                            </p:graphicEl>
                                          </p:spTgt>
                                        </p:tgtEl>
                                        <p:attrNameLst>
                                          <p:attrName>ppt_w</p:attrName>
                                        </p:attrNameLst>
                                      </p:cBhvr>
                                      <p:tavLst>
                                        <p:tav tm="0">
                                          <p:val>
                                            <p:fltVal val="0"/>
                                          </p:val>
                                        </p:tav>
                                        <p:tav tm="100000">
                                          <p:val>
                                            <p:strVal val="#ppt_w"/>
                                          </p:val>
                                        </p:tav>
                                      </p:tavLst>
                                    </p:anim>
                                    <p:anim calcmode="lin" valueType="num">
                                      <p:cBhvr>
                                        <p:cTn id="133" dur="500" fill="hold"/>
                                        <p:tgtEl>
                                          <p:spTgt spid="13">
                                            <p:graphicEl>
                                              <a:dgm id="{E89E5BB7-EFAE-4919-B748-BE6D906FFF66}"/>
                                            </p:graphicEl>
                                          </p:spTgt>
                                        </p:tgtEl>
                                        <p:attrNameLst>
                                          <p:attrName>ppt_h</p:attrName>
                                        </p:attrNameLst>
                                      </p:cBhvr>
                                      <p:tavLst>
                                        <p:tav tm="0">
                                          <p:val>
                                            <p:fltVal val="0"/>
                                          </p:val>
                                        </p:tav>
                                        <p:tav tm="100000">
                                          <p:val>
                                            <p:strVal val="#ppt_h"/>
                                          </p:val>
                                        </p:tav>
                                      </p:tavLst>
                                    </p:anim>
                                    <p:animEffect transition="in" filter="fade">
                                      <p:cBhvr>
                                        <p:cTn id="134" dur="500"/>
                                        <p:tgtEl>
                                          <p:spTgt spid="13">
                                            <p:graphicEl>
                                              <a:dgm id="{E89E5BB7-EFAE-4919-B748-BE6D906FFF66}"/>
                                            </p:graphicEl>
                                          </p:spTgt>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13">
                                            <p:graphicEl>
                                              <a:dgm id="{4E896A66-4610-42C5-8BC4-A177A6D9C65B}"/>
                                            </p:graphicEl>
                                          </p:spTgt>
                                        </p:tgtEl>
                                        <p:attrNameLst>
                                          <p:attrName>style.visibility</p:attrName>
                                        </p:attrNameLst>
                                      </p:cBhvr>
                                      <p:to>
                                        <p:strVal val="visible"/>
                                      </p:to>
                                    </p:set>
                                    <p:animEffect transition="in" filter="wipe(left)">
                                      <p:cBhvr>
                                        <p:cTn id="138" dur="500"/>
                                        <p:tgtEl>
                                          <p:spTgt spid="13">
                                            <p:graphicEl>
                                              <a:dgm id="{4E896A66-4610-42C5-8BC4-A177A6D9C65B}"/>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wipe(left)">
                                      <p:cBhvr>
                                        <p:cTn id="143" dur="500"/>
                                        <p:tgtEl>
                                          <p:spTgt spid="7"/>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9"/>
                                        </p:tgtEl>
                                        <p:attrNameLst>
                                          <p:attrName>style.visibility</p:attrName>
                                        </p:attrNameLst>
                                      </p:cBhvr>
                                      <p:to>
                                        <p:strVal val="visible"/>
                                      </p:to>
                                    </p:set>
                                    <p:animEffect transition="in" filter="wipe(left)">
                                      <p:cBhvr>
                                        <p:cTn id="1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13" grpId="0" uiExpand="1">
        <p:bldSub>
          <a:bldDgm bld="one"/>
        </p:bldSub>
      </p:bldGraphic>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descr="Un grupo de personas haciendo gestos con la cara de un niño&#10;&#10;Descripción generada automáticamente con confianza baja">
            <a:extLst>
              <a:ext uri="{FF2B5EF4-FFF2-40B4-BE49-F238E27FC236}">
                <a16:creationId xmlns:a16="http://schemas.microsoft.com/office/drawing/2014/main" id="{BB9BFB50-39B3-AE68-DCDD-E5CF1A9E83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139690" cy="6858000"/>
          </a:xfrm>
          <a:prstGeom prst="rect">
            <a:avLst/>
          </a:prstGeom>
          <a:ln>
            <a:noFill/>
          </a:ln>
          <a:effectLst>
            <a:softEdge rad="112500"/>
          </a:effectLst>
        </p:spPr>
      </p:pic>
      <p:sp>
        <p:nvSpPr>
          <p:cNvPr id="3" name="CuadroTexto 2">
            <a:extLst>
              <a:ext uri="{FF2B5EF4-FFF2-40B4-BE49-F238E27FC236}">
                <a16:creationId xmlns:a16="http://schemas.microsoft.com/office/drawing/2014/main" id="{841C461F-97EF-8A7F-FF9B-755EC857B7C7}"/>
              </a:ext>
            </a:extLst>
          </p:cNvPr>
          <p:cNvSpPr txBox="1"/>
          <p:nvPr/>
        </p:nvSpPr>
        <p:spPr>
          <a:xfrm>
            <a:off x="5139690" y="0"/>
            <a:ext cx="7052310" cy="1446550"/>
          </a:xfrm>
          <a:prstGeom prst="rect">
            <a:avLst/>
          </a:prstGeom>
          <a:noFill/>
        </p:spPr>
        <p:txBody>
          <a:bodyPr wrap="square">
            <a:spAutoFit/>
            <a:scene3d>
              <a:camera prst="orthographicFront"/>
              <a:lightRig rig="flat" dir="t"/>
            </a:scene3d>
            <a:sp3d extrusionH="57150" contourW="12700">
              <a:bevelT h="25400" prst="softRound"/>
              <a:contourClr>
                <a:schemeClr val="tx1"/>
              </a:contourClr>
            </a:sp3d>
          </a:bodyPr>
          <a:lstStyle/>
          <a:p>
            <a:pPr algn="ctr"/>
            <a:r>
              <a:rPr lang="lv-LV"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MĪLESTĪBA</a:t>
            </a:r>
            <a:r>
              <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lv-LV"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MŪSU IDENTITĀTES ZĪME</a:t>
            </a:r>
            <a:endPar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CuadroTexto 3">
            <a:extLst>
              <a:ext uri="{FF2B5EF4-FFF2-40B4-BE49-F238E27FC236}">
                <a16:creationId xmlns:a16="http://schemas.microsoft.com/office/drawing/2014/main" id="{26820524-EB82-00F3-2C27-F8A8393E43B4}"/>
              </a:ext>
            </a:extLst>
          </p:cNvPr>
          <p:cNvSpPr txBox="1"/>
          <p:nvPr/>
        </p:nvSpPr>
        <p:spPr>
          <a:xfrm>
            <a:off x="5164455" y="1382046"/>
            <a:ext cx="7027546"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bg1"/>
                </a:solidFill>
                <a:effectLst>
                  <a:outerShdw blurRad="38100" dist="38100" dir="2700000" algn="tl">
                    <a:srgbClr val="000000">
                      <a:alpha val="43137"/>
                    </a:srgbClr>
                  </a:outerShdw>
                </a:effectLst>
                <a:latin typeface="Comic Sans MS" panose="030F0702030302020204" pitchFamily="66" charset="0"/>
              </a:rPr>
              <a:t>No tam visi pazīs, ka jūs esat Mani mācekļi, ja jums būs mīlestība savā starpā.</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(J</a:t>
            </a:r>
            <a:r>
              <a:rPr lang="lv-LV" sz="1400" b="1" dirty="0" err="1">
                <a:solidFill>
                  <a:schemeClr val="bg1"/>
                </a:solidFill>
                <a:effectLst>
                  <a:outerShdw blurRad="38100" dist="38100" dir="2700000" algn="tl">
                    <a:srgbClr val="000000">
                      <a:alpha val="43137"/>
                    </a:srgbClr>
                  </a:outerShdw>
                </a:effectLst>
                <a:latin typeface="Comic Sans MS" panose="030F0702030302020204" pitchFamily="66" charset="0"/>
              </a:rPr>
              <a:t>āņa</a:t>
            </a:r>
            <a:r>
              <a:rPr lang="lv-LV" sz="14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13:35)</a:t>
            </a:r>
          </a:p>
        </p:txBody>
      </p:sp>
      <p:sp>
        <p:nvSpPr>
          <p:cNvPr id="5" name="CuadroTexto 4">
            <a:extLst>
              <a:ext uri="{FF2B5EF4-FFF2-40B4-BE49-F238E27FC236}">
                <a16:creationId xmlns:a16="http://schemas.microsoft.com/office/drawing/2014/main" id="{4059A557-21E0-4FF3-9386-63B826EB9A95}"/>
              </a:ext>
            </a:extLst>
          </p:cNvPr>
          <p:cNvSpPr txBox="1"/>
          <p:nvPr/>
        </p:nvSpPr>
        <p:spPr>
          <a:xfrm>
            <a:off x="5339771" y="2142677"/>
            <a:ext cx="6842704" cy="1015663"/>
          </a:xfrm>
          <a:prstGeom prst="rect">
            <a:avLst/>
          </a:prstGeom>
          <a:noFill/>
        </p:spPr>
        <p:txBody>
          <a:bodyPr wrap="square" rtlCol="0">
            <a:spAutoFit/>
          </a:bodyPr>
          <a:lstStyle/>
          <a:p>
            <a:pPr>
              <a:spcBef>
                <a:spcPts val="600"/>
              </a:spcBef>
            </a:pPr>
            <a:r>
              <a:rPr lang="lv-LV" sz="2000" b="1" dirty="0"/>
              <a:t>Katram šajā lielajā kosmiskajā cīņā iesaistītajam ir savas īpašības, kuras sātans ienīst un cenšas iznīcināt.  Dievs mīl un atjauno!</a:t>
            </a:r>
          </a:p>
        </p:txBody>
      </p:sp>
      <p:sp>
        <p:nvSpPr>
          <p:cNvPr id="7" name="CuadroTexto 6">
            <a:extLst>
              <a:ext uri="{FF2B5EF4-FFF2-40B4-BE49-F238E27FC236}">
                <a16:creationId xmlns:a16="http://schemas.microsoft.com/office/drawing/2014/main" id="{CC42C760-C346-61BE-52F4-7A18C943C037}"/>
              </a:ext>
            </a:extLst>
          </p:cNvPr>
          <p:cNvSpPr txBox="1"/>
          <p:nvPr/>
        </p:nvSpPr>
        <p:spPr>
          <a:xfrm>
            <a:off x="5339768" y="5296196"/>
            <a:ext cx="6842703" cy="1323439"/>
          </a:xfrm>
          <a:prstGeom prst="rect">
            <a:avLst/>
          </a:prstGeom>
          <a:noFill/>
        </p:spPr>
        <p:txBody>
          <a:bodyPr wrap="square">
            <a:spAutoFit/>
          </a:bodyPr>
          <a:lstStyle/>
          <a:p>
            <a:pPr>
              <a:spcBef>
                <a:spcPts val="600"/>
              </a:spcBef>
            </a:pPr>
            <a:r>
              <a:rPr lang="lv-LV" sz="2000" b="1" dirty="0"/>
              <a:t>Viņi mīlestībā ziedojās un sniedza palīdzību miljoniem cilvēku. Viņu uzmanības centrā nebija viņi paši, bet gan Tas, par kuru viņi bija gatavi atdot savas dzīvības. Viņu  dzīves kalpošanas centrā bija Glābējs Jēzus.</a:t>
            </a:r>
          </a:p>
        </p:txBody>
      </p:sp>
      <p:sp>
        <p:nvSpPr>
          <p:cNvPr id="9" name="CuadroTexto 8">
            <a:extLst>
              <a:ext uri="{FF2B5EF4-FFF2-40B4-BE49-F238E27FC236}">
                <a16:creationId xmlns:a16="http://schemas.microsoft.com/office/drawing/2014/main" id="{5EBCE36D-1D3D-5008-464F-43C06FA23B27}"/>
              </a:ext>
            </a:extLst>
          </p:cNvPr>
          <p:cNvSpPr txBox="1"/>
          <p:nvPr/>
        </p:nvSpPr>
        <p:spPr>
          <a:xfrm>
            <a:off x="5339770" y="4280533"/>
            <a:ext cx="6852230" cy="1015663"/>
          </a:xfrm>
          <a:prstGeom prst="rect">
            <a:avLst/>
          </a:prstGeom>
          <a:noFill/>
        </p:spPr>
        <p:txBody>
          <a:bodyPr wrap="square">
            <a:spAutoFit/>
          </a:bodyPr>
          <a:lstStyle/>
          <a:p>
            <a:pPr>
              <a:spcBef>
                <a:spcPts val="600"/>
              </a:spcBef>
            </a:pPr>
            <a:r>
              <a:rPr lang="lv-LV" sz="2000" b="1" dirty="0"/>
              <a:t>Otrā un trešā gadsimta kristieši īstenoja nesavtīgu mīlestību. Divu lielu pandēmiju laikā (160. un 265. gadā) viņi veltīja  rūpes par slimniekiem, nerēķinoties par savu drošību.</a:t>
            </a:r>
          </a:p>
        </p:txBody>
      </p:sp>
      <p:sp>
        <p:nvSpPr>
          <p:cNvPr id="11" name="CuadroTexto 10">
            <a:extLst>
              <a:ext uri="{FF2B5EF4-FFF2-40B4-BE49-F238E27FC236}">
                <a16:creationId xmlns:a16="http://schemas.microsoft.com/office/drawing/2014/main" id="{6FE466F1-7C59-EE02-65FC-B0319E17748E}"/>
              </a:ext>
            </a:extLst>
          </p:cNvPr>
          <p:cNvSpPr txBox="1"/>
          <p:nvPr/>
        </p:nvSpPr>
        <p:spPr>
          <a:xfrm>
            <a:off x="5339769" y="3142952"/>
            <a:ext cx="6842703" cy="1015663"/>
          </a:xfrm>
          <a:prstGeom prst="rect">
            <a:avLst/>
          </a:prstGeom>
          <a:noFill/>
        </p:spPr>
        <p:txBody>
          <a:bodyPr wrap="square">
            <a:spAutoFit/>
          </a:bodyPr>
          <a:lstStyle/>
          <a:p>
            <a:pPr>
              <a:spcBef>
                <a:spcPts val="600"/>
              </a:spcBef>
            </a:pPr>
            <a:r>
              <a:rPr lang="lv-LV" sz="2000" b="1" dirty="0"/>
              <a:t>Vienas vai otras puses sekotāji rīkojas saskaņā ar šiem modeļiem. Ja  sekojam Dievam, mēs atklāsim mīlestību, pret citiem (1.Jāņa 4:20-21).</a:t>
            </a:r>
          </a:p>
        </p:txBody>
      </p:sp>
      <p:sp>
        <p:nvSpPr>
          <p:cNvPr id="12" name="CuadroTexto 4">
            <a:extLst>
              <a:ext uri="{FF2B5EF4-FFF2-40B4-BE49-F238E27FC236}">
                <a16:creationId xmlns:a16="http://schemas.microsoft.com/office/drawing/2014/main" id="{4059A557-21E0-4FF3-9386-63B826EB9A95}"/>
              </a:ext>
            </a:extLst>
          </p:cNvPr>
          <p:cNvSpPr txBox="1"/>
          <p:nvPr/>
        </p:nvSpPr>
        <p:spPr>
          <a:xfrm>
            <a:off x="5349297" y="2142677"/>
            <a:ext cx="6842704" cy="1015663"/>
          </a:xfrm>
          <a:prstGeom prst="rect">
            <a:avLst/>
          </a:prstGeom>
          <a:noFill/>
        </p:spPr>
        <p:txBody>
          <a:bodyPr wrap="square" rtlCol="0">
            <a:spAutoFit/>
          </a:bodyPr>
          <a:lstStyle/>
          <a:p>
            <a:pPr>
              <a:spcBef>
                <a:spcPts val="600"/>
              </a:spcBef>
            </a:pPr>
            <a:r>
              <a:rPr lang="lv-LV" sz="2000" b="1" dirty="0"/>
              <a:t>Katram šajā lielajā kosmiskajā cīņā iesaistītajam ir savas īpašības, kuras sātans ienīst un cenšas iznīcināt.  Dievs mīl un atjauno!</a:t>
            </a:r>
          </a:p>
        </p:txBody>
      </p:sp>
    </p:spTree>
    <p:extLst>
      <p:ext uri="{BB962C8B-B14F-4D97-AF65-F5344CB8AC3E}">
        <p14:creationId xmlns:p14="http://schemas.microsoft.com/office/powerpoint/2010/main" val="39712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1409139" y="1141958"/>
            <a:ext cx="9801786" cy="3539430"/>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lv-LV" sz="2800" b="1" dirty="0">
                <a:latin typeface="Constantia" panose="02030602050306030303" pitchFamily="18" charset="0"/>
              </a:rPr>
              <a:t>Katras dvēseles privilēģija ir, būt dzīvam kanālam, caur kuru Dievs var pasaulei nodot Savus žēlastības dārgumus, Kristus neizmērojamās bagātības. Nav nekā tāda, ko Kristus tik ļoti vēlas kā pārstāvjus, kas pasaulei atklātu Viņa raksturu un Garu. Pasaulei nekas nav vajadzīgs vairāk kā Pestītāja mīlestības izpausme caur mums. Visas debesis gaida, kad būs kanāli, pa kuriem var izliet svēto eļļu, lai tā atnestu cilvēku sirdīm prieku un svētības."</a:t>
            </a:r>
          </a:p>
        </p:txBody>
      </p:sp>
      <p:sp>
        <p:nvSpPr>
          <p:cNvPr id="4" name="CuadroTexto 3">
            <a:extLst>
              <a:ext uri="{FF2B5EF4-FFF2-40B4-BE49-F238E27FC236}">
                <a16:creationId xmlns:a16="http://schemas.microsoft.com/office/drawing/2014/main" id="{9E1370B3-2225-63CD-1CDC-A0C3AECDA134}"/>
              </a:ext>
            </a:extLst>
          </p:cNvPr>
          <p:cNvSpPr txBox="1"/>
          <p:nvPr/>
        </p:nvSpPr>
        <p:spPr>
          <a:xfrm>
            <a:off x="810825" y="6084234"/>
            <a:ext cx="4172553" cy="338554"/>
          </a:xfrm>
          <a:prstGeom prst="rect">
            <a:avLst/>
          </a:prstGeom>
          <a:noFill/>
        </p:spPr>
        <p:txBody>
          <a:bodyPr wrap="none" rtlCol="0">
            <a:spAutoFit/>
          </a:bodyPr>
          <a:lstStyle/>
          <a:p>
            <a:r>
              <a:rPr lang="es-ES" sz="1600" b="1" dirty="0"/>
              <a:t>E. G. </a:t>
            </a:r>
            <a:r>
              <a:rPr lang="lv-LV" sz="1600" b="1" dirty="0"/>
              <a:t>V</a:t>
            </a:r>
            <a:r>
              <a:rPr lang="es-ES" sz="1600" b="1" dirty="0"/>
              <a:t>. (</a:t>
            </a:r>
            <a:r>
              <a:rPr lang="es-ES" sz="1600" b="1" dirty="0" err="1"/>
              <a:t>Lielā</a:t>
            </a:r>
            <a:r>
              <a:rPr lang="es-ES" sz="1600" b="1" dirty="0"/>
              <a:t> </a:t>
            </a:r>
            <a:r>
              <a:rPr lang="es-ES" sz="1600" b="1" dirty="0" err="1"/>
              <a:t>Skolotāja</a:t>
            </a:r>
            <a:r>
              <a:rPr lang="es-ES" sz="1600" b="1" dirty="0"/>
              <a:t> </a:t>
            </a:r>
            <a:r>
              <a:rPr lang="es-ES" sz="1600" b="1" dirty="0" err="1"/>
              <a:t>dzīves</a:t>
            </a:r>
            <a:r>
              <a:rPr lang="es-ES" sz="1600" b="1" dirty="0"/>
              <a:t> </a:t>
            </a:r>
            <a:r>
              <a:rPr lang="lv-LV" sz="1600" b="1" dirty="0" err="1"/>
              <a:t>V</a:t>
            </a:r>
            <a:r>
              <a:rPr lang="es-ES" sz="1600" b="1" dirty="0" err="1"/>
              <a:t>ārdi</a:t>
            </a:r>
            <a:r>
              <a:rPr lang="es-ES" sz="1600" b="1" dirty="0"/>
              <a:t>, 345. </a:t>
            </a:r>
            <a:r>
              <a:rPr lang="es-ES" sz="1600" b="1" dirty="0" err="1"/>
              <a:t>lpp</a:t>
            </a:r>
            <a:r>
              <a:rPr lang="es-ES" sz="1600" b="1" dirty="0"/>
              <a:t>.)</a:t>
            </a:r>
          </a:p>
        </p:txBody>
      </p:sp>
    </p:spTree>
    <p:extLst>
      <p:ext uri="{BB962C8B-B14F-4D97-AF65-F5344CB8AC3E}">
        <p14:creationId xmlns:p14="http://schemas.microsoft.com/office/powerpoint/2010/main" val="385371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99D30140-0C91-440D-DA92-EA3AFCA0393E}"/>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20" y="2193310"/>
            <a:ext cx="6400781" cy="4664690"/>
          </a:xfrm>
          <a:prstGeom prst="rect">
            <a:avLst/>
          </a:prstGeom>
          <a:effectLst>
            <a:outerShdw blurRad="50800" dist="38100" algn="l" rotWithShape="0">
              <a:prstClr val="black">
                <a:alpha val="40000"/>
              </a:prstClr>
            </a:outerShdw>
          </a:effectLst>
        </p:spPr>
      </p:pic>
      <p:pic>
        <p:nvPicPr>
          <p:cNvPr id="6" name="Imagen 5">
            <a:extLst>
              <a:ext uri="{FF2B5EF4-FFF2-40B4-BE49-F238E27FC236}">
                <a16:creationId xmlns:a16="http://schemas.microsoft.com/office/drawing/2014/main" id="{533986F0-101F-07EB-53F7-F3EE295C928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12" name="CuadroTexto 11">
            <a:extLst>
              <a:ext uri="{FF2B5EF4-FFF2-40B4-BE49-F238E27FC236}">
                <a16:creationId xmlns:a16="http://schemas.microsoft.com/office/drawing/2014/main" id="{B8A4CE1B-E61E-38CE-EDC7-BD95B54762AF}"/>
              </a:ext>
            </a:extLst>
          </p:cNvPr>
          <p:cNvSpPr txBox="1"/>
          <p:nvPr/>
        </p:nvSpPr>
        <p:spPr>
          <a:xfrm>
            <a:off x="152410" y="135468"/>
            <a:ext cx="6096000" cy="1938992"/>
          </a:xfrm>
          <a:prstGeom prst="rect">
            <a:avLst/>
          </a:prstGeom>
          <a:noFill/>
        </p:spPr>
        <p:txBody>
          <a:bodyPr wrap="square">
            <a:spAutoFit/>
            <a:scene3d>
              <a:camera prst="orthographicFront"/>
              <a:lightRig rig="threePt" dir="t"/>
            </a:scene3d>
            <a:sp3d extrusionH="57150">
              <a:bevelT w="38100" h="38100"/>
            </a:sp3d>
          </a:bodyPr>
          <a:lstStyle/>
          <a:p>
            <a:pPr algn="ctr"/>
            <a:r>
              <a:rPr lang="lv-LV" sz="2400" b="1" dirty="0">
                <a:solidFill>
                  <a:srgbClr val="166588"/>
                </a:solidFill>
                <a:latin typeface="Comic Sans MS" panose="030F0702030302020204" pitchFamily="66" charset="0"/>
              </a:rPr>
              <a:t>“Nebīsties, jo Es Esmu ar tevi! Neatkāpies, jo Es Esmu tavs Dievs! Es tevi stiprinu, Es tev arī palīdzu, Es tevi uzturu ar Savas taisnības labo roku!” (Jesajas 41:10)</a:t>
            </a:r>
          </a:p>
        </p:txBody>
      </p:sp>
    </p:spTree>
    <p:extLst>
      <p:ext uri="{BB962C8B-B14F-4D97-AF65-F5344CB8AC3E}">
        <p14:creationId xmlns:p14="http://schemas.microsoft.com/office/powerpoint/2010/main" val="303807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DE4776-1140-B7A3-9E57-D3DEDA17BD0C}"/>
              </a:ext>
            </a:extLst>
          </p:cNvPr>
          <p:cNvSpPr txBox="1"/>
          <p:nvPr/>
        </p:nvSpPr>
        <p:spPr>
          <a:xfrm>
            <a:off x="6326930" y="3765385"/>
            <a:ext cx="5674659" cy="2862322"/>
          </a:xfrm>
          <a:prstGeom prst="rect">
            <a:avLst/>
          </a:prstGeom>
          <a:noFill/>
        </p:spPr>
        <p:txBody>
          <a:bodyPr wrap="square" rtlCol="0">
            <a:spAutoFit/>
          </a:bodyPr>
          <a:lstStyle/>
          <a:p>
            <a:pPr>
              <a:spcBef>
                <a:spcPts val="600"/>
              </a:spcBef>
              <a:tabLst>
                <a:tab pos="538163" algn="l"/>
              </a:tabLst>
            </a:pPr>
            <a:r>
              <a:rPr lang="lv-LV" sz="2000" b="1" dirty="0">
                <a:solidFill>
                  <a:schemeClr val="bg1"/>
                </a:solidFill>
                <a:effectLst>
                  <a:glow rad="127000">
                    <a:srgbClr val="AC2850"/>
                  </a:glow>
                </a:effectLst>
              </a:rPr>
              <a:t>Mācība  no </a:t>
            </a:r>
            <a:r>
              <a:rPr lang="lv-LV" sz="2000" b="1" dirty="0" err="1">
                <a:solidFill>
                  <a:schemeClr val="bg1"/>
                </a:solidFill>
                <a:effectLst>
                  <a:glow rad="127000">
                    <a:srgbClr val="AC2850"/>
                  </a:glow>
                </a:effectLst>
              </a:rPr>
              <a:t>Jeruzālemes</a:t>
            </a:r>
            <a:r>
              <a:rPr lang="lv-LV" sz="2000" b="1" dirty="0">
                <a:solidFill>
                  <a:schemeClr val="bg1"/>
                </a:solidFill>
                <a:effectLst>
                  <a:glow rad="127000">
                    <a:srgbClr val="AC2850"/>
                  </a:glow>
                </a:effectLst>
              </a:rPr>
              <a:t> izpostīšanas</a:t>
            </a:r>
            <a:r>
              <a:rPr lang="es-ES" sz="2000" b="1" dirty="0">
                <a:solidFill>
                  <a:schemeClr val="bg1"/>
                </a:solidFill>
                <a:effectLst>
                  <a:glow rad="127000">
                    <a:srgbClr val="AC2850"/>
                  </a:glow>
                </a:effectLst>
              </a:rPr>
              <a:t>:</a:t>
            </a:r>
          </a:p>
          <a:p>
            <a:pPr>
              <a:spcBef>
                <a:spcPts val="600"/>
              </a:spcBef>
              <a:tabLst>
                <a:tab pos="538163" algn="l"/>
              </a:tabLst>
            </a:pPr>
            <a:r>
              <a:rPr lang="es-ES" sz="2000" b="1" dirty="0">
                <a:solidFill>
                  <a:schemeClr val="bg1"/>
                </a:solidFill>
                <a:effectLst>
                  <a:glow rad="127000">
                    <a:srgbClr val="A23292"/>
                  </a:glow>
                </a:effectLst>
              </a:rPr>
              <a:t>	</a:t>
            </a:r>
            <a:r>
              <a:rPr lang="lv-LV" sz="2000" b="1" dirty="0">
                <a:solidFill>
                  <a:schemeClr val="bg1"/>
                </a:solidFill>
                <a:effectLst>
                  <a:glow rad="127000">
                    <a:srgbClr val="A23292"/>
                  </a:glow>
                </a:effectLst>
              </a:rPr>
              <a:t>Dieva mīlestības  noraidījums</a:t>
            </a:r>
            <a:r>
              <a:rPr lang="es-ES" sz="2000" b="1" dirty="0">
                <a:solidFill>
                  <a:schemeClr val="bg1"/>
                </a:solidFill>
                <a:effectLst>
                  <a:glow rad="127000">
                    <a:srgbClr val="A23292"/>
                  </a:glow>
                </a:effectLst>
              </a:rPr>
              <a:t>.</a:t>
            </a:r>
          </a:p>
          <a:p>
            <a:pPr>
              <a:spcBef>
                <a:spcPts val="600"/>
              </a:spcBef>
              <a:tabLst>
                <a:tab pos="538163" algn="l"/>
              </a:tabLst>
            </a:pPr>
            <a:r>
              <a:rPr lang="es-ES" sz="2000" b="1" dirty="0">
                <a:solidFill>
                  <a:schemeClr val="bg1"/>
                </a:solidFill>
                <a:effectLst>
                  <a:glow rad="127000">
                    <a:srgbClr val="51A54C"/>
                  </a:glow>
                </a:effectLst>
              </a:rPr>
              <a:t>	</a:t>
            </a:r>
            <a:r>
              <a:rPr lang="lv-LV" sz="2000" b="1" dirty="0">
                <a:solidFill>
                  <a:schemeClr val="bg1"/>
                </a:solidFill>
                <a:effectLst>
                  <a:glow rad="127000">
                    <a:srgbClr val="51A54C"/>
                  </a:glow>
                </a:effectLst>
              </a:rPr>
              <a:t>Dieva rūpes par Savu tautu</a:t>
            </a:r>
            <a:r>
              <a:rPr lang="es-ES" sz="2000" b="1" dirty="0">
                <a:solidFill>
                  <a:schemeClr val="bg1"/>
                </a:solidFill>
                <a:effectLst>
                  <a:glow rad="127000">
                    <a:srgbClr val="51A54C"/>
                  </a:glow>
                </a:effectLst>
              </a:rPr>
              <a:t>.</a:t>
            </a:r>
          </a:p>
          <a:p>
            <a:pPr>
              <a:spcBef>
                <a:spcPts val="1800"/>
              </a:spcBef>
              <a:tabLst>
                <a:tab pos="538163" algn="l"/>
              </a:tabLst>
            </a:pPr>
            <a:r>
              <a:rPr lang="lv-LV" sz="2000" b="1" dirty="0">
                <a:solidFill>
                  <a:schemeClr val="bg1"/>
                </a:solidFill>
                <a:effectLst>
                  <a:glow rad="127000">
                    <a:srgbClr val="AC2850"/>
                  </a:glow>
                </a:effectLst>
              </a:rPr>
              <a:t>Mācība no pirmajiem kristiešiem</a:t>
            </a:r>
            <a:r>
              <a:rPr lang="es-ES" sz="2000" b="1" dirty="0">
                <a:solidFill>
                  <a:schemeClr val="bg1"/>
                </a:solidFill>
                <a:effectLst>
                  <a:glow rad="127000">
                    <a:srgbClr val="AC2850"/>
                  </a:glow>
                </a:effectLst>
              </a:rPr>
              <a:t>:</a:t>
            </a:r>
          </a:p>
          <a:p>
            <a:pPr>
              <a:spcBef>
                <a:spcPts val="600"/>
              </a:spcBef>
              <a:tabLst>
                <a:tab pos="538163" algn="l"/>
              </a:tabLst>
            </a:pPr>
            <a:r>
              <a:rPr lang="es-ES" sz="2000" b="1" dirty="0">
                <a:solidFill>
                  <a:schemeClr val="bg1"/>
                </a:solidFill>
                <a:effectLst>
                  <a:glow rad="127000">
                    <a:srgbClr val="C5600D"/>
                  </a:glow>
                </a:effectLst>
              </a:rPr>
              <a:t>	</a:t>
            </a:r>
            <a:r>
              <a:rPr lang="lv-LV" sz="2000" b="1" dirty="0">
                <a:solidFill>
                  <a:schemeClr val="bg1"/>
                </a:solidFill>
                <a:effectLst>
                  <a:glow rad="127000">
                    <a:srgbClr val="C5600D"/>
                  </a:glow>
                </a:effectLst>
              </a:rPr>
              <a:t>Uzticība vajāšanu laikā</a:t>
            </a:r>
            <a:r>
              <a:rPr lang="es-ES" sz="2000" b="1" dirty="0">
                <a:solidFill>
                  <a:schemeClr val="bg1"/>
                </a:solidFill>
                <a:effectLst>
                  <a:glow rad="127000">
                    <a:srgbClr val="C5600D"/>
                  </a:glow>
                </a:effectLst>
              </a:rPr>
              <a:t>.</a:t>
            </a:r>
          </a:p>
          <a:p>
            <a:pPr>
              <a:spcBef>
                <a:spcPts val="600"/>
              </a:spcBef>
              <a:tabLst>
                <a:tab pos="538163" algn="l"/>
              </a:tabLst>
            </a:pPr>
            <a:r>
              <a:rPr lang="es-ES" sz="2000" b="1" dirty="0">
                <a:solidFill>
                  <a:schemeClr val="bg1"/>
                </a:solidFill>
                <a:effectLst>
                  <a:glow rad="127000">
                    <a:srgbClr val="228F9E"/>
                  </a:glow>
                </a:effectLst>
              </a:rPr>
              <a:t>	</a:t>
            </a:r>
            <a:r>
              <a:rPr lang="lv-LV" sz="2000" b="1" dirty="0">
                <a:solidFill>
                  <a:schemeClr val="bg1"/>
                </a:solidFill>
                <a:effectLst>
                  <a:glow rad="127000">
                    <a:srgbClr val="228F9E"/>
                  </a:glow>
                </a:effectLst>
              </a:rPr>
              <a:t>Palīdzība trūkumcietējiem</a:t>
            </a:r>
            <a:r>
              <a:rPr lang="es-ES" sz="2000" b="1" dirty="0">
                <a:solidFill>
                  <a:schemeClr val="bg1"/>
                </a:solidFill>
                <a:effectLst>
                  <a:glow rad="127000">
                    <a:srgbClr val="228F9E"/>
                  </a:glow>
                </a:effectLst>
              </a:rPr>
              <a:t>.</a:t>
            </a:r>
          </a:p>
          <a:p>
            <a:pPr>
              <a:spcBef>
                <a:spcPts val="600"/>
              </a:spcBef>
              <a:tabLst>
                <a:tab pos="538163" algn="l"/>
              </a:tabLst>
            </a:pPr>
            <a:r>
              <a:rPr lang="es-ES" sz="2000" b="1" dirty="0">
                <a:solidFill>
                  <a:schemeClr val="bg1"/>
                </a:solidFill>
                <a:effectLst>
                  <a:glow rad="127000">
                    <a:srgbClr val="A68702"/>
                  </a:glow>
                </a:effectLst>
              </a:rPr>
              <a:t>	</a:t>
            </a:r>
            <a:r>
              <a:rPr lang="lv-LV" sz="2000" b="1" dirty="0">
                <a:solidFill>
                  <a:schemeClr val="bg1"/>
                </a:solidFill>
                <a:effectLst>
                  <a:glow rad="127000">
                    <a:srgbClr val="A68702"/>
                  </a:glow>
                </a:effectLst>
              </a:rPr>
              <a:t>Mīlestība, mūsu identitātes zīme</a:t>
            </a:r>
            <a:r>
              <a:rPr lang="es-ES" sz="2000" b="1" dirty="0">
                <a:solidFill>
                  <a:schemeClr val="bg1"/>
                </a:solidFill>
                <a:effectLst>
                  <a:glow rad="127000">
                    <a:srgbClr val="A68702"/>
                  </a:glow>
                </a:effectLst>
              </a:rPr>
              <a:t>.</a:t>
            </a:r>
          </a:p>
        </p:txBody>
      </p:sp>
      <p:sp>
        <p:nvSpPr>
          <p:cNvPr id="3" name="CuadroTexto 2">
            <a:extLst>
              <a:ext uri="{FF2B5EF4-FFF2-40B4-BE49-F238E27FC236}">
                <a16:creationId xmlns:a16="http://schemas.microsoft.com/office/drawing/2014/main" id="{3D72F1CE-064A-7660-04A1-ED3658A1B139}"/>
              </a:ext>
            </a:extLst>
          </p:cNvPr>
          <p:cNvSpPr txBox="1"/>
          <p:nvPr/>
        </p:nvSpPr>
        <p:spPr>
          <a:xfrm>
            <a:off x="190411" y="210325"/>
            <a:ext cx="6687670" cy="1015663"/>
          </a:xfrm>
          <a:prstGeom prst="rect">
            <a:avLst/>
          </a:prstGeom>
          <a:noFill/>
        </p:spPr>
        <p:txBody>
          <a:bodyPr wrap="square" rtlCol="0">
            <a:spAutoFit/>
          </a:bodyPr>
          <a:lstStyle/>
          <a:p>
            <a:pPr>
              <a:spcBef>
                <a:spcPts val="600"/>
              </a:spcBef>
            </a:pPr>
            <a:r>
              <a:rPr lang="lv-LV" sz="2000" b="1" dirty="0"/>
              <a:t>70. gads iezīmēja </a:t>
            </a:r>
            <a:r>
              <a:rPr lang="lv-LV" sz="2000" b="1" dirty="0" err="1"/>
              <a:t>Israēlas</a:t>
            </a:r>
            <a:r>
              <a:rPr lang="lv-LV" sz="2000" b="1" dirty="0"/>
              <a:t> kā nācijas galu. Lai gan Jeruzalemi un templi nopostīja Roma, karā bija iesaistītas arī citas lielvalstis.</a:t>
            </a:r>
          </a:p>
        </p:txBody>
      </p:sp>
      <p:pic>
        <p:nvPicPr>
          <p:cNvPr id="5" name="Imagen 4" descr="Imagen que contiene exterior, naturaleza, pasto, agua&#10;&#10;Descripción generada automáticamente">
            <a:extLst>
              <a:ext uri="{FF2B5EF4-FFF2-40B4-BE49-F238E27FC236}">
                <a16:creationId xmlns:a16="http://schemas.microsoft.com/office/drawing/2014/main" id="{C7E16AA5-0268-38A4-61FE-7BC8654A2C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94839" y="155448"/>
            <a:ext cx="5006750" cy="332398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Imagen 6" descr="Imagen que contiene tabla, llenado, entero, grande&#10;&#10;Descripción generada automáticamente">
            <a:extLst>
              <a:ext uri="{FF2B5EF4-FFF2-40B4-BE49-F238E27FC236}">
                <a16:creationId xmlns:a16="http://schemas.microsoft.com/office/drawing/2014/main" id="{60103816-E877-B251-EE17-1A2BB8660D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0411" y="3693780"/>
            <a:ext cx="5113109" cy="300184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n 9" descr="Icono&#10;&#10;Descripción generada automáticamente">
            <a:extLst>
              <a:ext uri="{FF2B5EF4-FFF2-40B4-BE49-F238E27FC236}">
                <a16:creationId xmlns:a16="http://schemas.microsoft.com/office/drawing/2014/main" id="{79E0F991-AA7D-9CC8-38C2-777A1E5AFF4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51716" y="5085792"/>
            <a:ext cx="351665" cy="351171"/>
          </a:xfrm>
          <a:prstGeom prst="rect">
            <a:avLst/>
          </a:prstGeom>
        </p:spPr>
      </p:pic>
      <p:pic>
        <p:nvPicPr>
          <p:cNvPr id="12" name="Imagen 11" descr="Icono&#10;&#10;Descripción generada automáticamente">
            <a:extLst>
              <a:ext uri="{FF2B5EF4-FFF2-40B4-BE49-F238E27FC236}">
                <a16:creationId xmlns:a16="http://schemas.microsoft.com/office/drawing/2014/main" id="{95A94C06-655E-BF75-130F-7C1A7E9DB6F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51716" y="3780502"/>
            <a:ext cx="351665" cy="351171"/>
          </a:xfrm>
          <a:prstGeom prst="rect">
            <a:avLst/>
          </a:prstGeom>
        </p:spPr>
      </p:pic>
      <p:pic>
        <p:nvPicPr>
          <p:cNvPr id="15" name="Imagen 14" descr="Forma, Icono&#10;&#10;Descripción generada automáticamente">
            <a:extLst>
              <a:ext uri="{FF2B5EF4-FFF2-40B4-BE49-F238E27FC236}">
                <a16:creationId xmlns:a16="http://schemas.microsoft.com/office/drawing/2014/main" id="{69D5C66C-1D84-F157-A468-0EF48AA1EC5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6200000">
            <a:off x="6544788" y="4487239"/>
            <a:ext cx="191267" cy="477170"/>
          </a:xfrm>
          <a:prstGeom prst="rect">
            <a:avLst/>
          </a:prstGeom>
          <a:effectLst>
            <a:outerShdw blurRad="50800" dist="38100" dir="8100000" algn="tr" rotWithShape="0">
              <a:prstClr val="black">
                <a:alpha val="40000"/>
              </a:prstClr>
            </a:outerShdw>
          </a:effectLst>
        </p:spPr>
      </p:pic>
      <p:pic>
        <p:nvPicPr>
          <p:cNvPr id="16" name="Imagen 15" descr="Forma, Círculo&#10;&#10;Descripción generada automáticamente">
            <a:extLst>
              <a:ext uri="{FF2B5EF4-FFF2-40B4-BE49-F238E27FC236}">
                <a16:creationId xmlns:a16="http://schemas.microsoft.com/office/drawing/2014/main" id="{8DDAEFBD-7E0C-6D9F-CABD-9B50ECCECF5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6544952" y="4125403"/>
            <a:ext cx="191267" cy="477499"/>
          </a:xfrm>
          <a:prstGeom prst="rect">
            <a:avLst/>
          </a:prstGeom>
          <a:effectLst>
            <a:outerShdw blurRad="50800" dist="38100" dir="8100000" algn="tr" rotWithShape="0">
              <a:prstClr val="black">
                <a:alpha val="40000"/>
              </a:prstClr>
            </a:outerShdw>
          </a:effectLst>
        </p:spPr>
      </p:pic>
      <p:pic>
        <p:nvPicPr>
          <p:cNvPr id="17" name="Imagen 16" descr="Forma, Icono&#10;&#10;Descripción generada automáticamente">
            <a:extLst>
              <a:ext uri="{FF2B5EF4-FFF2-40B4-BE49-F238E27FC236}">
                <a16:creationId xmlns:a16="http://schemas.microsoft.com/office/drawing/2014/main" id="{9B8C0C0D-D9E6-1018-85E6-5FBBEB2C91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6544952" y="5789710"/>
            <a:ext cx="191267" cy="477499"/>
          </a:xfrm>
          <a:prstGeom prst="rect">
            <a:avLst/>
          </a:prstGeom>
          <a:effectLst>
            <a:outerShdw blurRad="50800" dist="38100" dir="8100000" algn="tr" rotWithShape="0">
              <a:prstClr val="black">
                <a:alpha val="40000"/>
              </a:prstClr>
            </a:outerShdw>
          </a:effectLst>
        </p:spPr>
      </p:pic>
      <p:pic>
        <p:nvPicPr>
          <p:cNvPr id="19" name="Imagen 18" descr="Icono&#10;&#10;Descripción generada automáticamente">
            <a:extLst>
              <a:ext uri="{FF2B5EF4-FFF2-40B4-BE49-F238E27FC236}">
                <a16:creationId xmlns:a16="http://schemas.microsoft.com/office/drawing/2014/main" id="{635A8854-9E0C-D4E5-F106-8DFC299EC3B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6544952" y="6175853"/>
            <a:ext cx="191267" cy="477499"/>
          </a:xfrm>
          <a:prstGeom prst="rect">
            <a:avLst/>
          </a:prstGeom>
          <a:effectLst>
            <a:outerShdw blurRad="50800" dist="38100" dir="8100000" algn="tr" rotWithShape="0">
              <a:prstClr val="black">
                <a:alpha val="40000"/>
              </a:prstClr>
            </a:outerShdw>
          </a:effectLst>
        </p:spPr>
      </p:pic>
      <p:pic>
        <p:nvPicPr>
          <p:cNvPr id="20" name="Imagen 19" descr="Un dibujo de un ojo&#10;&#10;Descripción generada automáticamente con confianza media">
            <a:extLst>
              <a:ext uri="{FF2B5EF4-FFF2-40B4-BE49-F238E27FC236}">
                <a16:creationId xmlns:a16="http://schemas.microsoft.com/office/drawing/2014/main" id="{DC20512D-7FF2-B15E-42B3-31ABC48746F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6544872" y="5402469"/>
            <a:ext cx="191426" cy="477498"/>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260ED74-5B40-ADBD-FF7B-98AB6B6E1E4D}"/>
              </a:ext>
            </a:extLst>
          </p:cNvPr>
          <p:cNvSpPr txBox="1"/>
          <p:nvPr/>
        </p:nvSpPr>
        <p:spPr>
          <a:xfrm>
            <a:off x="190410" y="1918485"/>
            <a:ext cx="6687669" cy="1323439"/>
          </a:xfrm>
          <a:prstGeom prst="rect">
            <a:avLst/>
          </a:prstGeom>
          <a:noFill/>
        </p:spPr>
        <p:txBody>
          <a:bodyPr wrap="square">
            <a:spAutoFit/>
          </a:bodyPr>
          <a:lstStyle/>
          <a:p>
            <a:pPr>
              <a:spcBef>
                <a:spcPts val="600"/>
              </a:spcBef>
            </a:pPr>
            <a:r>
              <a:rPr lang="lv-LV" sz="2000" b="1" dirty="0"/>
              <a:t>No otras puses, Dievs vairākkārtīgi brīdināja par Viņa noraidīšanas sekām, aizkavēja soda izpildi un sagatavoja tautu, draudzi, lai tā uzņemtos nest patiesības lāpu, un apgaismotu pasauli ar Dieva mīlestības vēsti.</a:t>
            </a:r>
          </a:p>
        </p:txBody>
      </p:sp>
      <p:sp>
        <p:nvSpPr>
          <p:cNvPr id="9" name="CuadroTexto 8">
            <a:extLst>
              <a:ext uri="{FF2B5EF4-FFF2-40B4-BE49-F238E27FC236}">
                <a16:creationId xmlns:a16="http://schemas.microsoft.com/office/drawing/2014/main" id="{E1C1F80F-BC6F-5E60-3A61-754327326116}"/>
              </a:ext>
            </a:extLst>
          </p:cNvPr>
          <p:cNvSpPr txBox="1"/>
          <p:nvPr/>
        </p:nvSpPr>
        <p:spPr>
          <a:xfrm>
            <a:off x="190409" y="1221070"/>
            <a:ext cx="6687669" cy="707886"/>
          </a:xfrm>
          <a:prstGeom prst="rect">
            <a:avLst/>
          </a:prstGeom>
          <a:noFill/>
        </p:spPr>
        <p:txBody>
          <a:bodyPr wrap="square">
            <a:spAutoFit/>
          </a:bodyPr>
          <a:lstStyle/>
          <a:p>
            <a:pPr>
              <a:spcBef>
                <a:spcPts val="600"/>
              </a:spcBef>
            </a:pPr>
            <a:r>
              <a:rPr lang="lv-LV" sz="2000" b="1" dirty="0"/>
              <a:t>No vienas puses, sātans kūdīja Izraēlu noraidīt Mesiju un pēc tam pieprasīja savas tiesības iznīcināt tautu.</a:t>
            </a:r>
          </a:p>
        </p:txBody>
      </p:sp>
    </p:spTree>
    <p:extLst>
      <p:ext uri="{BB962C8B-B14F-4D97-AF65-F5344CB8AC3E}">
        <p14:creationId xmlns:p14="http://schemas.microsoft.com/office/powerpoint/2010/main" val="393003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 calcmode="lin" valueType="num">
                                      <p:cBhvr>
                                        <p:cTn id="46" dur="500" fill="hold"/>
                                        <p:tgtEl>
                                          <p:spTgt spid="16"/>
                                        </p:tgtEl>
                                        <p:attrNameLst>
                                          <p:attrName>style.rotation</p:attrName>
                                        </p:attrNameLst>
                                      </p:cBhvr>
                                      <p:tavLst>
                                        <p:tav tm="0">
                                          <p:val>
                                            <p:fltVal val="90"/>
                                          </p:val>
                                        </p:tav>
                                        <p:tav tm="100000">
                                          <p:val>
                                            <p:fltVal val="0"/>
                                          </p:val>
                                        </p:tav>
                                      </p:tavLst>
                                    </p:anim>
                                    <p:animEffect transition="in" filter="fade">
                                      <p:cBhvr>
                                        <p:cTn id="47" dur="500"/>
                                        <p:tgtEl>
                                          <p:spTgt spid="16"/>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 calcmode="lin" valueType="num">
                                      <p:cBhvr>
                                        <p:cTn id="57" dur="500" fill="hold"/>
                                        <p:tgtEl>
                                          <p:spTgt spid="15"/>
                                        </p:tgtEl>
                                        <p:attrNameLst>
                                          <p:attrName>style.rotation</p:attrName>
                                        </p:attrNameLst>
                                      </p:cBhvr>
                                      <p:tavLst>
                                        <p:tav tm="0">
                                          <p:val>
                                            <p:fltVal val="90"/>
                                          </p:val>
                                        </p:tav>
                                        <p:tav tm="100000">
                                          <p:val>
                                            <p:fltVal val="0"/>
                                          </p:val>
                                        </p:tav>
                                      </p:tavLst>
                                    </p:anim>
                                    <p:animEffect transition="in" filter="fade">
                                      <p:cBhvr>
                                        <p:cTn id="58" dur="500"/>
                                        <p:tgtEl>
                                          <p:spTgt spid="15"/>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12"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0-#ppt_w/2"/>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 calcmode="lin" valueType="num">
                                      <p:cBhvr>
                                        <p:cTn id="78" dur="500" fill="hold"/>
                                        <p:tgtEl>
                                          <p:spTgt spid="20"/>
                                        </p:tgtEl>
                                        <p:attrNameLst>
                                          <p:attrName>style.rotation</p:attrName>
                                        </p:attrNameLst>
                                      </p:cBhvr>
                                      <p:tavLst>
                                        <p:tav tm="0">
                                          <p:val>
                                            <p:fltVal val="90"/>
                                          </p:val>
                                        </p:tav>
                                        <p:tav tm="100000">
                                          <p:val>
                                            <p:fltVal val="0"/>
                                          </p:val>
                                        </p:tav>
                                      </p:tavLst>
                                    </p:anim>
                                    <p:animEffect transition="in" filter="fade">
                                      <p:cBhvr>
                                        <p:cTn id="79" dur="500"/>
                                        <p:tgtEl>
                                          <p:spTgt spid="20"/>
                                        </p:tgtEl>
                                      </p:cBhvr>
                                    </p:animEffect>
                                  </p:childTnLst>
                                </p:cTn>
                              </p:par>
                            </p:childTnLst>
                          </p:cTn>
                        </p:par>
                        <p:par>
                          <p:cTn id="80" fill="hold">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2000"/>
                            </p:stCondLst>
                            <p:childTnLst>
                              <p:par>
                                <p:cTn id="85" presetID="31"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anim calcmode="lin" valueType="num">
                                      <p:cBhvr>
                                        <p:cTn id="89" dur="500" fill="hold"/>
                                        <p:tgtEl>
                                          <p:spTgt spid="17"/>
                                        </p:tgtEl>
                                        <p:attrNameLst>
                                          <p:attrName>style.rotation</p:attrName>
                                        </p:attrNameLst>
                                      </p:cBhvr>
                                      <p:tavLst>
                                        <p:tav tm="0">
                                          <p:val>
                                            <p:fltVal val="90"/>
                                          </p:val>
                                        </p:tav>
                                        <p:tav tm="100000">
                                          <p:val>
                                            <p:fltVal val="0"/>
                                          </p:val>
                                        </p:tav>
                                      </p:tavLst>
                                    </p:anim>
                                    <p:animEffect transition="in" filter="fade">
                                      <p:cBhvr>
                                        <p:cTn id="90" dur="500"/>
                                        <p:tgtEl>
                                          <p:spTgt spid="17"/>
                                        </p:tgtEl>
                                      </p:cBhvr>
                                    </p:animEffect>
                                  </p:childTnLst>
                                </p:cTn>
                              </p:par>
                            </p:childTnLst>
                          </p:cTn>
                        </p:par>
                        <p:par>
                          <p:cTn id="91" fill="hold">
                            <p:stCondLst>
                              <p:cond delay="2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3000"/>
                            </p:stCondLst>
                            <p:childTnLst>
                              <p:par>
                                <p:cTn id="96" presetID="3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500" fill="hold"/>
                                        <p:tgtEl>
                                          <p:spTgt spid="19"/>
                                        </p:tgtEl>
                                        <p:attrNameLst>
                                          <p:attrName>ppt_w</p:attrName>
                                        </p:attrNameLst>
                                      </p:cBhvr>
                                      <p:tavLst>
                                        <p:tav tm="0">
                                          <p:val>
                                            <p:fltVal val="0"/>
                                          </p:val>
                                        </p:tav>
                                        <p:tav tm="100000">
                                          <p:val>
                                            <p:strVal val="#ppt_w"/>
                                          </p:val>
                                        </p:tav>
                                      </p:tavLst>
                                    </p:anim>
                                    <p:anim calcmode="lin" valueType="num">
                                      <p:cBhvr>
                                        <p:cTn id="99" dur="500" fill="hold"/>
                                        <p:tgtEl>
                                          <p:spTgt spid="19"/>
                                        </p:tgtEl>
                                        <p:attrNameLst>
                                          <p:attrName>ppt_h</p:attrName>
                                        </p:attrNameLst>
                                      </p:cBhvr>
                                      <p:tavLst>
                                        <p:tav tm="0">
                                          <p:val>
                                            <p:fltVal val="0"/>
                                          </p:val>
                                        </p:tav>
                                        <p:tav tm="100000">
                                          <p:val>
                                            <p:strVal val="#ppt_h"/>
                                          </p:val>
                                        </p:tav>
                                      </p:tavLst>
                                    </p:anim>
                                    <p:anim calcmode="lin" valueType="num">
                                      <p:cBhvr>
                                        <p:cTn id="100" dur="500" fill="hold"/>
                                        <p:tgtEl>
                                          <p:spTgt spid="19"/>
                                        </p:tgtEl>
                                        <p:attrNameLst>
                                          <p:attrName>style.rotation</p:attrName>
                                        </p:attrNameLst>
                                      </p:cBhvr>
                                      <p:tavLst>
                                        <p:tav tm="0">
                                          <p:val>
                                            <p:fltVal val="90"/>
                                          </p:val>
                                        </p:tav>
                                        <p:tav tm="100000">
                                          <p:val>
                                            <p:fltVal val="0"/>
                                          </p:val>
                                        </p:tav>
                                      </p:tavLst>
                                    </p:anim>
                                    <p:animEffect transition="in" filter="fade">
                                      <p:cBhvr>
                                        <p:cTn id="101" dur="500"/>
                                        <p:tgtEl>
                                          <p:spTgt spid="19"/>
                                        </p:tgtEl>
                                      </p:cBhvr>
                                    </p:animEffect>
                                  </p:childTnLst>
                                </p:cTn>
                              </p:par>
                            </p:childTnLst>
                          </p:cTn>
                        </p:par>
                        <p:par>
                          <p:cTn id="102" fill="hold">
                            <p:stCondLst>
                              <p:cond delay="3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2213"/>
            <a:ext cx="5986914" cy="2585323"/>
          </a:xfrm>
          <a:prstGeom prst="rect">
            <a:avLst/>
          </a:prstGeom>
          <a:noFill/>
        </p:spPr>
        <p:txBody>
          <a:bodyPr wrap="square">
            <a:spAutoFit/>
          </a:bodyPr>
          <a:lstStyle/>
          <a:p>
            <a:pPr algn="ctr"/>
            <a:r>
              <a:rPr lang="lv-LV" sz="5400" b="1" dirty="0">
                <a:ln w="13462">
                  <a:solidFill>
                    <a:srgbClr val="7D4837"/>
                  </a:solidFill>
                  <a:prstDash val="solid"/>
                </a:ln>
                <a:solidFill>
                  <a:srgbClr val="FFFF00"/>
                </a:solidFill>
                <a:effectLst>
                  <a:outerShdw dist="38100" dir="2700000" algn="bl" rotWithShape="0">
                    <a:schemeClr val="accent5"/>
                  </a:outerShdw>
                </a:effectLst>
              </a:rPr>
              <a:t>MĀCĪBA NO JERUZALEMES IZPOSTĪŠANAS</a:t>
            </a:r>
            <a:endParaRPr lang="es-ES" sz="5400" b="1" dirty="0">
              <a:ln w="13462">
                <a:solidFill>
                  <a:srgbClr val="7D4837"/>
                </a:solidFill>
                <a:prstDash val="solid"/>
              </a:ln>
              <a:solidFill>
                <a:srgbClr val="FFFF00"/>
              </a:solidFill>
              <a:effectLst>
                <a:outerShdw dist="38100" dir="2700000" algn="bl" rotWithShape="0">
                  <a:schemeClr val="accent5"/>
                </a:outerShdw>
              </a:effectLst>
            </a:endParaRPr>
          </a:p>
        </p:txBody>
      </p:sp>
    </p:spTree>
    <p:extLst>
      <p:ext uri="{BB962C8B-B14F-4D97-AF65-F5344CB8AC3E}">
        <p14:creationId xmlns:p14="http://schemas.microsoft.com/office/powerpoint/2010/main" val="2753010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6ACB74-5F9D-195F-81B6-031034FD1489}"/>
              </a:ext>
            </a:extLst>
          </p:cNvPr>
          <p:cNvSpPr txBox="1"/>
          <p:nvPr/>
        </p:nvSpPr>
        <p:spPr>
          <a:xfrm>
            <a:off x="0" y="0"/>
            <a:ext cx="12192000" cy="769441"/>
          </a:xfrm>
          <a:prstGeom prst="rect">
            <a:avLst/>
          </a:prstGeom>
          <a:noFill/>
        </p:spPr>
        <p:txBody>
          <a:bodyPr wrap="square">
            <a:spAutoFit/>
          </a:bodyPr>
          <a:lstStyle/>
          <a:p>
            <a:pPr algn="ctr"/>
            <a:r>
              <a:rPr lang="lv-LV"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DIEVA MĪLESTĪBAS NORAIDĪJUMS</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5B9B411-2013-EDB3-013A-C7E30FCFCF9A}"/>
              </a:ext>
            </a:extLst>
          </p:cNvPr>
          <p:cNvSpPr txBox="1"/>
          <p:nvPr/>
        </p:nvSpPr>
        <p:spPr>
          <a:xfrm>
            <a:off x="3428693" y="587659"/>
            <a:ext cx="8763307" cy="923330"/>
          </a:xfrm>
          <a:prstGeom prst="rect">
            <a:avLst/>
          </a:prstGeom>
          <a:noFill/>
        </p:spPr>
        <p:txBody>
          <a:bodyPr wrap="square">
            <a:spAutoFit/>
          </a:bodyPr>
          <a:lstStyle/>
          <a:p>
            <a:pPr algn="ctr"/>
            <a:r>
              <a:rPr lang="lv-LV" b="1" dirty="0" err="1">
                <a:solidFill>
                  <a:schemeClr val="accent5">
                    <a:lumMod val="75000"/>
                  </a:schemeClr>
                </a:solidFill>
                <a:latin typeface="Comic Sans MS" panose="030F0702030302020204" pitchFamily="66" charset="0"/>
              </a:rPr>
              <a:t>Jeruzāleme</a:t>
            </a:r>
            <a:r>
              <a:rPr lang="lv-LV" b="1" dirty="0">
                <a:solidFill>
                  <a:schemeClr val="accent5">
                    <a:lumMod val="75000"/>
                  </a:schemeClr>
                </a:solidFill>
                <a:latin typeface="Comic Sans MS" panose="030F0702030302020204" pitchFamily="66" charset="0"/>
              </a:rPr>
              <a:t>, </a:t>
            </a:r>
            <a:r>
              <a:rPr lang="lv-LV" b="1" dirty="0" err="1">
                <a:solidFill>
                  <a:schemeClr val="accent5">
                    <a:lumMod val="75000"/>
                  </a:schemeClr>
                </a:solidFill>
                <a:latin typeface="Comic Sans MS" panose="030F0702030302020204" pitchFamily="66" charset="0"/>
              </a:rPr>
              <a:t>Jeruzāleme</a:t>
            </a:r>
            <a:r>
              <a:rPr lang="lv-LV" b="1" dirty="0">
                <a:solidFill>
                  <a:schemeClr val="accent5">
                    <a:lumMod val="75000"/>
                  </a:schemeClr>
                </a:solidFill>
                <a:latin typeface="Comic Sans MS" panose="030F0702030302020204" pitchFamily="66" charset="0"/>
              </a:rPr>
              <a:t>! … Cik reižu Es gribēju sapulcināt ap Sevi tavus bērnus, kā vista sapulcina savus cālīšus apakš saviem spārniem, bet jūs negribējāt</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(Mat</a:t>
            </a:r>
            <a:r>
              <a:rPr lang="lv-LV" sz="1400" b="1" dirty="0">
                <a:solidFill>
                  <a:schemeClr val="accent5">
                    <a:lumMod val="75000"/>
                  </a:schemeClr>
                </a:solidFill>
                <a:latin typeface="Comic Sans MS" panose="030F0702030302020204" pitchFamily="66" charset="0"/>
              </a:rPr>
              <a:t>.</a:t>
            </a:r>
            <a:r>
              <a:rPr lang="es-ES" sz="1400" b="1" dirty="0">
                <a:solidFill>
                  <a:schemeClr val="accent5">
                    <a:lumMod val="75000"/>
                  </a:schemeClr>
                </a:solidFill>
                <a:latin typeface="Comic Sans MS" panose="030F0702030302020204" pitchFamily="66" charset="0"/>
              </a:rPr>
              <a:t>23:37)</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7E62783-843A-9460-B9A3-6E0A1E213E32}"/>
              </a:ext>
            </a:extLst>
          </p:cNvPr>
          <p:cNvSpPr txBox="1"/>
          <p:nvPr/>
        </p:nvSpPr>
        <p:spPr>
          <a:xfrm>
            <a:off x="3663645" y="1585243"/>
            <a:ext cx="8567523" cy="1015663"/>
          </a:xfrm>
          <a:prstGeom prst="rect">
            <a:avLst/>
          </a:prstGeom>
          <a:noFill/>
        </p:spPr>
        <p:txBody>
          <a:bodyPr wrap="square" rtlCol="0">
            <a:spAutoFit/>
          </a:bodyPr>
          <a:lstStyle/>
          <a:p>
            <a:pPr>
              <a:spcBef>
                <a:spcPts val="600"/>
              </a:spcBef>
            </a:pPr>
            <a:r>
              <a:rPr lang="lv-LV" sz="2000" b="1" dirty="0">
                <a:solidFill>
                  <a:schemeClr val="bg1"/>
                </a:solidFill>
                <a:effectLst>
                  <a:glow rad="127000">
                    <a:srgbClr val="1A0613"/>
                  </a:glow>
                  <a:outerShdw blurRad="38100" dist="38100" dir="2700000" algn="tl">
                    <a:srgbClr val="000000">
                      <a:alpha val="43137"/>
                    </a:srgbClr>
                  </a:outerShdw>
                </a:effectLst>
              </a:rPr>
              <a:t>Tuvojoties Jeruzalemei, Jēzus raudāja (Lūka 19:41-44). Viņš zināja, ka viņi cietīs pelnītās sekas par to, ka viņi spītīgi noraidīja Dieva mīlošos aicinājumus (Mat.23:37).</a:t>
            </a:r>
          </a:p>
        </p:txBody>
      </p:sp>
      <p:pic>
        <p:nvPicPr>
          <p:cNvPr id="4" name="Imagen 3" descr="Un grupo de personas disfrazadas&#10;&#10;Descripción generada automáticamente con confianza media">
            <a:extLst>
              <a:ext uri="{FF2B5EF4-FFF2-40B4-BE49-F238E27FC236}">
                <a16:creationId xmlns:a16="http://schemas.microsoft.com/office/drawing/2014/main" id="{9633F36D-BFD8-4623-27CD-B854776F77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1767" y="769441"/>
            <a:ext cx="3383541" cy="2647269"/>
          </a:xfrm>
          <a:prstGeom prst="rect">
            <a:avLst/>
          </a:prstGeom>
          <a:solidFill>
            <a:srgbClr val="FFFFFF">
              <a:shade val="85000"/>
            </a:srgbClr>
          </a:solidFill>
          <a:ln w="88900" cap="sq">
            <a:solidFill>
              <a:srgbClr val="BAEA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edificio, calle, caminando, gente&#10;&#10;Descripción generada automáticamente">
            <a:extLst>
              <a:ext uri="{FF2B5EF4-FFF2-40B4-BE49-F238E27FC236}">
                <a16:creationId xmlns:a16="http://schemas.microsoft.com/office/drawing/2014/main" id="{B9B09A16-BCDD-6F88-A969-53EA21628D9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825339" y="3657357"/>
            <a:ext cx="4109449" cy="3082087"/>
          </a:xfrm>
          <a:prstGeom prst="rect">
            <a:avLst/>
          </a:prstGeom>
          <a:solidFill>
            <a:srgbClr val="FFFFFF">
              <a:shade val="85000"/>
            </a:srgbClr>
          </a:solidFill>
          <a:ln w="88900" cap="sq">
            <a:solidFill>
              <a:srgbClr val="BC330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Descripción generada automáticamente con confianza media">
            <a:extLst>
              <a:ext uri="{FF2B5EF4-FFF2-40B4-BE49-F238E27FC236}">
                <a16:creationId xmlns:a16="http://schemas.microsoft.com/office/drawing/2014/main" id="{33F1CABD-1F28-F164-31EB-3D8A9893272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853856" y="3245970"/>
            <a:ext cx="2887481" cy="3503939"/>
          </a:xfrm>
          <a:prstGeom prst="rect">
            <a:avLst/>
          </a:prstGeom>
          <a:effectLst>
            <a:outerShdw blurRad="50800" dist="38100" dir="2700000" algn="tl" rotWithShape="0">
              <a:schemeClr val="bg1">
                <a:alpha val="40000"/>
              </a:schemeClr>
            </a:outerShdw>
            <a:softEdge rad="25400"/>
          </a:effectLst>
        </p:spPr>
      </p:pic>
      <p:sp>
        <p:nvSpPr>
          <p:cNvPr id="12" name="CuadroTexto 11">
            <a:extLst>
              <a:ext uri="{FF2B5EF4-FFF2-40B4-BE49-F238E27FC236}">
                <a16:creationId xmlns:a16="http://schemas.microsoft.com/office/drawing/2014/main" id="{85A86519-C46C-1181-E826-A355DA32194C}"/>
              </a:ext>
            </a:extLst>
          </p:cNvPr>
          <p:cNvSpPr txBox="1"/>
          <p:nvPr/>
        </p:nvSpPr>
        <p:spPr>
          <a:xfrm>
            <a:off x="42699" y="3541077"/>
            <a:ext cx="6771988" cy="1323439"/>
          </a:xfrm>
          <a:prstGeom prst="rect">
            <a:avLst/>
          </a:prstGeom>
          <a:noFill/>
        </p:spPr>
        <p:txBody>
          <a:bodyPr wrap="square">
            <a:spAutoFit/>
          </a:bodyPr>
          <a:lstStyle/>
          <a:p>
            <a:pPr>
              <a:spcBef>
                <a:spcPts val="600"/>
              </a:spcBef>
            </a:pPr>
            <a:r>
              <a:rPr lang="lv-LV" sz="2000" b="1" dirty="0">
                <a:solidFill>
                  <a:schemeClr val="bg1"/>
                </a:solidFill>
                <a:effectLst>
                  <a:glow rad="127000">
                    <a:srgbClr val="1A0613"/>
                  </a:glow>
                  <a:outerShdw blurRad="38100" dist="38100" dir="2700000" algn="tl">
                    <a:srgbClr val="000000">
                      <a:alpha val="43137"/>
                    </a:srgbClr>
                  </a:outerShdw>
                </a:effectLst>
              </a:rPr>
              <a:t>Vēsture stāsta, ka 66. gadā jūdi sacēlās pret romiešu vardarbību. Dažādas jūdu grupas cīnījās savā starpā, kamēr romieši aplenca pilsētu. 70. gadā viss bija beidzies. Tīts nopostīja Jeruzalemi un templi. Bojā gāja miljons jūdu.</a:t>
            </a:r>
          </a:p>
        </p:txBody>
      </p:sp>
      <p:sp>
        <p:nvSpPr>
          <p:cNvPr id="7" name="CuadroTexto 6">
            <a:extLst>
              <a:ext uri="{FF2B5EF4-FFF2-40B4-BE49-F238E27FC236}">
                <a16:creationId xmlns:a16="http://schemas.microsoft.com/office/drawing/2014/main" id="{FC0EB4FE-D62D-24F6-3CC9-2229E71F96AE}"/>
              </a:ext>
            </a:extLst>
          </p:cNvPr>
          <p:cNvSpPr txBox="1"/>
          <p:nvPr/>
        </p:nvSpPr>
        <p:spPr>
          <a:xfrm>
            <a:off x="3663645" y="2526033"/>
            <a:ext cx="8485656" cy="1015663"/>
          </a:xfrm>
          <a:prstGeom prst="rect">
            <a:avLst/>
          </a:prstGeom>
          <a:noFill/>
        </p:spPr>
        <p:txBody>
          <a:bodyPr wrap="square">
            <a:spAutoFit/>
          </a:bodyPr>
          <a:lstStyle/>
          <a:p>
            <a:pPr>
              <a:spcBef>
                <a:spcPts val="600"/>
              </a:spcBef>
            </a:pPr>
            <a:r>
              <a:rPr lang="lv-LV" sz="2000" b="1" dirty="0">
                <a:solidFill>
                  <a:schemeClr val="bg1"/>
                </a:solidFill>
                <a:effectLst>
                  <a:glow rad="127000">
                    <a:srgbClr val="1A0613"/>
                  </a:glow>
                  <a:outerShdw blurRad="38100" dist="38100" dir="2700000" algn="tl">
                    <a:srgbClr val="000000">
                      <a:alpha val="43137"/>
                    </a:srgbClr>
                  </a:outerShdw>
                </a:effectLst>
              </a:rPr>
              <a:t>Viņš raudāja, jo no traģēdijas varēja izvairīties. Dievs tik ļoti mūs mīl, ka Viņš negrib, lai kāds mirtu, bet lai ikviens iegūtu mūžīgo dzīvību (Jņ.5:39-40; Ec.18:31-32).</a:t>
            </a:r>
            <a:endParaRPr lang="es-ES" sz="2000" b="1" dirty="0">
              <a:solidFill>
                <a:schemeClr val="bg1"/>
              </a:solidFill>
              <a:effectLst>
                <a:glow rad="127000">
                  <a:srgbClr val="1A0613"/>
                </a:glow>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99AAB0A5-7075-5AAE-7F60-599C4387A376}"/>
              </a:ext>
            </a:extLst>
          </p:cNvPr>
          <p:cNvSpPr txBox="1"/>
          <p:nvPr/>
        </p:nvSpPr>
        <p:spPr>
          <a:xfrm>
            <a:off x="42699" y="5024590"/>
            <a:ext cx="6769648" cy="1631216"/>
          </a:xfrm>
          <a:prstGeom prst="rect">
            <a:avLst/>
          </a:prstGeom>
          <a:noFill/>
        </p:spPr>
        <p:txBody>
          <a:bodyPr wrap="square">
            <a:spAutoFit/>
          </a:bodyPr>
          <a:lstStyle/>
          <a:p>
            <a:pPr>
              <a:spcBef>
                <a:spcPts val="600"/>
              </a:spcBef>
            </a:pPr>
            <a:r>
              <a:rPr lang="lv-LV" sz="2000" b="1" dirty="0">
                <a:solidFill>
                  <a:schemeClr val="bg1"/>
                </a:solidFill>
                <a:effectLst>
                  <a:glow rad="127000">
                    <a:srgbClr val="1A0613"/>
                  </a:glow>
                  <a:outerShdw blurRad="38100" dist="38100" dir="2700000" algn="tl">
                    <a:srgbClr val="000000">
                      <a:alpha val="43137"/>
                    </a:srgbClr>
                  </a:outerShdw>
                </a:effectLst>
              </a:rPr>
              <a:t>Taču vēsture  neatklāj, kā sātans pamudināja jūdus uz sacelšanos un romiešus uz atriebību. Jeruzalemes iznīcināšana bija tiešs velna darbs. Nogriežoties no dzīvības Avota, Izraēla tika atstāta ienaidnieka nežēlastībā, kur viņi tika pakļauti tikai iznīcībai un nāvei.</a:t>
            </a:r>
          </a:p>
        </p:txBody>
      </p:sp>
    </p:spTree>
    <p:extLst>
      <p:ext uri="{BB962C8B-B14F-4D97-AF65-F5344CB8AC3E}">
        <p14:creationId xmlns:p14="http://schemas.microsoft.com/office/powerpoint/2010/main" val="272812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290">
                                          <p:stCondLst>
                                            <p:cond delay="0"/>
                                          </p:stCondLst>
                                        </p:cTn>
                                        <p:tgtEl>
                                          <p:spTgt spid="8"/>
                                        </p:tgtEl>
                                      </p:cBhvr>
                                    </p:animEffect>
                                    <p:anim calcmode="lin" valueType="num">
                                      <p:cBhvr>
                                        <p:cTn id="41"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46" dur="13">
                                          <p:stCondLst>
                                            <p:cond delay="325"/>
                                          </p:stCondLst>
                                        </p:cTn>
                                        <p:tgtEl>
                                          <p:spTgt spid="8"/>
                                        </p:tgtEl>
                                      </p:cBhvr>
                                      <p:to x="100000" y="60000"/>
                                    </p:animScale>
                                    <p:animScale>
                                      <p:cBhvr>
                                        <p:cTn id="47" dur="83" decel="50000">
                                          <p:stCondLst>
                                            <p:cond delay="338"/>
                                          </p:stCondLst>
                                        </p:cTn>
                                        <p:tgtEl>
                                          <p:spTgt spid="8"/>
                                        </p:tgtEl>
                                      </p:cBhvr>
                                      <p:to x="100000" y="100000"/>
                                    </p:animScale>
                                    <p:animScale>
                                      <p:cBhvr>
                                        <p:cTn id="48" dur="13">
                                          <p:stCondLst>
                                            <p:cond delay="656"/>
                                          </p:stCondLst>
                                        </p:cTn>
                                        <p:tgtEl>
                                          <p:spTgt spid="8"/>
                                        </p:tgtEl>
                                      </p:cBhvr>
                                      <p:to x="100000" y="80000"/>
                                    </p:animScale>
                                    <p:animScale>
                                      <p:cBhvr>
                                        <p:cTn id="49" dur="83" decel="50000">
                                          <p:stCondLst>
                                            <p:cond delay="669"/>
                                          </p:stCondLst>
                                        </p:cTn>
                                        <p:tgtEl>
                                          <p:spTgt spid="8"/>
                                        </p:tgtEl>
                                      </p:cBhvr>
                                      <p:to x="100000" y="100000"/>
                                    </p:animScale>
                                    <p:animScale>
                                      <p:cBhvr>
                                        <p:cTn id="50" dur="13">
                                          <p:stCondLst>
                                            <p:cond delay="821"/>
                                          </p:stCondLst>
                                        </p:cTn>
                                        <p:tgtEl>
                                          <p:spTgt spid="8"/>
                                        </p:tgtEl>
                                      </p:cBhvr>
                                      <p:to x="100000" y="90000"/>
                                    </p:animScale>
                                    <p:animScale>
                                      <p:cBhvr>
                                        <p:cTn id="51" dur="83" decel="50000">
                                          <p:stCondLst>
                                            <p:cond delay="834"/>
                                          </p:stCondLst>
                                        </p:cTn>
                                        <p:tgtEl>
                                          <p:spTgt spid="8"/>
                                        </p:tgtEl>
                                      </p:cBhvr>
                                      <p:to x="100000" y="100000"/>
                                    </p:animScale>
                                    <p:animScale>
                                      <p:cBhvr>
                                        <p:cTn id="52" dur="13">
                                          <p:stCondLst>
                                            <p:cond delay="904"/>
                                          </p:stCondLst>
                                        </p:cTn>
                                        <p:tgtEl>
                                          <p:spTgt spid="8"/>
                                        </p:tgtEl>
                                      </p:cBhvr>
                                      <p:to x="100000" y="95000"/>
                                    </p:animScale>
                                    <p:animScale>
                                      <p:cBhvr>
                                        <p:cTn id="53" dur="83" decel="50000">
                                          <p:stCondLst>
                                            <p:cond delay="917"/>
                                          </p:stCondLst>
                                        </p:cTn>
                                        <p:tgtEl>
                                          <p:spTgt spid="8"/>
                                        </p:tgtEl>
                                      </p:cBhvr>
                                      <p:to x="100000" y="100000"/>
                                    </p:animScale>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5"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1000" fill="hold"/>
                                        <p:tgtEl>
                                          <p:spTgt spid="10"/>
                                        </p:tgtEl>
                                        <p:attrNameLst>
                                          <p:attrName>ppt_w</p:attrName>
                                        </p:attrNameLst>
                                      </p:cBhvr>
                                      <p:tavLst>
                                        <p:tav tm="0">
                                          <p:val>
                                            <p:fltVal val="0"/>
                                          </p:val>
                                        </p:tav>
                                        <p:tav tm="100000">
                                          <p:val>
                                            <p:strVal val="#ppt_w"/>
                                          </p:val>
                                        </p:tav>
                                      </p:tavLst>
                                    </p:anim>
                                    <p:anim calcmode="lin" valueType="num">
                                      <p:cBhvr>
                                        <p:cTn id="63" dur="1000" fill="hold"/>
                                        <p:tgtEl>
                                          <p:spTgt spid="10"/>
                                        </p:tgtEl>
                                        <p:attrNameLst>
                                          <p:attrName>ppt_h</p:attrName>
                                        </p:attrNameLst>
                                      </p:cBhvr>
                                      <p:tavLst>
                                        <p:tav tm="0">
                                          <p:val>
                                            <p:fltVal val="0"/>
                                          </p:val>
                                        </p:tav>
                                        <p:tav tm="100000">
                                          <p:val>
                                            <p:strVal val="#ppt_h"/>
                                          </p:val>
                                        </p:tav>
                                      </p:tavLst>
                                    </p:anim>
                                    <p:anim calcmode="lin" valueType="num">
                                      <p:cBhvr>
                                        <p:cTn id="64"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753577-0772-8C5D-5729-02A1810D199A}"/>
              </a:ext>
            </a:extLst>
          </p:cNvPr>
          <p:cNvSpPr txBox="1"/>
          <p:nvPr/>
        </p:nvSpPr>
        <p:spPr>
          <a:xfrm>
            <a:off x="0" y="0"/>
            <a:ext cx="12191999" cy="769441"/>
          </a:xfrm>
          <a:prstGeom prst="rect">
            <a:avLst/>
          </a:prstGeom>
          <a:noFill/>
        </p:spPr>
        <p:txBody>
          <a:bodyPr wrap="square">
            <a:spAutoFit/>
          </a:bodyPr>
          <a:lstStyle/>
          <a:p>
            <a:pPr algn="ctr"/>
            <a:r>
              <a:rPr lang="lv-LV"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DIEVA RŪPES PAR SAVU TAUTU</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CuadroTexto 6">
            <a:extLst>
              <a:ext uri="{FF2B5EF4-FFF2-40B4-BE49-F238E27FC236}">
                <a16:creationId xmlns:a16="http://schemas.microsoft.com/office/drawing/2014/main" id="{FEF83F4B-F7CA-4A9C-1F24-E7C5EEC9A6B4}"/>
              </a:ext>
            </a:extLst>
          </p:cNvPr>
          <p:cNvSpPr txBox="1"/>
          <p:nvPr/>
        </p:nvSpPr>
        <p:spPr>
          <a:xfrm>
            <a:off x="815787" y="645476"/>
            <a:ext cx="10560423" cy="646331"/>
          </a:xfrm>
          <a:prstGeom prst="rect">
            <a:avLst/>
          </a:prstGeom>
          <a:noFill/>
        </p:spPr>
        <p:txBody>
          <a:bodyPr wrap="square">
            <a:spAutoFit/>
          </a:bodyPr>
          <a:lstStyle/>
          <a:p>
            <a:pPr algn="ctr"/>
            <a:r>
              <a:rPr lang="lv-LV" b="1" dirty="0">
                <a:solidFill>
                  <a:srgbClr val="002060"/>
                </a:solidFill>
                <a:latin typeface="Comic Sans MS" panose="030F0702030302020204" pitchFamily="66" charset="0"/>
              </a:rPr>
              <a:t>“Nebīsties, jo Es esmu ar tevi! Neatkāpies, jo Es esmu tavs Dievs! Es tevi stiprinu, Es tev arī palīdzu, Es tevi uzturu ar Savas taisnības labo roku!” </a:t>
            </a:r>
            <a:r>
              <a:rPr lang="lv-LV" sz="1400" b="1" dirty="0">
                <a:solidFill>
                  <a:srgbClr val="002060"/>
                </a:solidFill>
                <a:latin typeface="Comic Sans MS" panose="030F0702030302020204" pitchFamily="66" charset="0"/>
              </a:rPr>
              <a:t>(Jesaja 41:10)</a:t>
            </a:r>
          </a:p>
        </p:txBody>
      </p:sp>
      <p:sp>
        <p:nvSpPr>
          <p:cNvPr id="8" name="CuadroTexto 7">
            <a:extLst>
              <a:ext uri="{FF2B5EF4-FFF2-40B4-BE49-F238E27FC236}">
                <a16:creationId xmlns:a16="http://schemas.microsoft.com/office/drawing/2014/main" id="{19C41DAB-11A2-84DE-DEC2-02FB99A1B25C}"/>
              </a:ext>
            </a:extLst>
          </p:cNvPr>
          <p:cNvSpPr txBox="1"/>
          <p:nvPr/>
        </p:nvSpPr>
        <p:spPr>
          <a:xfrm>
            <a:off x="179297" y="1300556"/>
            <a:ext cx="8233186" cy="1015663"/>
          </a:xfrm>
          <a:prstGeom prst="rect">
            <a:avLst/>
          </a:prstGeom>
          <a:noFill/>
        </p:spPr>
        <p:txBody>
          <a:bodyPr wrap="square" rtlCol="0">
            <a:spAutoFit/>
          </a:bodyPr>
          <a:lstStyle/>
          <a:p>
            <a:pPr algn="just">
              <a:spcBef>
                <a:spcPts val="600"/>
              </a:spcBef>
            </a:pPr>
            <a:r>
              <a:rPr lang="lv-LV" sz="2000" b="1" dirty="0"/>
              <a:t>Savā mīlestībā Dievs deva iespēju tikt glābtiem visiem, kas to vēlējās. Viņš deva zīmi, kad redzat Jeruzalemi karaspēka ielenktu, tad lai tie bēg kalnos (Lūka 21:20).</a:t>
            </a:r>
          </a:p>
        </p:txBody>
      </p:sp>
      <p:pic>
        <p:nvPicPr>
          <p:cNvPr id="4" name="Imagen 3" descr="Una multitud de gente&#10;&#10;Descripción generada automáticamente">
            <a:extLst>
              <a:ext uri="{FF2B5EF4-FFF2-40B4-BE49-F238E27FC236}">
                <a16:creationId xmlns:a16="http://schemas.microsoft.com/office/drawing/2014/main" id="{FCE6A1B4-D7D2-F3F3-C1AC-C1852974F66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412480" y="1405487"/>
            <a:ext cx="3617407" cy="2423573"/>
          </a:xfrm>
          <a:prstGeom prst="snip2DiagRect">
            <a:avLst>
              <a:gd name="adj1" fmla="val 15489"/>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Imagen que contiene gato, interior, edificio, viendo&#10;&#10;Descripción generada automáticamente">
            <a:extLst>
              <a:ext uri="{FF2B5EF4-FFF2-40B4-BE49-F238E27FC236}">
                <a16:creationId xmlns:a16="http://schemas.microsoft.com/office/drawing/2014/main" id="{88A406CC-1051-E660-9B5D-A6948A12119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9926221" y="3958920"/>
            <a:ext cx="2103666" cy="2805764"/>
          </a:xfrm>
          <a:prstGeom prst="snip2DiagRect">
            <a:avLst/>
          </a:prstGeom>
          <a:solidFill>
            <a:srgbClr val="FFFFFF">
              <a:shade val="85000"/>
            </a:srgbClr>
          </a:solidFill>
          <a:ln w="38100" cap="sq">
            <a:solidFill>
              <a:srgbClr val="5C93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edificio, tabla, hombre&#10;&#10;Descripción generada automáticamente">
            <a:extLst>
              <a:ext uri="{FF2B5EF4-FFF2-40B4-BE49-F238E27FC236}">
                <a16:creationId xmlns:a16="http://schemas.microsoft.com/office/drawing/2014/main" id="{75FCF03D-EE94-91D0-B23F-B19CD7519C7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83841" y="3958921"/>
            <a:ext cx="3312590" cy="2805764"/>
          </a:xfrm>
          <a:prstGeom prst="snip2DiagRect">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D7F083E3-10AE-13CD-226F-1FEAB9E9FE6C}"/>
              </a:ext>
            </a:extLst>
          </p:cNvPr>
          <p:cNvSpPr txBox="1"/>
          <p:nvPr/>
        </p:nvSpPr>
        <p:spPr>
          <a:xfrm>
            <a:off x="179297" y="3128095"/>
            <a:ext cx="8233186" cy="707886"/>
          </a:xfrm>
          <a:prstGeom prst="rect">
            <a:avLst/>
          </a:prstGeom>
          <a:noFill/>
        </p:spPr>
        <p:txBody>
          <a:bodyPr wrap="square">
            <a:spAutoFit/>
          </a:bodyPr>
          <a:lstStyle/>
          <a:p>
            <a:pPr>
              <a:spcBef>
                <a:spcPts val="600"/>
              </a:spcBef>
            </a:pPr>
            <a:r>
              <a:rPr lang="lv-LV" sz="2000" b="1" dirty="0"/>
              <a:t>Tie, kuri ticēja Jēzus Vārdiem, izmantoja šo brīdi, lai bēgtu, jo Jeruzaleme bija atstāta bez apsardzes.</a:t>
            </a:r>
          </a:p>
        </p:txBody>
      </p:sp>
      <p:sp>
        <p:nvSpPr>
          <p:cNvPr id="14" name="CuadroTexto 13">
            <a:extLst>
              <a:ext uri="{FF2B5EF4-FFF2-40B4-BE49-F238E27FC236}">
                <a16:creationId xmlns:a16="http://schemas.microsoft.com/office/drawing/2014/main" id="{8AB8C218-B9D7-06DE-8B62-E1708B319DA7}"/>
              </a:ext>
            </a:extLst>
          </p:cNvPr>
          <p:cNvSpPr txBox="1"/>
          <p:nvPr/>
        </p:nvSpPr>
        <p:spPr>
          <a:xfrm>
            <a:off x="162113" y="4852261"/>
            <a:ext cx="6191938" cy="1323439"/>
          </a:xfrm>
          <a:prstGeom prst="rect">
            <a:avLst/>
          </a:prstGeom>
          <a:noFill/>
        </p:spPr>
        <p:txBody>
          <a:bodyPr wrap="square">
            <a:spAutoFit/>
          </a:bodyPr>
          <a:lstStyle/>
          <a:p>
            <a:pPr>
              <a:spcBef>
                <a:spcPts val="600"/>
              </a:spcBef>
            </a:pPr>
            <a:r>
              <a:rPr lang="lv-LV" sz="2000" b="1" dirty="0"/>
              <a:t>Dievs var un vēlas aizsargāt Savus bērnus pat visgrūtākajos laikos (Ps.46:1; Jes.41:10). Tomēr daudzi zaudējuši dzīvību dēļ savas uzticības Dievam (</a:t>
            </a:r>
            <a:r>
              <a:rPr lang="lv-LV" sz="2000" b="1" dirty="0" err="1"/>
              <a:t>Ebr</a:t>
            </a:r>
            <a:r>
              <a:rPr lang="lv-LV" sz="2000" b="1" dirty="0"/>
              <a:t>. 11:35-38).</a:t>
            </a:r>
          </a:p>
        </p:txBody>
      </p:sp>
      <p:sp>
        <p:nvSpPr>
          <p:cNvPr id="16" name="CuadroTexto 15">
            <a:extLst>
              <a:ext uri="{FF2B5EF4-FFF2-40B4-BE49-F238E27FC236}">
                <a16:creationId xmlns:a16="http://schemas.microsoft.com/office/drawing/2014/main" id="{0CB4763D-9CA2-CC36-D40E-4C892B6BF0B7}"/>
              </a:ext>
            </a:extLst>
          </p:cNvPr>
          <p:cNvSpPr txBox="1"/>
          <p:nvPr/>
        </p:nvSpPr>
        <p:spPr>
          <a:xfrm>
            <a:off x="179293" y="3889487"/>
            <a:ext cx="6304547" cy="1015663"/>
          </a:xfrm>
          <a:prstGeom prst="rect">
            <a:avLst/>
          </a:prstGeom>
          <a:noFill/>
        </p:spPr>
        <p:txBody>
          <a:bodyPr wrap="square">
            <a:spAutoFit/>
          </a:bodyPr>
          <a:lstStyle/>
          <a:p>
            <a:pPr>
              <a:spcBef>
                <a:spcPts val="600"/>
              </a:spcBef>
            </a:pPr>
            <a:r>
              <a:rPr lang="lv-LV" sz="2000" b="1" dirty="0"/>
              <a:t>Dažus mēnešus vēlāk Nerons nosūtīja </a:t>
            </a:r>
            <a:r>
              <a:rPr lang="lv-LV" sz="2000" b="1" dirty="0" err="1"/>
              <a:t>Vespasianu</a:t>
            </a:r>
            <a:r>
              <a:rPr lang="lv-LV" sz="2000" b="1" dirty="0"/>
              <a:t>, lai tas apspiestu sacelšanos. No 67. līdz 70. gadam aplenkums bija pastāvīgs.</a:t>
            </a:r>
          </a:p>
        </p:txBody>
      </p:sp>
      <p:sp>
        <p:nvSpPr>
          <p:cNvPr id="5" name="CuadroTexto 4">
            <a:extLst>
              <a:ext uri="{FF2B5EF4-FFF2-40B4-BE49-F238E27FC236}">
                <a16:creationId xmlns:a16="http://schemas.microsoft.com/office/drawing/2014/main" id="{B9982674-201C-0300-F84C-C1A9F017C971}"/>
              </a:ext>
            </a:extLst>
          </p:cNvPr>
          <p:cNvSpPr txBox="1"/>
          <p:nvPr/>
        </p:nvSpPr>
        <p:spPr>
          <a:xfrm>
            <a:off x="162112" y="2263330"/>
            <a:ext cx="8233185" cy="707886"/>
          </a:xfrm>
          <a:prstGeom prst="rect">
            <a:avLst/>
          </a:prstGeom>
          <a:noFill/>
        </p:spPr>
        <p:txBody>
          <a:bodyPr wrap="square">
            <a:spAutoFit/>
          </a:bodyPr>
          <a:lstStyle/>
          <a:p>
            <a:pPr>
              <a:spcBef>
                <a:spcPts val="600"/>
              </a:spcBef>
            </a:pPr>
            <a:r>
              <a:rPr lang="lv-LV" sz="2000" b="1" dirty="0" err="1"/>
              <a:t>Gajs</a:t>
            </a:r>
            <a:r>
              <a:rPr lang="lv-LV" sz="2000" b="1" dirty="0"/>
              <a:t> </a:t>
            </a:r>
            <a:r>
              <a:rPr lang="lv-LV" sz="2000" b="1" dirty="0" err="1"/>
              <a:t>Cestijs</a:t>
            </a:r>
            <a:r>
              <a:rPr lang="lv-LV" sz="2000" b="1" dirty="0"/>
              <a:t> Galls šo zīmi piepildīja 66. gadā. Aplenkums tika atcelts, un </a:t>
            </a:r>
            <a:r>
              <a:rPr lang="lv-LV" sz="2000" b="1" dirty="0" err="1"/>
              <a:t>zellotu</a:t>
            </a:r>
            <a:r>
              <a:rPr lang="lv-LV" sz="2000" b="1" dirty="0"/>
              <a:t> vadonis </a:t>
            </a:r>
            <a:r>
              <a:rPr lang="lv-LV" sz="2000" b="1" dirty="0" err="1"/>
              <a:t>Eleazars</a:t>
            </a:r>
            <a:r>
              <a:rPr lang="lv-LV" sz="2000" b="1" dirty="0"/>
              <a:t> </a:t>
            </a:r>
            <a:r>
              <a:rPr lang="lv-LV" sz="2000" b="1" dirty="0" err="1"/>
              <a:t>ben</a:t>
            </a:r>
            <a:r>
              <a:rPr lang="lv-LV" sz="2000" b="1" dirty="0"/>
              <a:t> </a:t>
            </a:r>
            <a:r>
              <a:rPr lang="lv-LV" sz="2000" b="1" dirty="0" err="1"/>
              <a:t>Simons</a:t>
            </a:r>
            <a:r>
              <a:rPr lang="lv-LV" sz="2000" b="1" dirty="0"/>
              <a:t>  izgāja vajāt romiešus un sakaut tos.</a:t>
            </a:r>
          </a:p>
        </p:txBody>
      </p:sp>
      <p:sp>
        <p:nvSpPr>
          <p:cNvPr id="11" name="CuadroTexto 10">
            <a:extLst>
              <a:ext uri="{FF2B5EF4-FFF2-40B4-BE49-F238E27FC236}">
                <a16:creationId xmlns:a16="http://schemas.microsoft.com/office/drawing/2014/main" id="{C9798145-DFCD-613C-AD3E-837C6D636098}"/>
              </a:ext>
            </a:extLst>
          </p:cNvPr>
          <p:cNvSpPr txBox="1"/>
          <p:nvPr/>
        </p:nvSpPr>
        <p:spPr>
          <a:xfrm>
            <a:off x="162112" y="6175700"/>
            <a:ext cx="6321727" cy="400110"/>
          </a:xfrm>
          <a:prstGeom prst="rect">
            <a:avLst/>
          </a:prstGeom>
          <a:noFill/>
        </p:spPr>
        <p:txBody>
          <a:bodyPr wrap="square">
            <a:spAutoFit/>
          </a:bodyPr>
          <a:lstStyle/>
          <a:p>
            <a:pPr>
              <a:spcBef>
                <a:spcPts val="600"/>
              </a:spcBef>
            </a:pPr>
            <a:r>
              <a:rPr lang="lv-LV" sz="2000" b="1" dirty="0"/>
              <a:t>Kāpēc vienus Dievs aizsargā, bet citus atstāj novārtā?</a:t>
            </a:r>
          </a:p>
        </p:txBody>
      </p:sp>
    </p:spTree>
    <p:extLst>
      <p:ext uri="{BB962C8B-B14F-4D97-AF65-F5344CB8AC3E}">
        <p14:creationId xmlns:p14="http://schemas.microsoft.com/office/powerpoint/2010/main" val="275595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strips(downRight)">
                                      <p:cBhvr>
                                        <p:cTn id="45" dur="500"/>
                                        <p:tgtEl>
                                          <p:spTgt spid="10"/>
                                        </p:tgtEl>
                                      </p:cBhvr>
                                    </p:animEffect>
                                  </p:childTnLst>
                                </p:cTn>
                              </p:par>
                              <p:par>
                                <p:cTn id="46" presetID="18" presetClass="entr" presetSubtype="12"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strips(downLeft)">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2" grpId="0"/>
      <p:bldP spid="14" grpId="0"/>
      <p:bldP spid="16" grpId="0"/>
      <p:bldP spid="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566026" y="749383"/>
            <a:ext cx="11059947" cy="4832092"/>
          </a:xfrm>
          <a:prstGeom prst="rect">
            <a:avLst/>
          </a:prstGeom>
          <a:noFill/>
        </p:spPr>
        <p:txBody>
          <a:bodyPr wrap="square">
            <a:spAutoFit/>
          </a:bodyPr>
          <a:lstStyle/>
          <a:p>
            <a:pPr>
              <a:spcBef>
                <a:spcPts val="600"/>
              </a:spcBef>
            </a:pPr>
            <a:r>
              <a:rPr lang="lv-LV" sz="2800" b="1" dirty="0">
                <a:latin typeface="Constantia" panose="02030602050306030303" pitchFamily="18" charset="0"/>
              </a:rPr>
              <a:t>"Daudzus, kas vāji ticībā, lielā apmulsumā novedusi dievišķā tālredzība, kas taisnajiem pieļauj ciest no bezdievīgajiem. Daži pat ir gatavi atmest savu uzticēšanos Dievam, tāpēc ka Viņš visnekrietnāko cilvēku dzīvei ļauj zelt un plaukt, kamēr viņu nežēlīgā vara apbēdina un moka vislabākos un skaidrākos. Tiek jautāts - kā taisnais un žēlsirdīgais Dievs, kas ir bezgalīgs arī spēkā, var pieļaut tādu netaisnību un apspiešanu? Tomēr tas ir jautājums, ar kuru mums nav jānodarbojas. Kungs mums ir devis pietiekamus Savas mīlestības pierādījumus, un mums nav </a:t>
            </a:r>
            <a:r>
              <a:rPr lang="lv-LV" sz="2800" b="1">
                <a:latin typeface="Constantia" panose="02030602050306030303" pitchFamily="18" charset="0"/>
              </a:rPr>
              <a:t>ko šaubīties, </a:t>
            </a:r>
            <a:r>
              <a:rPr lang="lv-LV" sz="2800" b="1" dirty="0">
                <a:latin typeface="Constantia" panose="02030602050306030303" pitchFamily="18" charset="0"/>
              </a:rPr>
              <a:t>par Viņa laipnību un labvēlību, ja arī nespējam saprast Viņa tālredzīgo rīcību."</a:t>
            </a:r>
          </a:p>
        </p:txBody>
      </p:sp>
      <p:sp>
        <p:nvSpPr>
          <p:cNvPr id="4" name="CuadroTexto 3">
            <a:extLst>
              <a:ext uri="{FF2B5EF4-FFF2-40B4-BE49-F238E27FC236}">
                <a16:creationId xmlns:a16="http://schemas.microsoft.com/office/drawing/2014/main" id="{9E1370B3-2225-63CD-1CDC-A0C3AECDA134}"/>
              </a:ext>
            </a:extLst>
          </p:cNvPr>
          <p:cNvSpPr txBox="1"/>
          <p:nvPr/>
        </p:nvSpPr>
        <p:spPr>
          <a:xfrm>
            <a:off x="0" y="6127867"/>
            <a:ext cx="12191999" cy="338554"/>
          </a:xfrm>
          <a:prstGeom prst="rect">
            <a:avLst/>
          </a:prstGeom>
          <a:noFill/>
        </p:spPr>
        <p:txBody>
          <a:bodyPr wrap="square" rtlCol="0">
            <a:spAutoFit/>
          </a:bodyPr>
          <a:lstStyle/>
          <a:p>
            <a:pPr algn="ctr"/>
            <a:r>
              <a:rPr lang="fr-FR" sz="1600" b="1" dirty="0"/>
              <a:t>E. G. V. (</a:t>
            </a:r>
            <a:r>
              <a:rPr lang="fr-FR" sz="1600" b="1" dirty="0" err="1"/>
              <a:t>Liel</a:t>
            </a:r>
            <a:r>
              <a:rPr lang="lv-LV" sz="1600" b="1" dirty="0"/>
              <a:t>ā cīņa</a:t>
            </a:r>
            <a:r>
              <a:rPr lang="fr-FR" sz="1600" b="1" dirty="0"/>
              <a:t>, 44.</a:t>
            </a:r>
            <a:r>
              <a:rPr lang="lv-LV" sz="1600" b="1" dirty="0"/>
              <a:t> LV 47.</a:t>
            </a:r>
            <a:r>
              <a:rPr lang="fr-FR" sz="1600" b="1" dirty="0"/>
              <a:t> </a:t>
            </a:r>
            <a:r>
              <a:rPr lang="fr-FR" sz="1600" b="1" dirty="0" err="1"/>
              <a:t>lpp</a:t>
            </a:r>
            <a:r>
              <a:rPr lang="fr-FR" sz="1600" b="1" dirty="0"/>
              <a:t>.)</a:t>
            </a:r>
          </a:p>
        </p:txBody>
      </p:sp>
    </p:spTree>
    <p:extLst>
      <p:ext uri="{BB962C8B-B14F-4D97-AF65-F5344CB8AC3E}">
        <p14:creationId xmlns:p14="http://schemas.microsoft.com/office/powerpoint/2010/main" val="236798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2213"/>
            <a:ext cx="5986914" cy="2585323"/>
          </a:xfrm>
          <a:prstGeom prst="rect">
            <a:avLst/>
          </a:prstGeom>
          <a:noFill/>
        </p:spPr>
        <p:txBody>
          <a:bodyPr wrap="square">
            <a:spAutoFit/>
          </a:bodyPr>
          <a:lstStyle/>
          <a:p>
            <a:pPr algn="ctr"/>
            <a:r>
              <a:rPr lang="lv-LV"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rPr>
              <a:t>MĀCĪBA NO PIRMAJIEM KRISTIEŠIEM</a:t>
            </a:r>
            <a:endParaRPr lang="es-ES"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endParaRPr>
          </a:p>
        </p:txBody>
      </p:sp>
    </p:spTree>
    <p:extLst>
      <p:ext uri="{BB962C8B-B14F-4D97-AF65-F5344CB8AC3E}">
        <p14:creationId xmlns:p14="http://schemas.microsoft.com/office/powerpoint/2010/main" val="298685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Imagen 7" descr="Una multitud de gente&#10;&#10;Descripción generada automáticamente con confianza media">
            <a:extLst>
              <a:ext uri="{FF2B5EF4-FFF2-40B4-BE49-F238E27FC236}">
                <a16:creationId xmlns:a16="http://schemas.microsoft.com/office/drawing/2014/main" id="{8CEEC9D0-B60D-EA83-92A4-C64043C106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682" y="881454"/>
            <a:ext cx="2319882" cy="28328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CA3A1CE0-0408-ECB4-A5F0-AFC96CACFCC4}"/>
              </a:ext>
            </a:extLst>
          </p:cNvPr>
          <p:cNvSpPr txBox="1"/>
          <p:nvPr/>
        </p:nvSpPr>
        <p:spPr>
          <a:xfrm>
            <a:off x="0" y="-38100"/>
            <a:ext cx="12192000" cy="769441"/>
          </a:xfrm>
          <a:prstGeom prst="rect">
            <a:avLst/>
          </a:prstGeom>
          <a:noFill/>
        </p:spPr>
        <p:txBody>
          <a:bodyPr wrap="square">
            <a:spAutoFit/>
          </a:bodyPr>
          <a:lstStyle/>
          <a:p>
            <a:pPr algn="ctr"/>
            <a:r>
              <a:rPr lang="lv-LV"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UZTICĪBA VAJĀŠANU LAIKĀ</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B0EB83C-C835-D8A4-E7A7-C2FBE800FF6B}"/>
              </a:ext>
            </a:extLst>
          </p:cNvPr>
          <p:cNvSpPr txBox="1"/>
          <p:nvPr/>
        </p:nvSpPr>
        <p:spPr>
          <a:xfrm>
            <a:off x="2120153" y="589447"/>
            <a:ext cx="7951694" cy="646331"/>
          </a:xfrm>
          <a:prstGeom prst="rect">
            <a:avLst/>
          </a:prstGeom>
          <a:noFill/>
        </p:spPr>
        <p:txBody>
          <a:bodyPr wrap="square">
            <a:spAutoFit/>
          </a:bodyPr>
          <a:lstStyle/>
          <a:p>
            <a:pPr algn="ctr"/>
            <a:r>
              <a:rPr lang="lv-LV"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“Bet </a:t>
            </a:r>
            <a:r>
              <a:rPr lang="lv-LV"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Sauls</a:t>
            </a:r>
            <a:r>
              <a:rPr lang="lv-LV"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postīja draudzi, gāja pa namiem, tverdams vīrus un sievas, un nodeva tos cietumā.” </a:t>
            </a:r>
            <a:r>
              <a:rPr lang="lv-LV"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(Ap.d.8:3)</a:t>
            </a:r>
          </a:p>
        </p:txBody>
      </p:sp>
      <p:sp>
        <p:nvSpPr>
          <p:cNvPr id="6" name="CuadroTexto 5">
            <a:extLst>
              <a:ext uri="{FF2B5EF4-FFF2-40B4-BE49-F238E27FC236}">
                <a16:creationId xmlns:a16="http://schemas.microsoft.com/office/drawing/2014/main" id="{C469A888-67A4-AB48-DFCC-EB5259C251B8}"/>
              </a:ext>
            </a:extLst>
          </p:cNvPr>
          <p:cNvSpPr txBox="1"/>
          <p:nvPr/>
        </p:nvSpPr>
        <p:spPr>
          <a:xfrm>
            <a:off x="2337863" y="1258698"/>
            <a:ext cx="9854137" cy="707886"/>
          </a:xfrm>
          <a:prstGeom prst="rect">
            <a:avLst/>
          </a:prstGeom>
          <a:noFill/>
        </p:spPr>
        <p:txBody>
          <a:bodyPr wrap="square" rtlCol="0">
            <a:spAutoFit/>
          </a:bodyPr>
          <a:lstStyle/>
          <a:p>
            <a:pPr>
              <a:spcBef>
                <a:spcPts val="600"/>
              </a:spcBef>
            </a:pPr>
            <a:r>
              <a:rPr lang="lv-LV" sz="2000" b="1" dirty="0"/>
              <a:t>Sākums bija cerīgs. Atgriezās tūkstošiem (Ap.d.2:41; 4:4). Ticīgie sludināja ar spēku (Ap.d.4:31; 5:42).</a:t>
            </a:r>
          </a:p>
        </p:txBody>
      </p:sp>
      <p:pic>
        <p:nvPicPr>
          <p:cNvPr id="10" name="Imagen 9" descr="Imagen que contiene persona, interior, hombre, turbante&#10;&#10;Descripción generada automáticamente">
            <a:extLst>
              <a:ext uri="{FF2B5EF4-FFF2-40B4-BE49-F238E27FC236}">
                <a16:creationId xmlns:a16="http://schemas.microsoft.com/office/drawing/2014/main" id="{4E62B40E-1CD6-04F0-C5A0-B41E406C76C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43836" y="2003422"/>
            <a:ext cx="1425953" cy="19018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Un grupo de personas posando delante de una pared de color blanco&#10;&#10;Descripción generada automáticamente con confianza baja">
            <a:extLst>
              <a:ext uri="{FF2B5EF4-FFF2-40B4-BE49-F238E27FC236}">
                <a16:creationId xmlns:a16="http://schemas.microsoft.com/office/drawing/2014/main" id="{94B77EBD-CC78-D97F-5FC5-49BF3DE043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14642" y="1956639"/>
            <a:ext cx="1525749" cy="1981492"/>
          </a:xfrm>
          <a:prstGeom prst="rect">
            <a:avLst/>
          </a:prstGeom>
          <a:effectLst>
            <a:outerShdw blurRad="50800" dist="38100" dir="2700000" algn="tl" rotWithShape="0">
              <a:prstClr val="black">
                <a:alpha val="40000"/>
              </a:prstClr>
            </a:outerShdw>
          </a:effectLst>
        </p:spPr>
      </p:pic>
      <p:pic>
        <p:nvPicPr>
          <p:cNvPr id="14" name="Imagen 13" descr="Imagen que contiene foto, tabla, hombre, gente&#10;&#10;Descripción generada automáticamente">
            <a:extLst>
              <a:ext uri="{FF2B5EF4-FFF2-40B4-BE49-F238E27FC236}">
                <a16:creationId xmlns:a16="http://schemas.microsoft.com/office/drawing/2014/main" id="{F477C986-940C-F1A4-6AFC-030412BBDA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58250" y="1983952"/>
            <a:ext cx="3140734" cy="2104292"/>
          </a:xfrm>
          <a:prstGeom prst="rect">
            <a:avLst/>
          </a:prstGeom>
          <a:ln w="38100" cap="sq">
            <a:solidFill>
              <a:srgbClr val="007293"/>
            </a:solidFill>
            <a:prstDash val="solid"/>
            <a:miter lim="800000"/>
          </a:ln>
          <a:effectLst>
            <a:outerShdw blurRad="50800" dist="38100" dir="2700000" algn="tl" rotWithShape="0">
              <a:srgbClr val="000000">
                <a:alpha val="43000"/>
              </a:srgbClr>
            </a:outerShdw>
          </a:effectLst>
        </p:spPr>
      </p:pic>
      <p:pic>
        <p:nvPicPr>
          <p:cNvPr id="18" name="Imagen 17" descr="Dibujo de una persona&#10;&#10;Descripción generada automáticamente con confianza media">
            <a:extLst>
              <a:ext uri="{FF2B5EF4-FFF2-40B4-BE49-F238E27FC236}">
                <a16:creationId xmlns:a16="http://schemas.microsoft.com/office/drawing/2014/main" id="{51B8255F-7FE6-C290-11D7-3BF3295C757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364072" y="4088244"/>
            <a:ext cx="3675528" cy="2635284"/>
          </a:xfrm>
          <a:prstGeom prst="rect">
            <a:avLst/>
          </a:prstGeom>
          <a:ln w="88900" cap="sq" cmpd="thickThin">
            <a:solidFill>
              <a:srgbClr val="00B0F0"/>
            </a:solidFill>
            <a:prstDash val="solid"/>
            <a:miter lim="800000"/>
          </a:ln>
          <a:effectLst>
            <a:innerShdw blurRad="76200">
              <a:srgbClr val="000000"/>
            </a:innerShdw>
          </a:effectLst>
        </p:spPr>
      </p:pic>
      <p:sp>
        <p:nvSpPr>
          <p:cNvPr id="20" name="CuadroTexto 19">
            <a:extLst>
              <a:ext uri="{FF2B5EF4-FFF2-40B4-BE49-F238E27FC236}">
                <a16:creationId xmlns:a16="http://schemas.microsoft.com/office/drawing/2014/main" id="{8FA3D3C5-C745-CCF7-3748-DDCDBF912B3C}"/>
              </a:ext>
            </a:extLst>
          </p:cNvPr>
          <p:cNvSpPr txBox="1"/>
          <p:nvPr/>
        </p:nvSpPr>
        <p:spPr>
          <a:xfrm>
            <a:off x="152400" y="4088244"/>
            <a:ext cx="8113059" cy="1015663"/>
          </a:xfrm>
          <a:prstGeom prst="rect">
            <a:avLst/>
          </a:prstGeom>
          <a:noFill/>
        </p:spPr>
        <p:txBody>
          <a:bodyPr wrap="square">
            <a:spAutoFit/>
          </a:bodyPr>
          <a:lstStyle/>
          <a:p>
            <a:pPr>
              <a:spcBef>
                <a:spcPts val="600"/>
              </a:spcBef>
            </a:pPr>
            <a:r>
              <a:rPr lang="lv-LV" sz="2000" b="1" dirty="0" err="1"/>
              <a:t>Saula</a:t>
            </a:r>
            <a:r>
              <a:rPr lang="lv-LV" sz="2000" b="1" dirty="0"/>
              <a:t> izraisīto vajāšanu dēļ ,mācekļi tika izklīdināti (Ap.d.8:1). Taču  uzticīgo dēļ, gaisma ne tuvu nebija izdzisusi, tā vēl daudz spožāk spīdēja tā laika pasaulē (Ap.d.8:4; 11:19-21; Rom.15:19; Kol.1:23).</a:t>
            </a:r>
          </a:p>
        </p:txBody>
      </p:sp>
      <p:sp>
        <p:nvSpPr>
          <p:cNvPr id="22" name="CuadroTexto 21">
            <a:extLst>
              <a:ext uri="{FF2B5EF4-FFF2-40B4-BE49-F238E27FC236}">
                <a16:creationId xmlns:a16="http://schemas.microsoft.com/office/drawing/2014/main" id="{09850E4C-6815-FFDE-D86D-3C04A886721A}"/>
              </a:ext>
            </a:extLst>
          </p:cNvPr>
          <p:cNvSpPr txBox="1"/>
          <p:nvPr/>
        </p:nvSpPr>
        <p:spPr>
          <a:xfrm>
            <a:off x="8841052" y="2003422"/>
            <a:ext cx="3270266" cy="1631216"/>
          </a:xfrm>
          <a:prstGeom prst="rect">
            <a:avLst/>
          </a:prstGeom>
          <a:noFill/>
        </p:spPr>
        <p:txBody>
          <a:bodyPr wrap="square">
            <a:spAutoFit/>
          </a:bodyPr>
          <a:lstStyle/>
          <a:p>
            <a:pPr>
              <a:spcBef>
                <a:spcPts val="600"/>
              </a:spcBef>
            </a:pPr>
            <a:r>
              <a:rPr lang="lv-LV" sz="2000" b="1" dirty="0"/>
              <a:t>Taču ienaidnieks nepalika mierīgs. Sekoja draudi (Ap.d.4:17-18), tad sodi (Ap.d.5:40), un beidzot nāve (Ap.d.7:59).</a:t>
            </a:r>
          </a:p>
        </p:txBody>
      </p:sp>
      <p:sp>
        <p:nvSpPr>
          <p:cNvPr id="4" name="CuadroTexto 3">
            <a:extLst>
              <a:ext uri="{FF2B5EF4-FFF2-40B4-BE49-F238E27FC236}">
                <a16:creationId xmlns:a16="http://schemas.microsoft.com/office/drawing/2014/main" id="{19DCBA40-CCCE-9C35-0B30-FA404D404B6F}"/>
              </a:ext>
            </a:extLst>
          </p:cNvPr>
          <p:cNvSpPr txBox="1"/>
          <p:nvPr/>
        </p:nvSpPr>
        <p:spPr>
          <a:xfrm>
            <a:off x="152401" y="5145313"/>
            <a:ext cx="8113058" cy="1323439"/>
          </a:xfrm>
          <a:prstGeom prst="rect">
            <a:avLst/>
          </a:prstGeom>
          <a:noFill/>
        </p:spPr>
        <p:txBody>
          <a:bodyPr wrap="square">
            <a:spAutoFit/>
          </a:bodyPr>
          <a:lstStyle/>
          <a:p>
            <a:pPr>
              <a:spcBef>
                <a:spcPts val="600"/>
              </a:spcBef>
            </a:pPr>
            <a:r>
              <a:rPr lang="lv-LV" sz="2000" b="1" dirty="0"/>
              <a:t>Jēzus Savai draudzei deva uzdevumu un spēku, to turpināt, nest vēsti (Ap.d.1:8). Neviens spēks, ne fizisks vai garīgs, nevar apturēt evaņģēlija izplatīšanos (Mat.16:18). "Ja Dievs ir par mums, tad neviens nevar būt pret mums!" (Rom8:31).</a:t>
            </a:r>
          </a:p>
        </p:txBody>
      </p:sp>
    </p:spTree>
    <p:extLst>
      <p:ext uri="{BB962C8B-B14F-4D97-AF65-F5344CB8AC3E}">
        <p14:creationId xmlns:p14="http://schemas.microsoft.com/office/powerpoint/2010/main" val="138986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900" decel="100000" fill="hold"/>
                                        <p:tgtEl>
                                          <p:spTgt spid="10"/>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900" decel="100000" fill="hold"/>
                                        <p:tgtEl>
                                          <p:spTgt spid="12"/>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6" fill="hold">
                            <p:stCondLst>
                              <p:cond delay="125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1+#ppt_w/2"/>
                                          </p:val>
                                        </p:tav>
                                        <p:tav tm="100000">
                                          <p:val>
                                            <p:strVal val="#ppt_x"/>
                                          </p:val>
                                        </p:tav>
                                      </p:tavLst>
                                    </p:anim>
                                    <p:anim calcmode="lin" valueType="num">
                                      <p:cBhvr additive="base">
                                        <p:cTn id="67" dur="500" fill="hold"/>
                                        <p:tgtEl>
                                          <p:spTgt spid="4"/>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1+#ppt_w/2"/>
                                          </p:val>
                                        </p:tav>
                                        <p:tav tm="100000">
                                          <p:val>
                                            <p:strVal val="#ppt_x"/>
                                          </p:val>
                                        </p:tav>
                                      </p:tavLst>
                                    </p:anim>
                                    <p:anim calcmode="lin" valueType="num">
                                      <p:cBhvr additive="base">
                                        <p:cTn id="7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791</TotalTime>
  <Words>1280</Words>
  <Application>Microsoft Office PowerPoint</Application>
  <PresentationFormat>Panorámica</PresentationFormat>
  <Paragraphs>60</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 Display</vt:lpstr>
      <vt:lpstr>Aptos</vt:lpstr>
      <vt:lpstr>Comic Sans MS</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93</cp:revision>
  <dcterms:created xsi:type="dcterms:W3CDTF">2024-03-30T09:19:10Z</dcterms:created>
  <dcterms:modified xsi:type="dcterms:W3CDTF">2024-03-31T16:44:03Z</dcterms:modified>
</cp:coreProperties>
</file>