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0" r:id="rId3"/>
    <p:sldId id="305" r:id="rId4"/>
    <p:sldId id="257" r:id="rId5"/>
    <p:sldId id="311" r:id="rId6"/>
    <p:sldId id="259" r:id="rId7"/>
    <p:sldId id="260" r:id="rId8"/>
    <p:sldId id="313" r:id="rId9"/>
    <p:sldId id="312" r:id="rId10"/>
    <p:sldId id="262" r:id="rId11"/>
    <p:sldId id="307"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A2"/>
    <a:srgbClr val="F2ED5A"/>
    <a:srgbClr val="FF7D7D"/>
    <a:srgbClr val="E55D19"/>
    <a:srgbClr val="5BC535"/>
    <a:srgbClr val="21A5FF"/>
    <a:srgbClr val="004D7F"/>
    <a:srgbClr val="A6014E"/>
    <a:srgbClr val="E05EC1"/>
    <a:srgbClr val="666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7" d="100"/>
          <a:sy n="37" d="100"/>
        </p:scale>
        <p:origin x="84" y="1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34FD6-D322-4800-8334-03F50FF8CCC4}"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s-ES"/>
        </a:p>
      </dgm:t>
    </dgm:pt>
    <dgm:pt modelId="{2D6C10D8-8E2E-4894-854C-974D28C4A927}">
      <dgm:prSet phldrT="[Texto]" custT="1"/>
      <dgm:spPr>
        <a:solidFill>
          <a:schemeClr val="accent2">
            <a:lumMod val="75000"/>
          </a:schemeClr>
        </a:solidFill>
      </dgm:spPr>
      <dgm:t>
        <a:bodyPr/>
        <a:lstStyle/>
        <a:p>
          <a:r>
            <a:rPr lang="lv-LV" sz="2400" b="1" noProof="0" dirty="0">
              <a:effectLst>
                <a:outerShdw blurRad="38100" dist="38100" dir="2700000" algn="tl">
                  <a:srgbClr val="000000">
                    <a:alpha val="43137"/>
                  </a:srgbClr>
                </a:outerShdw>
              </a:effectLst>
            </a:rPr>
            <a:t>Dieva atklāsme</a:t>
          </a:r>
        </a:p>
      </dgm:t>
    </dgm:pt>
    <dgm:pt modelId="{AE9C5B16-A145-49FB-9F3B-CBCCFB090012}" type="parTrans" cxnId="{29F7BD31-EF0F-4A72-B33D-00539154C93C}">
      <dgm:prSet/>
      <dgm:spPr/>
      <dgm:t>
        <a:bodyPr/>
        <a:lstStyle/>
        <a:p>
          <a:endParaRPr lang="lv-LV" noProof="0" dirty="0"/>
        </a:p>
      </dgm:t>
    </dgm:pt>
    <dgm:pt modelId="{338B22E3-A3DE-42C8-828D-4FDD2A574974}" type="sibTrans" cxnId="{29F7BD31-EF0F-4A72-B33D-00539154C93C}">
      <dgm:prSet/>
      <dgm:spPr/>
      <dgm:t>
        <a:bodyPr/>
        <a:lstStyle/>
        <a:p>
          <a:endParaRPr lang="lv-LV" noProof="0" dirty="0"/>
        </a:p>
      </dgm:t>
    </dgm:pt>
    <dgm:pt modelId="{790F4DE0-1CA3-44B8-9352-49C7222E291A}">
      <dgm:prSet phldrT="[Texto]" custT="1"/>
      <dgm:spPr>
        <a:solidFill>
          <a:schemeClr val="accent4">
            <a:lumMod val="20000"/>
            <a:lumOff val="80000"/>
            <a:alpha val="90000"/>
          </a:schemeClr>
        </a:solidFill>
        <a:ln>
          <a:solidFill>
            <a:schemeClr val="accent4">
              <a:lumMod val="50000"/>
            </a:schemeClr>
          </a:solidFill>
        </a:ln>
      </dgm:spPr>
      <dgm:t>
        <a:bodyPr/>
        <a:lstStyle/>
        <a:p>
          <a:r>
            <a:rPr lang="lv-LV" sz="2000" b="1" noProof="0" dirty="0"/>
            <a:t>Spēka atklāsme</a:t>
          </a:r>
        </a:p>
      </dgm:t>
    </dgm:pt>
    <dgm:pt modelId="{32C6A15F-2842-435A-A8BC-0D74B926D635}" type="parTrans" cxnId="{3FD4C7BF-5059-4DDC-B21A-04B29E75A73C}">
      <dgm:prSet/>
      <dgm:spPr/>
      <dgm:t>
        <a:bodyPr/>
        <a:lstStyle/>
        <a:p>
          <a:endParaRPr lang="lv-LV" noProof="0" dirty="0"/>
        </a:p>
      </dgm:t>
    </dgm:pt>
    <dgm:pt modelId="{1BB6051B-4882-48FC-9A05-85B3C47FE39F}" type="sibTrans" cxnId="{3FD4C7BF-5059-4DDC-B21A-04B29E75A73C}">
      <dgm:prSet/>
      <dgm:spPr/>
      <dgm:t>
        <a:bodyPr/>
        <a:lstStyle/>
        <a:p>
          <a:endParaRPr lang="lv-LV" noProof="0" dirty="0"/>
        </a:p>
      </dgm:t>
    </dgm:pt>
    <dgm:pt modelId="{244BF441-135F-404B-B2A5-D162E2C5AEF7}">
      <dgm:prSet phldrT="[Texto]" custT="1"/>
      <dgm:spPr>
        <a:solidFill>
          <a:schemeClr val="accent5">
            <a:lumMod val="20000"/>
            <a:lumOff val="80000"/>
            <a:alpha val="90000"/>
          </a:schemeClr>
        </a:solidFill>
        <a:ln>
          <a:solidFill>
            <a:schemeClr val="accent5">
              <a:lumMod val="50000"/>
            </a:schemeClr>
          </a:solidFill>
        </a:ln>
      </dgm:spPr>
      <dgm:t>
        <a:bodyPr/>
        <a:lstStyle/>
        <a:p>
          <a:r>
            <a:rPr lang="lv-LV" sz="2000" b="1" noProof="0" dirty="0"/>
            <a:t>Bailes</a:t>
          </a:r>
        </a:p>
      </dgm:t>
    </dgm:pt>
    <dgm:pt modelId="{3D04A40D-4591-4DCB-AE69-45AD9DE3055E}" type="parTrans" cxnId="{D1CEC6B7-E20B-4E67-B99E-D729153E7EF5}">
      <dgm:prSet/>
      <dgm:spPr/>
      <dgm:t>
        <a:bodyPr/>
        <a:lstStyle/>
        <a:p>
          <a:endParaRPr lang="lv-LV" noProof="0" dirty="0"/>
        </a:p>
      </dgm:t>
    </dgm:pt>
    <dgm:pt modelId="{4EBAA755-D521-4BE4-ABEA-8A7FF1839C99}" type="sibTrans" cxnId="{D1CEC6B7-E20B-4E67-B99E-D729153E7EF5}">
      <dgm:prSet/>
      <dgm:spPr/>
      <dgm:t>
        <a:bodyPr/>
        <a:lstStyle/>
        <a:p>
          <a:endParaRPr lang="lv-LV" noProof="0" dirty="0"/>
        </a:p>
      </dgm:t>
    </dgm:pt>
    <dgm:pt modelId="{FACA6F38-3BD6-4942-A079-B108263E0396}">
      <dgm:prSet phldrT="[Texto]" custT="1"/>
      <dgm:spPr/>
      <dgm:t>
        <a:bodyPr/>
        <a:lstStyle/>
        <a:p>
          <a:r>
            <a:rPr lang="lv-LV" sz="2400" b="1" noProof="0" dirty="0">
              <a:effectLst>
                <a:outerShdw blurRad="38100" dist="38100" dir="2700000" algn="tl">
                  <a:srgbClr val="000000">
                    <a:alpha val="43137"/>
                  </a:srgbClr>
                </a:outerShdw>
              </a:effectLst>
            </a:rPr>
            <a:t>Markus 4:40-41</a:t>
          </a:r>
        </a:p>
      </dgm:t>
    </dgm:pt>
    <dgm:pt modelId="{6F79D5F0-D164-4AB5-86B4-6798ACAE7C3F}" type="parTrans" cxnId="{385505ED-C83D-44FF-8ACC-76E10689B5B7}">
      <dgm:prSet/>
      <dgm:spPr/>
      <dgm:t>
        <a:bodyPr/>
        <a:lstStyle/>
        <a:p>
          <a:endParaRPr lang="lv-LV" noProof="0" dirty="0"/>
        </a:p>
      </dgm:t>
    </dgm:pt>
    <dgm:pt modelId="{FE99CA4E-A0EF-473B-ACF4-10207F2AC3F5}" type="sibTrans" cxnId="{385505ED-C83D-44FF-8ACC-76E10689B5B7}">
      <dgm:prSet/>
      <dgm:spPr/>
      <dgm:t>
        <a:bodyPr/>
        <a:lstStyle/>
        <a:p>
          <a:endParaRPr lang="lv-LV" noProof="0" dirty="0"/>
        </a:p>
      </dgm:t>
    </dgm:pt>
    <dgm:pt modelId="{ED516CE3-EF72-40C1-9E72-22BE4842097D}">
      <dgm:prSet phldrT="[Texto]" custT="1"/>
      <dgm:spPr>
        <a:solidFill>
          <a:schemeClr val="accent2">
            <a:lumMod val="20000"/>
            <a:lumOff val="80000"/>
            <a:alpha val="90000"/>
          </a:schemeClr>
        </a:solidFill>
        <a:ln>
          <a:solidFill>
            <a:schemeClr val="accent2">
              <a:lumMod val="50000"/>
            </a:schemeClr>
          </a:solidFill>
        </a:ln>
      </dgm:spPr>
      <dgm:t>
        <a:bodyPr/>
        <a:lstStyle/>
        <a:p>
          <a:r>
            <a:rPr lang="lv-LV" sz="2000" b="1" noProof="0" dirty="0"/>
            <a:t>"Kas tas  Tāds?"</a:t>
          </a:r>
        </a:p>
      </dgm:t>
    </dgm:pt>
    <dgm:pt modelId="{4E25834C-D723-4DD1-BF64-8C76EDA90CB9}" type="parTrans" cxnId="{9921715A-B331-4C32-A6BD-E6BF99571B54}">
      <dgm:prSet/>
      <dgm:spPr>
        <a:ln>
          <a:solidFill>
            <a:schemeClr val="accent6"/>
          </a:solidFill>
        </a:ln>
      </dgm:spPr>
      <dgm:t>
        <a:bodyPr/>
        <a:lstStyle/>
        <a:p>
          <a:endParaRPr lang="lv-LV" noProof="0" dirty="0"/>
        </a:p>
      </dgm:t>
    </dgm:pt>
    <dgm:pt modelId="{6A7F9C16-055F-4740-B514-EFA41F3D4E98}" type="sibTrans" cxnId="{9921715A-B331-4C32-A6BD-E6BF99571B54}">
      <dgm:prSet/>
      <dgm:spPr/>
      <dgm:t>
        <a:bodyPr/>
        <a:lstStyle/>
        <a:p>
          <a:endParaRPr lang="lv-LV" noProof="0" dirty="0"/>
        </a:p>
      </dgm:t>
    </dgm:pt>
    <dgm:pt modelId="{8144A940-B7E1-4ECE-AC74-CF60A5BEBF84}">
      <dgm:prSet phldrT="[Texto]" custT="1"/>
      <dgm:spPr>
        <a:solidFill>
          <a:schemeClr val="accent4">
            <a:lumMod val="20000"/>
            <a:lumOff val="80000"/>
            <a:alpha val="90000"/>
          </a:schemeClr>
        </a:solidFill>
        <a:ln>
          <a:solidFill>
            <a:schemeClr val="accent4">
              <a:lumMod val="50000"/>
            </a:schemeClr>
          </a:solidFill>
        </a:ln>
      </dgm:spPr>
      <dgm:t>
        <a:bodyPr/>
        <a:lstStyle/>
        <a:p>
          <a:r>
            <a:rPr lang="lv-LV" sz="2000" b="1" noProof="0" dirty="0"/>
            <a:t>“sacīja jūrai: "Klusu mierā!"”</a:t>
          </a:r>
        </a:p>
      </dgm:t>
    </dgm:pt>
    <dgm:pt modelId="{7E7C6BB5-F5D2-4364-8009-E87730047ED3}" type="parTrans" cxnId="{F5258076-48ED-4371-8CFC-2114FFFA3454}">
      <dgm:prSet/>
      <dgm:spPr>
        <a:ln>
          <a:solidFill>
            <a:schemeClr val="accent6"/>
          </a:solidFill>
        </a:ln>
      </dgm:spPr>
      <dgm:t>
        <a:bodyPr/>
        <a:lstStyle/>
        <a:p>
          <a:endParaRPr lang="lv-LV" noProof="0" dirty="0"/>
        </a:p>
      </dgm:t>
    </dgm:pt>
    <dgm:pt modelId="{C1260E92-4C71-4111-AA51-F7975F2E8464}" type="sibTrans" cxnId="{F5258076-48ED-4371-8CFC-2114FFFA3454}">
      <dgm:prSet/>
      <dgm:spPr/>
      <dgm:t>
        <a:bodyPr/>
        <a:lstStyle/>
        <a:p>
          <a:endParaRPr lang="lv-LV" noProof="0" dirty="0"/>
        </a:p>
      </dgm:t>
    </dgm:pt>
    <dgm:pt modelId="{39D78BDF-DD90-4D64-A989-F46960FC1EC2}">
      <dgm:prSet phldrT="[Texto]" custT="1"/>
      <dgm:spPr>
        <a:solidFill>
          <a:schemeClr val="accent2">
            <a:lumMod val="20000"/>
            <a:lumOff val="80000"/>
            <a:alpha val="90000"/>
          </a:schemeClr>
        </a:solidFill>
        <a:ln>
          <a:solidFill>
            <a:schemeClr val="accent2">
              <a:lumMod val="50000"/>
            </a:schemeClr>
          </a:solidFill>
        </a:ln>
      </dgm:spPr>
      <dgm:t>
        <a:bodyPr/>
        <a:lstStyle/>
        <a:p>
          <a:r>
            <a:rPr lang="lv-LV" sz="2000" b="1" noProof="0" dirty="0"/>
            <a:t>Cilvēku reakcija</a:t>
          </a:r>
        </a:p>
      </dgm:t>
    </dgm:pt>
    <dgm:pt modelId="{71F8F2BD-81AF-4BD6-96F9-B4B33C426416}" type="parTrans" cxnId="{51665245-5FA3-4191-974F-7BCE8DD5A370}">
      <dgm:prSet/>
      <dgm:spPr/>
      <dgm:t>
        <a:bodyPr/>
        <a:lstStyle/>
        <a:p>
          <a:endParaRPr lang="lv-LV" noProof="0" dirty="0"/>
        </a:p>
      </dgm:t>
    </dgm:pt>
    <dgm:pt modelId="{B20C8957-391F-493B-AB3E-53BD3A64390F}" type="sibTrans" cxnId="{51665245-5FA3-4191-974F-7BCE8DD5A370}">
      <dgm:prSet/>
      <dgm:spPr/>
      <dgm:t>
        <a:bodyPr/>
        <a:lstStyle/>
        <a:p>
          <a:endParaRPr lang="lv-LV" noProof="0" dirty="0"/>
        </a:p>
      </dgm:t>
    </dgm:pt>
    <dgm:pt modelId="{C5650466-B48D-412E-9B6A-D168956C2DAD}">
      <dgm:prSet phldrT="[Texto]" custT="1"/>
      <dgm:spPr>
        <a:solidFill>
          <a:schemeClr val="accent6">
            <a:lumMod val="20000"/>
            <a:lumOff val="80000"/>
            <a:alpha val="90000"/>
          </a:schemeClr>
        </a:solidFill>
        <a:ln>
          <a:solidFill>
            <a:schemeClr val="accent6">
              <a:lumMod val="50000"/>
            </a:schemeClr>
          </a:solidFill>
        </a:ln>
      </dgm:spPr>
      <dgm:t>
        <a:bodyPr/>
        <a:lstStyle/>
        <a:p>
          <a:r>
            <a:rPr lang="lv-LV" sz="2000" b="1" noProof="0" dirty="0"/>
            <a:t>“Nebaidieties”</a:t>
          </a:r>
        </a:p>
      </dgm:t>
    </dgm:pt>
    <dgm:pt modelId="{A86C4AD2-592A-49A3-9B8F-3684361CA95A}" type="parTrans" cxnId="{628CF51F-7899-491B-A564-2BC56DA08736}">
      <dgm:prSet/>
      <dgm:spPr/>
      <dgm:t>
        <a:bodyPr/>
        <a:lstStyle/>
        <a:p>
          <a:endParaRPr lang="lv-LV" noProof="0" dirty="0"/>
        </a:p>
      </dgm:t>
    </dgm:pt>
    <dgm:pt modelId="{2C550A6E-C6A3-419F-BB1D-63C0BD7E1749}" type="sibTrans" cxnId="{628CF51F-7899-491B-A564-2BC56DA08736}">
      <dgm:prSet/>
      <dgm:spPr/>
      <dgm:t>
        <a:bodyPr/>
        <a:lstStyle/>
        <a:p>
          <a:endParaRPr lang="lv-LV" noProof="0" dirty="0"/>
        </a:p>
      </dgm:t>
    </dgm:pt>
    <dgm:pt modelId="{A5D53270-A3EC-4B4F-9EB7-94637D386115}">
      <dgm:prSet phldrT="[Texto]" custT="1"/>
      <dgm:spPr>
        <a:solidFill>
          <a:srgbClr val="FFFFCC">
            <a:alpha val="89804"/>
          </a:srgbClr>
        </a:solidFill>
        <a:ln>
          <a:solidFill>
            <a:srgbClr val="FFFF00"/>
          </a:solidFill>
        </a:ln>
      </dgm:spPr>
      <dgm:t>
        <a:bodyPr/>
        <a:lstStyle/>
        <a:p>
          <a:r>
            <a:rPr lang="lv-LV" sz="2000" b="1" noProof="0" dirty="0"/>
            <a:t>Atklāsme vai vēstījums</a:t>
          </a:r>
        </a:p>
      </dgm:t>
    </dgm:pt>
    <dgm:pt modelId="{12F0A3CE-AE90-4B18-928D-A6A5D40E8AD4}" type="parTrans" cxnId="{BEA97944-AF1C-43FB-B14B-DE7C04714770}">
      <dgm:prSet/>
      <dgm:spPr/>
      <dgm:t>
        <a:bodyPr/>
        <a:lstStyle/>
        <a:p>
          <a:endParaRPr lang="lv-LV" noProof="0" dirty="0"/>
        </a:p>
      </dgm:t>
    </dgm:pt>
    <dgm:pt modelId="{D103F7BB-FEFF-4BCC-9311-BD3BCD6F2A0F}" type="sibTrans" cxnId="{BEA97944-AF1C-43FB-B14B-DE7C04714770}">
      <dgm:prSet/>
      <dgm:spPr/>
      <dgm:t>
        <a:bodyPr/>
        <a:lstStyle/>
        <a:p>
          <a:endParaRPr lang="lv-LV" noProof="0" dirty="0"/>
        </a:p>
      </dgm:t>
    </dgm:pt>
    <dgm:pt modelId="{41B52268-66DC-452B-AAE4-710E2C3057FC}">
      <dgm:prSet phldrT="[Texto]" custT="1"/>
      <dgm:spPr>
        <a:solidFill>
          <a:schemeClr val="accent5">
            <a:lumMod val="20000"/>
            <a:lumOff val="80000"/>
            <a:alpha val="90000"/>
          </a:schemeClr>
        </a:solidFill>
        <a:ln>
          <a:solidFill>
            <a:schemeClr val="accent5">
              <a:lumMod val="50000"/>
            </a:schemeClr>
          </a:solidFill>
        </a:ln>
      </dgm:spPr>
      <dgm:t>
        <a:bodyPr/>
        <a:lstStyle/>
        <a:p>
          <a:r>
            <a:rPr lang="lv-LV" sz="2000" b="1" noProof="0" dirty="0"/>
            <a:t>“ļoti izbijās”</a:t>
          </a:r>
        </a:p>
      </dgm:t>
    </dgm:pt>
    <dgm:pt modelId="{8939C81E-4A31-40BE-82FE-F8CE2CF2B8B3}" type="parTrans" cxnId="{F88FDF40-C273-43AD-B8F0-32B418F24FD4}">
      <dgm:prSet/>
      <dgm:spPr>
        <a:ln>
          <a:solidFill>
            <a:schemeClr val="accent6"/>
          </a:solidFill>
        </a:ln>
      </dgm:spPr>
      <dgm:t>
        <a:bodyPr/>
        <a:lstStyle/>
        <a:p>
          <a:endParaRPr lang="lv-LV" noProof="0" dirty="0"/>
        </a:p>
      </dgm:t>
    </dgm:pt>
    <dgm:pt modelId="{D1E70832-4401-4611-AD3E-2B976659E9BF}" type="sibTrans" cxnId="{F88FDF40-C273-43AD-B8F0-32B418F24FD4}">
      <dgm:prSet/>
      <dgm:spPr/>
      <dgm:t>
        <a:bodyPr/>
        <a:lstStyle/>
        <a:p>
          <a:endParaRPr lang="lv-LV" noProof="0" dirty="0"/>
        </a:p>
      </dgm:t>
    </dgm:pt>
    <dgm:pt modelId="{B4F0C43A-BDC8-4ACA-B42B-1D0A531A928B}">
      <dgm:prSet phldrT="[Texto]" custT="1"/>
      <dgm:spPr>
        <a:solidFill>
          <a:schemeClr val="accent6">
            <a:lumMod val="20000"/>
            <a:lumOff val="80000"/>
            <a:alpha val="90000"/>
          </a:schemeClr>
        </a:solidFill>
        <a:ln>
          <a:solidFill>
            <a:schemeClr val="accent6">
              <a:lumMod val="50000"/>
            </a:schemeClr>
          </a:solidFill>
        </a:ln>
      </dgm:spPr>
      <dgm:t>
        <a:bodyPr/>
        <a:lstStyle/>
        <a:p>
          <a:r>
            <a:rPr lang="lv-LV" sz="2000" b="1" noProof="0" dirty="0"/>
            <a:t>“Kam  jūs  esat tik bailīgi?”</a:t>
          </a:r>
        </a:p>
      </dgm:t>
    </dgm:pt>
    <dgm:pt modelId="{812964D1-4115-497E-8754-72C1A5EB4E53}" type="parTrans" cxnId="{6F214CF0-C2EF-4F21-87B3-B84BDCFE9E82}">
      <dgm:prSet/>
      <dgm:spPr>
        <a:ln>
          <a:solidFill>
            <a:schemeClr val="accent6"/>
          </a:solidFill>
        </a:ln>
      </dgm:spPr>
      <dgm:t>
        <a:bodyPr/>
        <a:lstStyle/>
        <a:p>
          <a:endParaRPr lang="lv-LV" noProof="0" dirty="0"/>
        </a:p>
      </dgm:t>
    </dgm:pt>
    <dgm:pt modelId="{31D9635D-3770-47CF-8E80-5F5411E872AB}" type="sibTrans" cxnId="{6F214CF0-C2EF-4F21-87B3-B84BDCFE9E82}">
      <dgm:prSet/>
      <dgm:spPr/>
      <dgm:t>
        <a:bodyPr/>
        <a:lstStyle/>
        <a:p>
          <a:endParaRPr lang="lv-LV" noProof="0" dirty="0"/>
        </a:p>
      </dgm:t>
    </dgm:pt>
    <dgm:pt modelId="{8B29F6B2-930D-48C4-9E84-396D129F2A2D}">
      <dgm:prSet phldrT="[Texto]" custT="1"/>
      <dgm:spPr>
        <a:solidFill>
          <a:srgbClr val="FFFFCC">
            <a:alpha val="90000"/>
          </a:srgbClr>
        </a:solidFill>
        <a:ln>
          <a:solidFill>
            <a:srgbClr val="FFFF00"/>
          </a:solidFill>
        </a:ln>
      </dgm:spPr>
      <dgm:t>
        <a:bodyPr/>
        <a:lstStyle/>
        <a:p>
          <a:r>
            <a:rPr lang="lv-LV" sz="2000" b="1" noProof="0" dirty="0"/>
            <a:t>"Kā tu vari neticēt?"</a:t>
          </a:r>
        </a:p>
      </dgm:t>
    </dgm:pt>
    <dgm:pt modelId="{84758D9E-CC3D-4F62-B48F-76917E59D4F3}" type="parTrans" cxnId="{0E5C5142-3E17-490F-8173-5DA88B626575}">
      <dgm:prSet/>
      <dgm:spPr>
        <a:ln>
          <a:solidFill>
            <a:schemeClr val="accent6"/>
          </a:solidFill>
        </a:ln>
      </dgm:spPr>
      <dgm:t>
        <a:bodyPr/>
        <a:lstStyle/>
        <a:p>
          <a:endParaRPr lang="lv-LV" noProof="0" dirty="0"/>
        </a:p>
      </dgm:t>
    </dgm:pt>
    <dgm:pt modelId="{D00CB7A0-E6C3-4D12-8D5D-396F63973C4A}" type="sibTrans" cxnId="{0E5C5142-3E17-490F-8173-5DA88B626575}">
      <dgm:prSet/>
      <dgm:spPr/>
      <dgm:t>
        <a:bodyPr/>
        <a:lstStyle/>
        <a:p>
          <a:endParaRPr lang="lv-LV" noProof="0" dirty="0"/>
        </a:p>
      </dgm:t>
    </dgm:pt>
    <dgm:pt modelId="{15AD459E-C3CD-470A-BF07-E7C3714C164D}" type="pres">
      <dgm:prSet presAssocID="{80B34FD6-D322-4800-8334-03F50FF8CCC4}" presName="diagram" presStyleCnt="0">
        <dgm:presLayoutVars>
          <dgm:chPref val="1"/>
          <dgm:dir/>
          <dgm:animOne val="branch"/>
          <dgm:animLvl val="lvl"/>
          <dgm:resizeHandles/>
        </dgm:presLayoutVars>
      </dgm:prSet>
      <dgm:spPr/>
    </dgm:pt>
    <dgm:pt modelId="{3B8D2A9F-5953-41A3-B3E2-42A874C735B9}" type="pres">
      <dgm:prSet presAssocID="{2D6C10D8-8E2E-4894-854C-974D28C4A927}" presName="root" presStyleCnt="0"/>
      <dgm:spPr/>
    </dgm:pt>
    <dgm:pt modelId="{7C15BDC5-DF82-49DA-BD84-6AC794E9F222}" type="pres">
      <dgm:prSet presAssocID="{2D6C10D8-8E2E-4894-854C-974D28C4A927}" presName="rootComposite" presStyleCnt="0"/>
      <dgm:spPr/>
    </dgm:pt>
    <dgm:pt modelId="{D57CA076-D112-442E-AF2D-FBE32264A33D}" type="pres">
      <dgm:prSet presAssocID="{2D6C10D8-8E2E-4894-854C-974D28C4A927}" presName="rootText" presStyleLbl="node1" presStyleIdx="0" presStyleCnt="2" custScaleX="119779"/>
      <dgm:spPr/>
    </dgm:pt>
    <dgm:pt modelId="{70218140-E845-4FB1-B3CD-241837B46970}" type="pres">
      <dgm:prSet presAssocID="{2D6C10D8-8E2E-4894-854C-974D28C4A927}" presName="rootConnector" presStyleLbl="node1" presStyleIdx="0" presStyleCnt="2"/>
      <dgm:spPr/>
    </dgm:pt>
    <dgm:pt modelId="{07A19120-34D4-4A1E-BFE2-84921BB2F0CE}" type="pres">
      <dgm:prSet presAssocID="{2D6C10D8-8E2E-4894-854C-974D28C4A927}" presName="childShape" presStyleCnt="0"/>
      <dgm:spPr/>
    </dgm:pt>
    <dgm:pt modelId="{6890D4B8-553A-4E68-9A39-AA0F631063CF}" type="pres">
      <dgm:prSet presAssocID="{32C6A15F-2842-435A-A8BC-0D74B926D635}" presName="Name13" presStyleLbl="parChTrans1D2" presStyleIdx="0" presStyleCnt="10"/>
      <dgm:spPr/>
    </dgm:pt>
    <dgm:pt modelId="{05A4C392-C0FA-4220-8991-5055528114B1}" type="pres">
      <dgm:prSet presAssocID="{790F4DE0-1CA3-44B8-9352-49C7222E291A}" presName="childText" presStyleLbl="bgAcc1" presStyleIdx="0" presStyleCnt="10" custScaleX="212612">
        <dgm:presLayoutVars>
          <dgm:bulletEnabled val="1"/>
        </dgm:presLayoutVars>
      </dgm:prSet>
      <dgm:spPr/>
    </dgm:pt>
    <dgm:pt modelId="{8E292173-B742-493C-9CE4-A52641EC5034}" type="pres">
      <dgm:prSet presAssocID="{3D04A40D-4591-4DCB-AE69-45AD9DE3055E}" presName="Name13" presStyleLbl="parChTrans1D2" presStyleIdx="1" presStyleCnt="10"/>
      <dgm:spPr/>
    </dgm:pt>
    <dgm:pt modelId="{7E4D9E62-F496-4CEB-9705-4A169D8794E0}" type="pres">
      <dgm:prSet presAssocID="{244BF441-135F-404B-B2A5-D162E2C5AEF7}" presName="childText" presStyleLbl="bgAcc1" presStyleIdx="1" presStyleCnt="10" custScaleX="212612">
        <dgm:presLayoutVars>
          <dgm:bulletEnabled val="1"/>
        </dgm:presLayoutVars>
      </dgm:prSet>
      <dgm:spPr/>
    </dgm:pt>
    <dgm:pt modelId="{991565FB-53A6-4ADC-8ECF-971902FD40A6}" type="pres">
      <dgm:prSet presAssocID="{A86C4AD2-592A-49A3-9B8F-3684361CA95A}" presName="Name13" presStyleLbl="parChTrans1D2" presStyleIdx="2" presStyleCnt="10"/>
      <dgm:spPr/>
    </dgm:pt>
    <dgm:pt modelId="{1AC997D5-AB5E-4636-9A4D-7A99D61C4586}" type="pres">
      <dgm:prSet presAssocID="{C5650466-B48D-412E-9B6A-D168956C2DAD}" presName="childText" presStyleLbl="bgAcc1" presStyleIdx="2" presStyleCnt="10" custScaleX="212612" custLinFactNeighborX="6880" custLinFactNeighborY="270">
        <dgm:presLayoutVars>
          <dgm:bulletEnabled val="1"/>
        </dgm:presLayoutVars>
      </dgm:prSet>
      <dgm:spPr/>
    </dgm:pt>
    <dgm:pt modelId="{B7BEF987-3BA4-4B17-A5FC-8CF111DE6EA1}" type="pres">
      <dgm:prSet presAssocID="{12F0A3CE-AE90-4B18-928D-A6A5D40E8AD4}" presName="Name13" presStyleLbl="parChTrans1D2" presStyleIdx="3" presStyleCnt="10"/>
      <dgm:spPr/>
    </dgm:pt>
    <dgm:pt modelId="{24120211-C116-49EC-9E27-673D9109C5CF}" type="pres">
      <dgm:prSet presAssocID="{A5D53270-A3EC-4B4F-9EB7-94637D386115}" presName="childText" presStyleLbl="bgAcc1" presStyleIdx="3" presStyleCnt="10" custScaleX="212612">
        <dgm:presLayoutVars>
          <dgm:bulletEnabled val="1"/>
        </dgm:presLayoutVars>
      </dgm:prSet>
      <dgm:spPr/>
    </dgm:pt>
    <dgm:pt modelId="{C6785AE1-4A28-416E-8A61-D1DED7078238}" type="pres">
      <dgm:prSet presAssocID="{71F8F2BD-81AF-4BD6-96F9-B4B33C426416}" presName="Name13" presStyleLbl="parChTrans1D2" presStyleIdx="4" presStyleCnt="10"/>
      <dgm:spPr/>
    </dgm:pt>
    <dgm:pt modelId="{6773F138-7D66-4A93-AAE1-855745932BB4}" type="pres">
      <dgm:prSet presAssocID="{39D78BDF-DD90-4D64-A989-F46960FC1EC2}" presName="childText" presStyleLbl="bgAcc1" presStyleIdx="4" presStyleCnt="10" custScaleX="212612">
        <dgm:presLayoutVars>
          <dgm:bulletEnabled val="1"/>
        </dgm:presLayoutVars>
      </dgm:prSet>
      <dgm:spPr/>
    </dgm:pt>
    <dgm:pt modelId="{325805EA-D332-4171-BDE2-E5B473B82E45}" type="pres">
      <dgm:prSet presAssocID="{FACA6F38-3BD6-4942-A079-B108263E0396}" presName="root" presStyleCnt="0"/>
      <dgm:spPr/>
    </dgm:pt>
    <dgm:pt modelId="{F08DC085-32CA-40EC-9220-44896DFBC5A4}" type="pres">
      <dgm:prSet presAssocID="{FACA6F38-3BD6-4942-A079-B108263E0396}" presName="rootComposite" presStyleCnt="0"/>
      <dgm:spPr/>
    </dgm:pt>
    <dgm:pt modelId="{16368877-F726-48BD-B9D0-CA2BD9C9E1AA}" type="pres">
      <dgm:prSet presAssocID="{FACA6F38-3BD6-4942-A079-B108263E0396}" presName="rootText" presStyleLbl="node1" presStyleIdx="1" presStyleCnt="2" custScaleX="119779"/>
      <dgm:spPr/>
    </dgm:pt>
    <dgm:pt modelId="{3EE65202-82BF-49D8-9F00-3511980675D8}" type="pres">
      <dgm:prSet presAssocID="{FACA6F38-3BD6-4942-A079-B108263E0396}" presName="rootConnector" presStyleLbl="node1" presStyleIdx="1" presStyleCnt="2"/>
      <dgm:spPr/>
    </dgm:pt>
    <dgm:pt modelId="{092A6592-2C09-4A57-B12A-3759080FC0DF}" type="pres">
      <dgm:prSet presAssocID="{FACA6F38-3BD6-4942-A079-B108263E0396}" presName="childShape" presStyleCnt="0"/>
      <dgm:spPr/>
    </dgm:pt>
    <dgm:pt modelId="{B543AB00-0B74-4BB2-A10E-9CF139E8023E}" type="pres">
      <dgm:prSet presAssocID="{7E7C6BB5-F5D2-4364-8009-E87730047ED3}" presName="Name13" presStyleLbl="parChTrans1D2" presStyleIdx="5" presStyleCnt="10"/>
      <dgm:spPr/>
    </dgm:pt>
    <dgm:pt modelId="{81A9F5ED-F620-4691-87E1-D869E2E1A5BF}" type="pres">
      <dgm:prSet presAssocID="{8144A940-B7E1-4ECE-AC74-CF60A5BEBF84}" presName="childText" presStyleLbl="bgAcc1" presStyleIdx="5" presStyleCnt="10" custScaleX="212612">
        <dgm:presLayoutVars>
          <dgm:bulletEnabled val="1"/>
        </dgm:presLayoutVars>
      </dgm:prSet>
      <dgm:spPr/>
    </dgm:pt>
    <dgm:pt modelId="{8DC8B545-6150-4136-A83E-65CB0B3C2F18}" type="pres">
      <dgm:prSet presAssocID="{8939C81E-4A31-40BE-82FE-F8CE2CF2B8B3}" presName="Name13" presStyleLbl="parChTrans1D2" presStyleIdx="6" presStyleCnt="10"/>
      <dgm:spPr/>
    </dgm:pt>
    <dgm:pt modelId="{7BCAC2AC-BBB1-4859-B594-628439AF75FA}" type="pres">
      <dgm:prSet presAssocID="{41B52268-66DC-452B-AAE4-710E2C3057FC}" presName="childText" presStyleLbl="bgAcc1" presStyleIdx="6" presStyleCnt="10" custScaleX="212612">
        <dgm:presLayoutVars>
          <dgm:bulletEnabled val="1"/>
        </dgm:presLayoutVars>
      </dgm:prSet>
      <dgm:spPr/>
    </dgm:pt>
    <dgm:pt modelId="{81C87165-845A-449B-A890-31D1562834BB}" type="pres">
      <dgm:prSet presAssocID="{812964D1-4115-497E-8754-72C1A5EB4E53}" presName="Name13" presStyleLbl="parChTrans1D2" presStyleIdx="7" presStyleCnt="10"/>
      <dgm:spPr/>
    </dgm:pt>
    <dgm:pt modelId="{E0DAA8CB-415A-4B90-9CDD-279422A245B0}" type="pres">
      <dgm:prSet presAssocID="{B4F0C43A-BDC8-4ACA-B42B-1D0A531A928B}" presName="childText" presStyleLbl="bgAcc1" presStyleIdx="7" presStyleCnt="10" custScaleX="212612">
        <dgm:presLayoutVars>
          <dgm:bulletEnabled val="1"/>
        </dgm:presLayoutVars>
      </dgm:prSet>
      <dgm:spPr/>
    </dgm:pt>
    <dgm:pt modelId="{7D64B316-A5E2-4639-BAB1-84A74D4DBE7F}" type="pres">
      <dgm:prSet presAssocID="{84758D9E-CC3D-4F62-B48F-76917E59D4F3}" presName="Name13" presStyleLbl="parChTrans1D2" presStyleIdx="8" presStyleCnt="10"/>
      <dgm:spPr/>
    </dgm:pt>
    <dgm:pt modelId="{F74AB941-E71D-49FF-8024-B6B1BB6F4BB4}" type="pres">
      <dgm:prSet presAssocID="{8B29F6B2-930D-48C4-9E84-396D129F2A2D}" presName="childText" presStyleLbl="bgAcc1" presStyleIdx="8" presStyleCnt="10" custScaleX="212612">
        <dgm:presLayoutVars>
          <dgm:bulletEnabled val="1"/>
        </dgm:presLayoutVars>
      </dgm:prSet>
      <dgm:spPr/>
    </dgm:pt>
    <dgm:pt modelId="{21097594-E434-4C1B-86F6-21B8CD3B5795}" type="pres">
      <dgm:prSet presAssocID="{4E25834C-D723-4DD1-BF64-8C76EDA90CB9}" presName="Name13" presStyleLbl="parChTrans1D2" presStyleIdx="9" presStyleCnt="10"/>
      <dgm:spPr/>
    </dgm:pt>
    <dgm:pt modelId="{73F7624F-41F3-4A4D-AE57-CB79CA5638FC}" type="pres">
      <dgm:prSet presAssocID="{ED516CE3-EF72-40C1-9E72-22BE4842097D}" presName="childText" presStyleLbl="bgAcc1" presStyleIdx="9" presStyleCnt="10" custScaleX="212612">
        <dgm:presLayoutVars>
          <dgm:bulletEnabled val="1"/>
        </dgm:presLayoutVars>
      </dgm:prSet>
      <dgm:spPr/>
    </dgm:pt>
  </dgm:ptLst>
  <dgm:cxnLst>
    <dgm:cxn modelId="{6C67760E-E0CD-4E7A-97F4-77E7D175A6E7}" type="presOf" srcId="{3D04A40D-4591-4DCB-AE69-45AD9DE3055E}" destId="{8E292173-B742-493C-9CE4-A52641EC5034}" srcOrd="0" destOrd="0" presId="urn:microsoft.com/office/officeart/2005/8/layout/hierarchy3"/>
    <dgm:cxn modelId="{628CF51F-7899-491B-A564-2BC56DA08736}" srcId="{2D6C10D8-8E2E-4894-854C-974D28C4A927}" destId="{C5650466-B48D-412E-9B6A-D168956C2DAD}" srcOrd="2" destOrd="0" parTransId="{A86C4AD2-592A-49A3-9B8F-3684361CA95A}" sibTransId="{2C550A6E-C6A3-419F-BB1D-63C0BD7E1749}"/>
    <dgm:cxn modelId="{6B77D728-EC54-43AA-9B5E-557B3BA0205C}" type="presOf" srcId="{B4F0C43A-BDC8-4ACA-B42B-1D0A531A928B}" destId="{E0DAA8CB-415A-4B90-9CDD-279422A245B0}" srcOrd="0" destOrd="0" presId="urn:microsoft.com/office/officeart/2005/8/layout/hierarchy3"/>
    <dgm:cxn modelId="{2E856D2E-54FB-48F7-A267-18F86F720A59}" type="presOf" srcId="{790F4DE0-1CA3-44B8-9352-49C7222E291A}" destId="{05A4C392-C0FA-4220-8991-5055528114B1}" srcOrd="0" destOrd="0" presId="urn:microsoft.com/office/officeart/2005/8/layout/hierarchy3"/>
    <dgm:cxn modelId="{75016930-8F7A-4F8A-A552-8BAB039392D2}" type="presOf" srcId="{8144A940-B7E1-4ECE-AC74-CF60A5BEBF84}" destId="{81A9F5ED-F620-4691-87E1-D869E2E1A5BF}" srcOrd="0" destOrd="0" presId="urn:microsoft.com/office/officeart/2005/8/layout/hierarchy3"/>
    <dgm:cxn modelId="{29F7BD31-EF0F-4A72-B33D-00539154C93C}" srcId="{80B34FD6-D322-4800-8334-03F50FF8CCC4}" destId="{2D6C10D8-8E2E-4894-854C-974D28C4A927}" srcOrd="0" destOrd="0" parTransId="{AE9C5B16-A145-49FB-9F3B-CBCCFB090012}" sibTransId="{338B22E3-A3DE-42C8-828D-4FDD2A574974}"/>
    <dgm:cxn modelId="{F88FDF40-C273-43AD-B8F0-32B418F24FD4}" srcId="{FACA6F38-3BD6-4942-A079-B108263E0396}" destId="{41B52268-66DC-452B-AAE4-710E2C3057FC}" srcOrd="1" destOrd="0" parTransId="{8939C81E-4A31-40BE-82FE-F8CE2CF2B8B3}" sibTransId="{D1E70832-4401-4611-AD3E-2B976659E9BF}"/>
    <dgm:cxn modelId="{0E5C5142-3E17-490F-8173-5DA88B626575}" srcId="{FACA6F38-3BD6-4942-A079-B108263E0396}" destId="{8B29F6B2-930D-48C4-9E84-396D129F2A2D}" srcOrd="3" destOrd="0" parTransId="{84758D9E-CC3D-4F62-B48F-76917E59D4F3}" sibTransId="{D00CB7A0-E6C3-4D12-8D5D-396F63973C4A}"/>
    <dgm:cxn modelId="{BEA97944-AF1C-43FB-B14B-DE7C04714770}" srcId="{2D6C10D8-8E2E-4894-854C-974D28C4A927}" destId="{A5D53270-A3EC-4B4F-9EB7-94637D386115}" srcOrd="3" destOrd="0" parTransId="{12F0A3CE-AE90-4B18-928D-A6A5D40E8AD4}" sibTransId="{D103F7BB-FEFF-4BCC-9311-BD3BCD6F2A0F}"/>
    <dgm:cxn modelId="{51665245-5FA3-4191-974F-7BCE8DD5A370}" srcId="{2D6C10D8-8E2E-4894-854C-974D28C4A927}" destId="{39D78BDF-DD90-4D64-A989-F46960FC1EC2}" srcOrd="4" destOrd="0" parTransId="{71F8F2BD-81AF-4BD6-96F9-B4B33C426416}" sibTransId="{B20C8957-391F-493B-AB3E-53BD3A64390F}"/>
    <dgm:cxn modelId="{6F5EBA66-589F-473A-A4AC-4EEEF53BEE58}" type="presOf" srcId="{FACA6F38-3BD6-4942-A079-B108263E0396}" destId="{3EE65202-82BF-49D8-9F00-3511980675D8}" srcOrd="1" destOrd="0" presId="urn:microsoft.com/office/officeart/2005/8/layout/hierarchy3"/>
    <dgm:cxn modelId="{7A1F7350-7AAE-4245-8A58-E4BBDA42AAC4}" type="presOf" srcId="{8B29F6B2-930D-48C4-9E84-396D129F2A2D}" destId="{F74AB941-E71D-49FF-8024-B6B1BB6F4BB4}" srcOrd="0" destOrd="0" presId="urn:microsoft.com/office/officeart/2005/8/layout/hierarchy3"/>
    <dgm:cxn modelId="{0C8C5051-41BD-44D6-AB7D-37510B08A600}" type="presOf" srcId="{39D78BDF-DD90-4D64-A989-F46960FC1EC2}" destId="{6773F138-7D66-4A93-AAE1-855745932BB4}" srcOrd="0" destOrd="0" presId="urn:microsoft.com/office/officeart/2005/8/layout/hierarchy3"/>
    <dgm:cxn modelId="{563D2F75-3FB1-4718-B95A-7FBE22790C25}" type="presOf" srcId="{812964D1-4115-497E-8754-72C1A5EB4E53}" destId="{81C87165-845A-449B-A890-31D1562834BB}" srcOrd="0" destOrd="0" presId="urn:microsoft.com/office/officeart/2005/8/layout/hierarchy3"/>
    <dgm:cxn modelId="{F5258076-48ED-4371-8CFC-2114FFFA3454}" srcId="{FACA6F38-3BD6-4942-A079-B108263E0396}" destId="{8144A940-B7E1-4ECE-AC74-CF60A5BEBF84}" srcOrd="0" destOrd="0" parTransId="{7E7C6BB5-F5D2-4364-8009-E87730047ED3}" sibTransId="{C1260E92-4C71-4111-AA51-F7975F2E8464}"/>
    <dgm:cxn modelId="{9921715A-B331-4C32-A6BD-E6BF99571B54}" srcId="{FACA6F38-3BD6-4942-A079-B108263E0396}" destId="{ED516CE3-EF72-40C1-9E72-22BE4842097D}" srcOrd="4" destOrd="0" parTransId="{4E25834C-D723-4DD1-BF64-8C76EDA90CB9}" sibTransId="{6A7F9C16-055F-4740-B514-EFA41F3D4E98}"/>
    <dgm:cxn modelId="{0A7B727B-03B1-47FB-ABFB-9526B2E77F60}" type="presOf" srcId="{8939C81E-4A31-40BE-82FE-F8CE2CF2B8B3}" destId="{8DC8B545-6150-4136-A83E-65CB0B3C2F18}" srcOrd="0" destOrd="0" presId="urn:microsoft.com/office/officeart/2005/8/layout/hierarchy3"/>
    <dgm:cxn modelId="{2DF4048E-6809-46C8-AC69-70520BEBF6E2}" type="presOf" srcId="{41B52268-66DC-452B-AAE4-710E2C3057FC}" destId="{7BCAC2AC-BBB1-4859-B594-628439AF75FA}" srcOrd="0" destOrd="0" presId="urn:microsoft.com/office/officeart/2005/8/layout/hierarchy3"/>
    <dgm:cxn modelId="{682E0194-6E33-40D5-A1EF-10D3F76EBC44}" type="presOf" srcId="{A86C4AD2-592A-49A3-9B8F-3684361CA95A}" destId="{991565FB-53A6-4ADC-8ECF-971902FD40A6}" srcOrd="0" destOrd="0" presId="urn:microsoft.com/office/officeart/2005/8/layout/hierarchy3"/>
    <dgm:cxn modelId="{4E6F5995-62C9-444B-AD4E-D1E0F77BE74E}" type="presOf" srcId="{4E25834C-D723-4DD1-BF64-8C76EDA90CB9}" destId="{21097594-E434-4C1B-86F6-21B8CD3B5795}" srcOrd="0" destOrd="0" presId="urn:microsoft.com/office/officeart/2005/8/layout/hierarchy3"/>
    <dgm:cxn modelId="{E9C9B098-9F2E-4420-ABC2-FF10FA24A57C}" type="presOf" srcId="{2D6C10D8-8E2E-4894-854C-974D28C4A927}" destId="{70218140-E845-4FB1-B3CD-241837B46970}" srcOrd="1" destOrd="0" presId="urn:microsoft.com/office/officeart/2005/8/layout/hierarchy3"/>
    <dgm:cxn modelId="{879CB39A-CA5D-491B-8DE7-4E8220209EAB}" type="presOf" srcId="{2D6C10D8-8E2E-4894-854C-974D28C4A927}" destId="{D57CA076-D112-442E-AF2D-FBE32264A33D}" srcOrd="0" destOrd="0" presId="urn:microsoft.com/office/officeart/2005/8/layout/hierarchy3"/>
    <dgm:cxn modelId="{70DDEDAD-DA90-497C-871F-1BD6DBBE5895}" type="presOf" srcId="{32C6A15F-2842-435A-A8BC-0D74B926D635}" destId="{6890D4B8-553A-4E68-9A39-AA0F631063CF}" srcOrd="0" destOrd="0" presId="urn:microsoft.com/office/officeart/2005/8/layout/hierarchy3"/>
    <dgm:cxn modelId="{FEBCC0B5-85B9-4DA8-80CD-B1967DA476DD}" type="presOf" srcId="{80B34FD6-D322-4800-8334-03F50FF8CCC4}" destId="{15AD459E-C3CD-470A-BF07-E7C3714C164D}" srcOrd="0" destOrd="0" presId="urn:microsoft.com/office/officeart/2005/8/layout/hierarchy3"/>
    <dgm:cxn modelId="{D1CEC6B7-E20B-4E67-B99E-D729153E7EF5}" srcId="{2D6C10D8-8E2E-4894-854C-974D28C4A927}" destId="{244BF441-135F-404B-B2A5-D162E2C5AEF7}" srcOrd="1" destOrd="0" parTransId="{3D04A40D-4591-4DCB-AE69-45AD9DE3055E}" sibTransId="{4EBAA755-D521-4BE4-ABEA-8A7FF1839C99}"/>
    <dgm:cxn modelId="{3FD4C7BF-5059-4DDC-B21A-04B29E75A73C}" srcId="{2D6C10D8-8E2E-4894-854C-974D28C4A927}" destId="{790F4DE0-1CA3-44B8-9352-49C7222E291A}" srcOrd="0" destOrd="0" parTransId="{32C6A15F-2842-435A-A8BC-0D74B926D635}" sibTransId="{1BB6051B-4882-48FC-9A05-85B3C47FE39F}"/>
    <dgm:cxn modelId="{CE7B9DC0-A075-4981-9500-C94A96FAF4A2}" type="presOf" srcId="{ED516CE3-EF72-40C1-9E72-22BE4842097D}" destId="{73F7624F-41F3-4A4D-AE57-CB79CA5638FC}" srcOrd="0" destOrd="0" presId="urn:microsoft.com/office/officeart/2005/8/layout/hierarchy3"/>
    <dgm:cxn modelId="{4495B4C0-DE55-417E-8731-9F435B52398B}" type="presOf" srcId="{12F0A3CE-AE90-4B18-928D-A6A5D40E8AD4}" destId="{B7BEF987-3BA4-4B17-A5FC-8CF111DE6EA1}" srcOrd="0" destOrd="0" presId="urn:microsoft.com/office/officeart/2005/8/layout/hierarchy3"/>
    <dgm:cxn modelId="{A0493FC3-71A4-4961-A959-EDF7447E7BE7}" type="presOf" srcId="{7E7C6BB5-F5D2-4364-8009-E87730047ED3}" destId="{B543AB00-0B74-4BB2-A10E-9CF139E8023E}" srcOrd="0" destOrd="0" presId="urn:microsoft.com/office/officeart/2005/8/layout/hierarchy3"/>
    <dgm:cxn modelId="{BEFE5DC3-BBC7-4AA5-8353-0A4CBB476429}" type="presOf" srcId="{C5650466-B48D-412E-9B6A-D168956C2DAD}" destId="{1AC997D5-AB5E-4636-9A4D-7A99D61C4586}" srcOrd="0" destOrd="0" presId="urn:microsoft.com/office/officeart/2005/8/layout/hierarchy3"/>
    <dgm:cxn modelId="{163143CF-E9CC-4EE9-81A8-B2BE89E31AFE}" type="presOf" srcId="{A5D53270-A3EC-4B4F-9EB7-94637D386115}" destId="{24120211-C116-49EC-9E27-673D9109C5CF}" srcOrd="0" destOrd="0" presId="urn:microsoft.com/office/officeart/2005/8/layout/hierarchy3"/>
    <dgm:cxn modelId="{BDFC61E2-869F-4836-AE89-16AE232E7C58}" type="presOf" srcId="{FACA6F38-3BD6-4942-A079-B108263E0396}" destId="{16368877-F726-48BD-B9D0-CA2BD9C9E1AA}" srcOrd="0" destOrd="0" presId="urn:microsoft.com/office/officeart/2005/8/layout/hierarchy3"/>
    <dgm:cxn modelId="{EC3B27E7-F86C-400F-908E-583B1314B6A8}" type="presOf" srcId="{244BF441-135F-404B-B2A5-D162E2C5AEF7}" destId="{7E4D9E62-F496-4CEB-9705-4A169D8794E0}" srcOrd="0" destOrd="0" presId="urn:microsoft.com/office/officeart/2005/8/layout/hierarchy3"/>
    <dgm:cxn modelId="{85DDC6EB-06F6-4AB2-B5C1-2F4E1385C2A1}" type="presOf" srcId="{84758D9E-CC3D-4F62-B48F-76917E59D4F3}" destId="{7D64B316-A5E2-4639-BAB1-84A74D4DBE7F}" srcOrd="0" destOrd="0" presId="urn:microsoft.com/office/officeart/2005/8/layout/hierarchy3"/>
    <dgm:cxn modelId="{385505ED-C83D-44FF-8ACC-76E10689B5B7}" srcId="{80B34FD6-D322-4800-8334-03F50FF8CCC4}" destId="{FACA6F38-3BD6-4942-A079-B108263E0396}" srcOrd="1" destOrd="0" parTransId="{6F79D5F0-D164-4AB5-86B4-6798ACAE7C3F}" sibTransId="{FE99CA4E-A0EF-473B-ACF4-10207F2AC3F5}"/>
    <dgm:cxn modelId="{6F214CF0-C2EF-4F21-87B3-B84BDCFE9E82}" srcId="{FACA6F38-3BD6-4942-A079-B108263E0396}" destId="{B4F0C43A-BDC8-4ACA-B42B-1D0A531A928B}" srcOrd="2" destOrd="0" parTransId="{812964D1-4115-497E-8754-72C1A5EB4E53}" sibTransId="{31D9635D-3770-47CF-8E80-5F5411E872AB}"/>
    <dgm:cxn modelId="{D0CC2EF5-3B7E-4AF2-90B3-802CC2208A56}" type="presOf" srcId="{71F8F2BD-81AF-4BD6-96F9-B4B33C426416}" destId="{C6785AE1-4A28-416E-8A61-D1DED7078238}" srcOrd="0" destOrd="0" presId="urn:microsoft.com/office/officeart/2005/8/layout/hierarchy3"/>
    <dgm:cxn modelId="{87BF9534-47BA-41F4-BFB9-A8B2A5DAB7EF}" type="presParOf" srcId="{15AD459E-C3CD-470A-BF07-E7C3714C164D}" destId="{3B8D2A9F-5953-41A3-B3E2-42A874C735B9}" srcOrd="0" destOrd="0" presId="urn:microsoft.com/office/officeart/2005/8/layout/hierarchy3"/>
    <dgm:cxn modelId="{EB43BAD6-28B3-4CD7-8957-44F7E1B6889C}" type="presParOf" srcId="{3B8D2A9F-5953-41A3-B3E2-42A874C735B9}" destId="{7C15BDC5-DF82-49DA-BD84-6AC794E9F222}" srcOrd="0" destOrd="0" presId="urn:microsoft.com/office/officeart/2005/8/layout/hierarchy3"/>
    <dgm:cxn modelId="{3C738554-CDF8-4986-B4A6-9D0B4EDBCB01}" type="presParOf" srcId="{7C15BDC5-DF82-49DA-BD84-6AC794E9F222}" destId="{D57CA076-D112-442E-AF2D-FBE32264A33D}" srcOrd="0" destOrd="0" presId="urn:microsoft.com/office/officeart/2005/8/layout/hierarchy3"/>
    <dgm:cxn modelId="{037FE337-7FAF-4BA2-84E8-2D540C222302}" type="presParOf" srcId="{7C15BDC5-DF82-49DA-BD84-6AC794E9F222}" destId="{70218140-E845-4FB1-B3CD-241837B46970}" srcOrd="1" destOrd="0" presId="urn:microsoft.com/office/officeart/2005/8/layout/hierarchy3"/>
    <dgm:cxn modelId="{09CFF517-D904-4B3E-AD68-7F420AE3AA71}" type="presParOf" srcId="{3B8D2A9F-5953-41A3-B3E2-42A874C735B9}" destId="{07A19120-34D4-4A1E-BFE2-84921BB2F0CE}" srcOrd="1" destOrd="0" presId="urn:microsoft.com/office/officeart/2005/8/layout/hierarchy3"/>
    <dgm:cxn modelId="{25114D26-F6BD-4252-9AAF-B5493972ECBD}" type="presParOf" srcId="{07A19120-34D4-4A1E-BFE2-84921BB2F0CE}" destId="{6890D4B8-553A-4E68-9A39-AA0F631063CF}" srcOrd="0" destOrd="0" presId="urn:microsoft.com/office/officeart/2005/8/layout/hierarchy3"/>
    <dgm:cxn modelId="{1DD0406F-9797-47C0-9407-A27C85292CB5}" type="presParOf" srcId="{07A19120-34D4-4A1E-BFE2-84921BB2F0CE}" destId="{05A4C392-C0FA-4220-8991-5055528114B1}" srcOrd="1" destOrd="0" presId="urn:microsoft.com/office/officeart/2005/8/layout/hierarchy3"/>
    <dgm:cxn modelId="{1F52C726-0978-4D7D-A51B-57FD8DBA6E8E}" type="presParOf" srcId="{07A19120-34D4-4A1E-BFE2-84921BB2F0CE}" destId="{8E292173-B742-493C-9CE4-A52641EC5034}" srcOrd="2" destOrd="0" presId="urn:microsoft.com/office/officeart/2005/8/layout/hierarchy3"/>
    <dgm:cxn modelId="{5C7EB991-A094-448D-BE21-BED09840B171}" type="presParOf" srcId="{07A19120-34D4-4A1E-BFE2-84921BB2F0CE}" destId="{7E4D9E62-F496-4CEB-9705-4A169D8794E0}" srcOrd="3" destOrd="0" presId="urn:microsoft.com/office/officeart/2005/8/layout/hierarchy3"/>
    <dgm:cxn modelId="{C5B52500-2044-4755-9B08-6DA4ADD964AC}" type="presParOf" srcId="{07A19120-34D4-4A1E-BFE2-84921BB2F0CE}" destId="{991565FB-53A6-4ADC-8ECF-971902FD40A6}" srcOrd="4" destOrd="0" presId="urn:microsoft.com/office/officeart/2005/8/layout/hierarchy3"/>
    <dgm:cxn modelId="{7093C8CE-5C80-43AF-919E-77AD2AF8C4D5}" type="presParOf" srcId="{07A19120-34D4-4A1E-BFE2-84921BB2F0CE}" destId="{1AC997D5-AB5E-4636-9A4D-7A99D61C4586}" srcOrd="5" destOrd="0" presId="urn:microsoft.com/office/officeart/2005/8/layout/hierarchy3"/>
    <dgm:cxn modelId="{13B99340-01CA-43F9-B78B-0660810D0512}" type="presParOf" srcId="{07A19120-34D4-4A1E-BFE2-84921BB2F0CE}" destId="{B7BEF987-3BA4-4B17-A5FC-8CF111DE6EA1}" srcOrd="6" destOrd="0" presId="urn:microsoft.com/office/officeart/2005/8/layout/hierarchy3"/>
    <dgm:cxn modelId="{163F1607-CAF5-46BC-8BC7-813C1A0729D6}" type="presParOf" srcId="{07A19120-34D4-4A1E-BFE2-84921BB2F0CE}" destId="{24120211-C116-49EC-9E27-673D9109C5CF}" srcOrd="7" destOrd="0" presId="urn:microsoft.com/office/officeart/2005/8/layout/hierarchy3"/>
    <dgm:cxn modelId="{26061FBF-E260-4D67-8F7C-F1A1AF338A3F}" type="presParOf" srcId="{07A19120-34D4-4A1E-BFE2-84921BB2F0CE}" destId="{C6785AE1-4A28-416E-8A61-D1DED7078238}" srcOrd="8" destOrd="0" presId="urn:microsoft.com/office/officeart/2005/8/layout/hierarchy3"/>
    <dgm:cxn modelId="{8B3A2229-8ADB-4A7F-A293-57F9CA010FAE}" type="presParOf" srcId="{07A19120-34D4-4A1E-BFE2-84921BB2F0CE}" destId="{6773F138-7D66-4A93-AAE1-855745932BB4}" srcOrd="9" destOrd="0" presId="urn:microsoft.com/office/officeart/2005/8/layout/hierarchy3"/>
    <dgm:cxn modelId="{0EA701CB-EDBC-406A-B54B-1CC9CB9D7AD3}" type="presParOf" srcId="{15AD459E-C3CD-470A-BF07-E7C3714C164D}" destId="{325805EA-D332-4171-BDE2-E5B473B82E45}" srcOrd="1" destOrd="0" presId="urn:microsoft.com/office/officeart/2005/8/layout/hierarchy3"/>
    <dgm:cxn modelId="{E5550739-5376-4F07-9E73-8C2699E43454}" type="presParOf" srcId="{325805EA-D332-4171-BDE2-E5B473B82E45}" destId="{F08DC085-32CA-40EC-9220-44896DFBC5A4}" srcOrd="0" destOrd="0" presId="urn:microsoft.com/office/officeart/2005/8/layout/hierarchy3"/>
    <dgm:cxn modelId="{3CA1DEA4-A430-4845-909C-96B65F5F4620}" type="presParOf" srcId="{F08DC085-32CA-40EC-9220-44896DFBC5A4}" destId="{16368877-F726-48BD-B9D0-CA2BD9C9E1AA}" srcOrd="0" destOrd="0" presId="urn:microsoft.com/office/officeart/2005/8/layout/hierarchy3"/>
    <dgm:cxn modelId="{15330B45-6507-48E9-BA14-FED1D9458DA8}" type="presParOf" srcId="{F08DC085-32CA-40EC-9220-44896DFBC5A4}" destId="{3EE65202-82BF-49D8-9F00-3511980675D8}" srcOrd="1" destOrd="0" presId="urn:microsoft.com/office/officeart/2005/8/layout/hierarchy3"/>
    <dgm:cxn modelId="{17CF5CFC-0B69-4587-A18D-41D602A21AFE}" type="presParOf" srcId="{325805EA-D332-4171-BDE2-E5B473B82E45}" destId="{092A6592-2C09-4A57-B12A-3759080FC0DF}" srcOrd="1" destOrd="0" presId="urn:microsoft.com/office/officeart/2005/8/layout/hierarchy3"/>
    <dgm:cxn modelId="{28F1ED3E-4A82-4817-AC2C-5B6B061D4CAE}" type="presParOf" srcId="{092A6592-2C09-4A57-B12A-3759080FC0DF}" destId="{B543AB00-0B74-4BB2-A10E-9CF139E8023E}" srcOrd="0" destOrd="0" presId="urn:microsoft.com/office/officeart/2005/8/layout/hierarchy3"/>
    <dgm:cxn modelId="{7E376A37-A85A-4006-8801-3B9A230DC16C}" type="presParOf" srcId="{092A6592-2C09-4A57-B12A-3759080FC0DF}" destId="{81A9F5ED-F620-4691-87E1-D869E2E1A5BF}" srcOrd="1" destOrd="0" presId="urn:microsoft.com/office/officeart/2005/8/layout/hierarchy3"/>
    <dgm:cxn modelId="{8466ED0A-E395-4CC0-A3CF-4867AB1652D8}" type="presParOf" srcId="{092A6592-2C09-4A57-B12A-3759080FC0DF}" destId="{8DC8B545-6150-4136-A83E-65CB0B3C2F18}" srcOrd="2" destOrd="0" presId="urn:microsoft.com/office/officeart/2005/8/layout/hierarchy3"/>
    <dgm:cxn modelId="{832099C4-BF0B-4653-9D19-B1EEC500A7A5}" type="presParOf" srcId="{092A6592-2C09-4A57-B12A-3759080FC0DF}" destId="{7BCAC2AC-BBB1-4859-B594-628439AF75FA}" srcOrd="3" destOrd="0" presId="urn:microsoft.com/office/officeart/2005/8/layout/hierarchy3"/>
    <dgm:cxn modelId="{7DDC8EBE-17EC-4C0D-BEA7-EFC966B7AE4C}" type="presParOf" srcId="{092A6592-2C09-4A57-B12A-3759080FC0DF}" destId="{81C87165-845A-449B-A890-31D1562834BB}" srcOrd="4" destOrd="0" presId="urn:microsoft.com/office/officeart/2005/8/layout/hierarchy3"/>
    <dgm:cxn modelId="{3FD0FA11-CA00-4E1F-978E-334DF4274493}" type="presParOf" srcId="{092A6592-2C09-4A57-B12A-3759080FC0DF}" destId="{E0DAA8CB-415A-4B90-9CDD-279422A245B0}" srcOrd="5" destOrd="0" presId="urn:microsoft.com/office/officeart/2005/8/layout/hierarchy3"/>
    <dgm:cxn modelId="{0A78906B-6D0A-4F67-9F7C-C553003BE816}" type="presParOf" srcId="{092A6592-2C09-4A57-B12A-3759080FC0DF}" destId="{7D64B316-A5E2-4639-BAB1-84A74D4DBE7F}" srcOrd="6" destOrd="0" presId="urn:microsoft.com/office/officeart/2005/8/layout/hierarchy3"/>
    <dgm:cxn modelId="{A3071DFC-D7F1-4182-A28C-5B4C54B46C8C}" type="presParOf" srcId="{092A6592-2C09-4A57-B12A-3759080FC0DF}" destId="{F74AB941-E71D-49FF-8024-B6B1BB6F4BB4}" srcOrd="7" destOrd="0" presId="urn:microsoft.com/office/officeart/2005/8/layout/hierarchy3"/>
    <dgm:cxn modelId="{BEB19894-D01D-4DB7-B5E2-C574251CFD68}" type="presParOf" srcId="{092A6592-2C09-4A57-B12A-3759080FC0DF}" destId="{21097594-E434-4C1B-86F6-21B8CD3B5795}" srcOrd="8" destOrd="0" presId="urn:microsoft.com/office/officeart/2005/8/layout/hierarchy3"/>
    <dgm:cxn modelId="{F0615330-242E-466A-AE0A-D71B4E755326}" type="presParOf" srcId="{092A6592-2C09-4A57-B12A-3759080FC0DF}" destId="{73F7624F-41F3-4A4D-AE57-CB79CA5638F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61017-2717-4E7E-9176-E97AEC11603E}" type="doc">
      <dgm:prSet loTypeId="urn:microsoft.com/office/officeart/2008/layout/CaptionedPictures" loCatId="picture" qsTypeId="urn:microsoft.com/office/officeart/2005/8/quickstyle/simple2" qsCatId="simple" csTypeId="urn:microsoft.com/office/officeart/2005/8/colors/accent1_2" csCatId="accent1" phldr="1"/>
      <dgm:spPr/>
      <dgm:t>
        <a:bodyPr/>
        <a:lstStyle/>
        <a:p>
          <a:endParaRPr lang="es-ES"/>
        </a:p>
      </dgm:t>
    </dgm:pt>
    <dgm:pt modelId="{F79D1E1B-05CC-4F91-A2A3-2D6F7D33FA64}">
      <dgm:prSet custT="1"/>
      <dgm:spPr/>
      <dgm:t>
        <a:bodyPr/>
        <a:lstStyle/>
        <a:p>
          <a:pPr>
            <a:lnSpc>
              <a:spcPts val="1800"/>
            </a:lnSpc>
            <a:spcAft>
              <a:spcPts val="0"/>
            </a:spcAft>
          </a:pPr>
          <a:r>
            <a:rPr lang="lv-LV" sz="2000" b="1" dirty="0"/>
            <a:t>Viņi bija pārsteigti, par to kā Jēzus mācīja</a:t>
          </a:r>
          <a:endParaRPr lang="es-ES" sz="2000" dirty="0"/>
        </a:p>
      </dgm:t>
    </dgm:pt>
    <dgm:pt modelId="{66D644CF-0785-4009-A89D-BFB3040A43D8}" type="parTrans" cxnId="{6BA07B9F-D15D-431E-9A9D-214A3D00B470}">
      <dgm:prSet/>
      <dgm:spPr/>
      <dgm:t>
        <a:bodyPr/>
        <a:lstStyle/>
        <a:p>
          <a:endParaRPr lang="es-ES" sz="2000"/>
        </a:p>
      </dgm:t>
    </dgm:pt>
    <dgm:pt modelId="{5D3CF9F6-442A-449E-B6D7-8662F5F05A2E}" type="sibTrans" cxnId="{6BA07B9F-D15D-431E-9A9D-214A3D00B470}">
      <dgm:prSet/>
      <dgm:spPr/>
      <dgm:t>
        <a:bodyPr/>
        <a:lstStyle/>
        <a:p>
          <a:endParaRPr lang="es-ES" sz="2000"/>
        </a:p>
      </dgm:t>
    </dgm:pt>
    <dgm:pt modelId="{9F241699-7F71-4EB8-8F9E-6F3024ECA8F6}">
      <dgm:prSet custT="1"/>
      <dgm:spPr/>
      <dgm:t>
        <a:bodyPr/>
        <a:lstStyle/>
        <a:p>
          <a:pPr>
            <a:lnSpc>
              <a:spcPts val="1800"/>
            </a:lnSpc>
            <a:spcAft>
              <a:spcPts val="0"/>
            </a:spcAft>
          </a:pPr>
          <a:r>
            <a:rPr lang="lv-LV" sz="2000" b="1" dirty="0"/>
            <a:t>Viņš bija pazīstams kā galdnieks, nevis skolotājs vai dziednieks</a:t>
          </a:r>
          <a:endParaRPr lang="es-ES" sz="2000" dirty="0"/>
        </a:p>
      </dgm:t>
    </dgm:pt>
    <dgm:pt modelId="{554A73CD-5A06-4AE8-AE0E-DFE0F4ADF9C2}" type="parTrans" cxnId="{9C703A59-1831-4F39-8062-17F80D77CE03}">
      <dgm:prSet/>
      <dgm:spPr/>
      <dgm:t>
        <a:bodyPr/>
        <a:lstStyle/>
        <a:p>
          <a:endParaRPr lang="es-ES" sz="2000"/>
        </a:p>
      </dgm:t>
    </dgm:pt>
    <dgm:pt modelId="{06525B66-4203-4FF7-A306-FA4A645F5D58}" type="sibTrans" cxnId="{9C703A59-1831-4F39-8062-17F80D77CE03}">
      <dgm:prSet/>
      <dgm:spPr/>
      <dgm:t>
        <a:bodyPr/>
        <a:lstStyle/>
        <a:p>
          <a:endParaRPr lang="es-ES" sz="2000"/>
        </a:p>
      </dgm:t>
    </dgm:pt>
    <dgm:pt modelId="{1A152DDC-DA36-4E5D-AE0E-FB48F00ED289}">
      <dgm:prSet custT="1"/>
      <dgm:spPr/>
      <dgm:t>
        <a:bodyPr/>
        <a:lstStyle/>
        <a:p>
          <a:pPr>
            <a:lnSpc>
              <a:spcPts val="1800"/>
            </a:lnSpc>
            <a:spcAft>
              <a:spcPts val="0"/>
            </a:spcAft>
          </a:pPr>
          <a:r>
            <a:rPr lang="lv-LV" sz="2000" b="1" dirty="0"/>
            <a:t>Ļaudis pazina Viņa ģimeni (ar kuru Jēzus nebija vienisprātis)</a:t>
          </a:r>
          <a:endParaRPr lang="es-ES" sz="2000" dirty="0"/>
        </a:p>
      </dgm:t>
    </dgm:pt>
    <dgm:pt modelId="{BE66FDB2-1DA9-4A75-A315-A649CDDCBC45}" type="parTrans" cxnId="{2BF447F9-A2B2-488C-A12B-9AE9CAF20F0A}">
      <dgm:prSet/>
      <dgm:spPr/>
      <dgm:t>
        <a:bodyPr/>
        <a:lstStyle/>
        <a:p>
          <a:endParaRPr lang="es-ES" sz="2000"/>
        </a:p>
      </dgm:t>
    </dgm:pt>
    <dgm:pt modelId="{46C4D49C-E280-4290-BDAA-A30938F4BC3E}" type="sibTrans" cxnId="{2BF447F9-A2B2-488C-A12B-9AE9CAF20F0A}">
      <dgm:prSet/>
      <dgm:spPr/>
      <dgm:t>
        <a:bodyPr/>
        <a:lstStyle/>
        <a:p>
          <a:endParaRPr lang="es-ES" sz="2000"/>
        </a:p>
      </dgm:t>
    </dgm:pt>
    <dgm:pt modelId="{ECF8E2B4-4221-4C69-8FC8-41AAAC8E115C}" type="pres">
      <dgm:prSet presAssocID="{36361017-2717-4E7E-9176-E97AEC11603E}" presName="Name0" presStyleCnt="0">
        <dgm:presLayoutVars>
          <dgm:chMax/>
          <dgm:chPref/>
          <dgm:dir/>
        </dgm:presLayoutVars>
      </dgm:prSet>
      <dgm:spPr/>
    </dgm:pt>
    <dgm:pt modelId="{EDD0499B-DCFD-474F-A357-3D009A8B8D7E}" type="pres">
      <dgm:prSet presAssocID="{F79D1E1B-05CC-4F91-A2A3-2D6F7D33FA64}" presName="composite" presStyleCnt="0">
        <dgm:presLayoutVars>
          <dgm:chMax val="1"/>
          <dgm:chPref val="1"/>
        </dgm:presLayoutVars>
      </dgm:prSet>
      <dgm:spPr/>
    </dgm:pt>
    <dgm:pt modelId="{A5813FF2-E71E-4AF9-8C9D-E78E37F5B0DC}" type="pres">
      <dgm:prSet presAssocID="{F79D1E1B-05CC-4F91-A2A3-2D6F7D33FA64}" presName="Accent" presStyleLbl="trAlignAcc1" presStyleIdx="0" presStyleCnt="3" custScaleX="189053" custScaleY="124726">
        <dgm:presLayoutVars>
          <dgm:chMax val="0"/>
          <dgm:chPref val="0"/>
        </dgm:presLayoutVars>
      </dgm:prSet>
      <dgm:spPr>
        <a:solidFill>
          <a:schemeClr val="accent3">
            <a:lumMod val="20000"/>
            <a:lumOff val="80000"/>
          </a:schemeClr>
        </a:solidFill>
        <a:ln w="19050">
          <a:solidFill>
            <a:schemeClr val="accent6"/>
          </a:solidFill>
        </a:ln>
        <a:effectLst>
          <a:outerShdw blurRad="50800" dist="38100" dir="2700000" algn="tl" rotWithShape="0">
            <a:prstClr val="black">
              <a:alpha val="40000"/>
            </a:prstClr>
          </a:outerShdw>
        </a:effectLst>
      </dgm:spPr>
    </dgm:pt>
    <dgm:pt modelId="{4CAF690B-0DBE-45B5-9D77-052E3BE5DFF3}" type="pres">
      <dgm:prSet presAssocID="{F79D1E1B-05CC-4F91-A2A3-2D6F7D33FA64}" presName="Image" presStyleLbl="alignImgPlace1" presStyleIdx="0" presStyleCnt="3" custScaleX="189053" custScaleY="124726" custLinFactNeighborY="-7152">
        <dgm:presLayoutVars>
          <dgm:chMax val="0"/>
          <dgm:chPref val="0"/>
        </dgm:presLayoutVars>
      </dgm:prSet>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7B708467-EDA2-4EAD-B572-21237BA73EFE}" type="pres">
      <dgm:prSet presAssocID="{F79D1E1B-05CC-4F91-A2A3-2D6F7D33FA64}" presName="ChildComposite" presStyleCnt="0"/>
      <dgm:spPr/>
    </dgm:pt>
    <dgm:pt modelId="{68EACBA4-F573-4355-8929-AD8FEF6CCCC3}" type="pres">
      <dgm:prSet presAssocID="{F79D1E1B-05CC-4F91-A2A3-2D6F7D33FA64}" presName="Child" presStyleLbl="node1" presStyleIdx="0" presStyleCnt="0">
        <dgm:presLayoutVars>
          <dgm:chMax val="0"/>
          <dgm:chPref val="0"/>
          <dgm:bulletEnabled val="1"/>
        </dgm:presLayoutVars>
      </dgm:prSet>
      <dgm:spPr/>
    </dgm:pt>
    <dgm:pt modelId="{E6939965-2171-4A4D-9476-FFCEE1F92E40}" type="pres">
      <dgm:prSet presAssocID="{F79D1E1B-05CC-4F91-A2A3-2D6F7D33FA64}" presName="Parent" presStyleLbl="revTx" presStyleIdx="0" presStyleCnt="3" custScaleX="189053" custScaleY="124726" custLinFactNeighborY="41716">
        <dgm:presLayoutVars>
          <dgm:chMax val="1"/>
          <dgm:chPref val="0"/>
          <dgm:bulletEnabled val="1"/>
        </dgm:presLayoutVars>
      </dgm:prSet>
      <dgm:spPr/>
    </dgm:pt>
    <dgm:pt modelId="{5D4A4D20-9068-4469-A77F-B8BB033A4DE4}" type="pres">
      <dgm:prSet presAssocID="{5D3CF9F6-442A-449E-B6D7-8662F5F05A2E}" presName="sibTrans" presStyleCnt="0"/>
      <dgm:spPr/>
    </dgm:pt>
    <dgm:pt modelId="{BAEE1C48-EDEF-4201-9884-C8FA08DF50E4}" type="pres">
      <dgm:prSet presAssocID="{9F241699-7F71-4EB8-8F9E-6F3024ECA8F6}" presName="composite" presStyleCnt="0">
        <dgm:presLayoutVars>
          <dgm:chMax val="1"/>
          <dgm:chPref val="1"/>
        </dgm:presLayoutVars>
      </dgm:prSet>
      <dgm:spPr/>
    </dgm:pt>
    <dgm:pt modelId="{3A4F564E-8FCC-4481-A86D-C4BFEF77AF37}" type="pres">
      <dgm:prSet presAssocID="{9F241699-7F71-4EB8-8F9E-6F3024ECA8F6}" presName="Accent" presStyleLbl="trAlignAcc1" presStyleIdx="1" presStyleCnt="3" custScaleX="189053" custScaleY="124726">
        <dgm:presLayoutVars>
          <dgm:chMax val="0"/>
          <dgm:chPref val="0"/>
        </dgm:presLayoutVars>
      </dgm:prSet>
      <dgm: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gm:spPr>
    </dgm:pt>
    <dgm:pt modelId="{6993A219-8439-4E82-A1E4-8412AB9F56A2}" type="pres">
      <dgm:prSet presAssocID="{9F241699-7F71-4EB8-8F9E-6F3024ECA8F6}" presName="Image" presStyleLbl="alignImgPlace1" presStyleIdx="1" presStyleCnt="3" custScaleX="189053" custScaleY="124726" custLinFactNeighborY="-7152">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AAF695D-A0F6-4AEE-B2CE-85F8B3053CDD}" type="pres">
      <dgm:prSet presAssocID="{9F241699-7F71-4EB8-8F9E-6F3024ECA8F6}" presName="ChildComposite" presStyleCnt="0"/>
      <dgm:spPr/>
    </dgm:pt>
    <dgm:pt modelId="{569FE5A6-6B80-47D8-9F07-BA59CC6772CD}" type="pres">
      <dgm:prSet presAssocID="{9F241699-7F71-4EB8-8F9E-6F3024ECA8F6}" presName="Child" presStyleLbl="node1" presStyleIdx="0" presStyleCnt="0">
        <dgm:presLayoutVars>
          <dgm:chMax val="0"/>
          <dgm:chPref val="0"/>
          <dgm:bulletEnabled val="1"/>
        </dgm:presLayoutVars>
      </dgm:prSet>
      <dgm:spPr/>
    </dgm:pt>
    <dgm:pt modelId="{980F6932-348B-4A66-B946-55652E1C2EA0}" type="pres">
      <dgm:prSet presAssocID="{9F241699-7F71-4EB8-8F9E-6F3024ECA8F6}" presName="Parent" presStyleLbl="revTx" presStyleIdx="1" presStyleCnt="3" custScaleX="189053" custScaleY="124726" custLinFactNeighborY="41716">
        <dgm:presLayoutVars>
          <dgm:chMax val="1"/>
          <dgm:chPref val="0"/>
          <dgm:bulletEnabled val="1"/>
        </dgm:presLayoutVars>
      </dgm:prSet>
      <dgm:spPr/>
    </dgm:pt>
    <dgm:pt modelId="{A13A046C-6994-4605-A717-29B8F5AA9CA0}" type="pres">
      <dgm:prSet presAssocID="{06525B66-4203-4FF7-A306-FA4A645F5D58}" presName="sibTrans" presStyleCnt="0"/>
      <dgm:spPr/>
    </dgm:pt>
    <dgm:pt modelId="{BE47B888-CDE4-4A9E-8025-1794BC3194CE}" type="pres">
      <dgm:prSet presAssocID="{1A152DDC-DA36-4E5D-AE0E-FB48F00ED289}" presName="composite" presStyleCnt="0">
        <dgm:presLayoutVars>
          <dgm:chMax val="1"/>
          <dgm:chPref val="1"/>
        </dgm:presLayoutVars>
      </dgm:prSet>
      <dgm:spPr/>
    </dgm:pt>
    <dgm:pt modelId="{FB61E144-1BA8-4C7E-9180-A5F0B82F4635}" type="pres">
      <dgm:prSet presAssocID="{1A152DDC-DA36-4E5D-AE0E-FB48F00ED289}" presName="Accent" presStyleLbl="trAlignAcc1" presStyleIdx="2" presStyleCnt="3" custScaleX="189053" custScaleY="124726">
        <dgm:presLayoutVars>
          <dgm:chMax val="0"/>
          <dgm:chPref val="0"/>
        </dgm:presLayoutVars>
      </dgm:prSet>
      <dgm: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gm:spPr>
    </dgm:pt>
    <dgm:pt modelId="{91B0CE4C-6CD7-43FB-8D33-73A60EAE44C9}" type="pres">
      <dgm:prSet presAssocID="{1A152DDC-DA36-4E5D-AE0E-FB48F00ED289}" presName="Image" presStyleLbl="alignImgPlace1" presStyleIdx="2" presStyleCnt="3" custScaleX="189053" custScaleY="124726" custLinFactNeighborY="-7152">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effectLst>
          <a:outerShdw blurRad="50800" dist="38100" dir="2700000" algn="tl" rotWithShape="0">
            <a:prstClr val="black">
              <a:alpha val="40000"/>
            </a:prstClr>
          </a:outerShdw>
        </a:effectLst>
      </dgm:spPr>
    </dgm:pt>
    <dgm:pt modelId="{82E9B2AE-C2C7-4416-8B27-F3463F45DB49}" type="pres">
      <dgm:prSet presAssocID="{1A152DDC-DA36-4E5D-AE0E-FB48F00ED289}" presName="ChildComposite" presStyleCnt="0"/>
      <dgm:spPr/>
    </dgm:pt>
    <dgm:pt modelId="{100AF980-34BF-4E53-AEFE-8B43322BD560}" type="pres">
      <dgm:prSet presAssocID="{1A152DDC-DA36-4E5D-AE0E-FB48F00ED289}" presName="Child" presStyleLbl="node1" presStyleIdx="0" presStyleCnt="0">
        <dgm:presLayoutVars>
          <dgm:chMax val="0"/>
          <dgm:chPref val="0"/>
          <dgm:bulletEnabled val="1"/>
        </dgm:presLayoutVars>
      </dgm:prSet>
      <dgm:spPr/>
    </dgm:pt>
    <dgm:pt modelId="{AA1988CC-2A36-4ADE-A565-2E6BA0651668}" type="pres">
      <dgm:prSet presAssocID="{1A152DDC-DA36-4E5D-AE0E-FB48F00ED289}" presName="Parent" presStyleLbl="revTx" presStyleIdx="2" presStyleCnt="3" custScaleX="189053" custScaleY="124726" custLinFactNeighborY="41716">
        <dgm:presLayoutVars>
          <dgm:chMax val="1"/>
          <dgm:chPref val="0"/>
          <dgm:bulletEnabled val="1"/>
        </dgm:presLayoutVars>
      </dgm:prSet>
      <dgm:spPr/>
    </dgm:pt>
  </dgm:ptLst>
  <dgm:cxnLst>
    <dgm:cxn modelId="{A1E80941-7403-4DC3-83CE-FC7AD6FCE856}" type="presOf" srcId="{36361017-2717-4E7E-9176-E97AEC11603E}" destId="{ECF8E2B4-4221-4C69-8FC8-41AAAC8E115C}" srcOrd="0" destOrd="0" presId="urn:microsoft.com/office/officeart/2008/layout/CaptionedPictures"/>
    <dgm:cxn modelId="{9C703A59-1831-4F39-8062-17F80D77CE03}" srcId="{36361017-2717-4E7E-9176-E97AEC11603E}" destId="{9F241699-7F71-4EB8-8F9E-6F3024ECA8F6}" srcOrd="1" destOrd="0" parTransId="{554A73CD-5A06-4AE8-AE0E-DFE0F4ADF9C2}" sibTransId="{06525B66-4203-4FF7-A306-FA4A645F5D58}"/>
    <dgm:cxn modelId="{F69DE29A-9A1D-4846-A775-833684924C55}" type="presOf" srcId="{9F241699-7F71-4EB8-8F9E-6F3024ECA8F6}" destId="{980F6932-348B-4A66-B946-55652E1C2EA0}" srcOrd="0" destOrd="0" presId="urn:microsoft.com/office/officeart/2008/layout/CaptionedPictures"/>
    <dgm:cxn modelId="{6BA07B9F-D15D-431E-9A9D-214A3D00B470}" srcId="{36361017-2717-4E7E-9176-E97AEC11603E}" destId="{F79D1E1B-05CC-4F91-A2A3-2D6F7D33FA64}" srcOrd="0" destOrd="0" parTransId="{66D644CF-0785-4009-A89D-BFB3040A43D8}" sibTransId="{5D3CF9F6-442A-449E-B6D7-8662F5F05A2E}"/>
    <dgm:cxn modelId="{491713BD-1EBA-400F-9E1C-E4C8BA567CD6}" type="presOf" srcId="{F79D1E1B-05CC-4F91-A2A3-2D6F7D33FA64}" destId="{E6939965-2171-4A4D-9476-FFCEE1F92E40}" srcOrd="0" destOrd="0" presId="urn:microsoft.com/office/officeart/2008/layout/CaptionedPictures"/>
    <dgm:cxn modelId="{797E2AC0-6856-470C-BBDC-240F23A7A29E}" type="presOf" srcId="{1A152DDC-DA36-4E5D-AE0E-FB48F00ED289}" destId="{AA1988CC-2A36-4ADE-A565-2E6BA0651668}" srcOrd="0" destOrd="0" presId="urn:microsoft.com/office/officeart/2008/layout/CaptionedPictures"/>
    <dgm:cxn modelId="{2BF447F9-A2B2-488C-A12B-9AE9CAF20F0A}" srcId="{36361017-2717-4E7E-9176-E97AEC11603E}" destId="{1A152DDC-DA36-4E5D-AE0E-FB48F00ED289}" srcOrd="2" destOrd="0" parTransId="{BE66FDB2-1DA9-4A75-A315-A649CDDCBC45}" sibTransId="{46C4D49C-E280-4290-BDAA-A30938F4BC3E}"/>
    <dgm:cxn modelId="{077698C3-C068-4C82-A222-EA4ACFAB8D5E}" type="presParOf" srcId="{ECF8E2B4-4221-4C69-8FC8-41AAAC8E115C}" destId="{EDD0499B-DCFD-474F-A357-3D009A8B8D7E}" srcOrd="0" destOrd="0" presId="urn:microsoft.com/office/officeart/2008/layout/CaptionedPictures"/>
    <dgm:cxn modelId="{198B9504-E364-451D-BDEF-28B8279AA089}" type="presParOf" srcId="{EDD0499B-DCFD-474F-A357-3D009A8B8D7E}" destId="{A5813FF2-E71E-4AF9-8C9D-E78E37F5B0DC}" srcOrd="0" destOrd="0" presId="urn:microsoft.com/office/officeart/2008/layout/CaptionedPictures"/>
    <dgm:cxn modelId="{5F16FEAE-FBA1-4B75-BACC-7E930455DCE5}" type="presParOf" srcId="{EDD0499B-DCFD-474F-A357-3D009A8B8D7E}" destId="{4CAF690B-0DBE-45B5-9D77-052E3BE5DFF3}" srcOrd="1" destOrd="0" presId="urn:microsoft.com/office/officeart/2008/layout/CaptionedPictures"/>
    <dgm:cxn modelId="{91AB6E6A-BD9B-4148-BEFB-25448EF4E92E}" type="presParOf" srcId="{EDD0499B-DCFD-474F-A357-3D009A8B8D7E}" destId="{7B708467-EDA2-4EAD-B572-21237BA73EFE}" srcOrd="2" destOrd="0" presId="urn:microsoft.com/office/officeart/2008/layout/CaptionedPictures"/>
    <dgm:cxn modelId="{A0521097-0020-4C53-9CE7-21637E6BB59E}" type="presParOf" srcId="{7B708467-EDA2-4EAD-B572-21237BA73EFE}" destId="{68EACBA4-F573-4355-8929-AD8FEF6CCCC3}" srcOrd="0" destOrd="0" presId="urn:microsoft.com/office/officeart/2008/layout/CaptionedPictures"/>
    <dgm:cxn modelId="{2156796C-992D-4410-A800-0808DC2C2581}" type="presParOf" srcId="{7B708467-EDA2-4EAD-B572-21237BA73EFE}" destId="{E6939965-2171-4A4D-9476-FFCEE1F92E40}" srcOrd="1" destOrd="0" presId="urn:microsoft.com/office/officeart/2008/layout/CaptionedPictures"/>
    <dgm:cxn modelId="{B80AD8C8-EED7-4386-B437-A3BF851E3705}" type="presParOf" srcId="{ECF8E2B4-4221-4C69-8FC8-41AAAC8E115C}" destId="{5D4A4D20-9068-4469-A77F-B8BB033A4DE4}" srcOrd="1" destOrd="0" presId="urn:microsoft.com/office/officeart/2008/layout/CaptionedPictures"/>
    <dgm:cxn modelId="{8913CA54-9E04-4CF7-AC7C-13D5BF5992BB}" type="presParOf" srcId="{ECF8E2B4-4221-4C69-8FC8-41AAAC8E115C}" destId="{BAEE1C48-EDEF-4201-9884-C8FA08DF50E4}" srcOrd="2" destOrd="0" presId="urn:microsoft.com/office/officeart/2008/layout/CaptionedPictures"/>
    <dgm:cxn modelId="{AAFEE29C-0C49-4E87-A5AC-1F0A75DB76BC}" type="presParOf" srcId="{BAEE1C48-EDEF-4201-9884-C8FA08DF50E4}" destId="{3A4F564E-8FCC-4481-A86D-C4BFEF77AF37}" srcOrd="0" destOrd="0" presId="urn:microsoft.com/office/officeart/2008/layout/CaptionedPictures"/>
    <dgm:cxn modelId="{9A18F3B1-A9B9-4906-8B20-DAE8767928AA}" type="presParOf" srcId="{BAEE1C48-EDEF-4201-9884-C8FA08DF50E4}" destId="{6993A219-8439-4E82-A1E4-8412AB9F56A2}" srcOrd="1" destOrd="0" presId="urn:microsoft.com/office/officeart/2008/layout/CaptionedPictures"/>
    <dgm:cxn modelId="{169354A8-88CB-4EAC-8F7F-137BEBBB79A5}" type="presParOf" srcId="{BAEE1C48-EDEF-4201-9884-C8FA08DF50E4}" destId="{EAAF695D-A0F6-4AEE-B2CE-85F8B3053CDD}" srcOrd="2" destOrd="0" presId="urn:microsoft.com/office/officeart/2008/layout/CaptionedPictures"/>
    <dgm:cxn modelId="{E75C04D7-A93D-4DBB-9580-F1B3982371BE}" type="presParOf" srcId="{EAAF695D-A0F6-4AEE-B2CE-85F8B3053CDD}" destId="{569FE5A6-6B80-47D8-9F07-BA59CC6772CD}" srcOrd="0" destOrd="0" presId="urn:microsoft.com/office/officeart/2008/layout/CaptionedPictures"/>
    <dgm:cxn modelId="{01CA8972-5111-484A-8BC9-32ED58881C0F}" type="presParOf" srcId="{EAAF695D-A0F6-4AEE-B2CE-85F8B3053CDD}" destId="{980F6932-348B-4A66-B946-55652E1C2EA0}" srcOrd="1" destOrd="0" presId="urn:microsoft.com/office/officeart/2008/layout/CaptionedPictures"/>
    <dgm:cxn modelId="{0F892A46-1256-499B-866D-989C5C05B914}" type="presParOf" srcId="{ECF8E2B4-4221-4C69-8FC8-41AAAC8E115C}" destId="{A13A046C-6994-4605-A717-29B8F5AA9CA0}" srcOrd="3" destOrd="0" presId="urn:microsoft.com/office/officeart/2008/layout/CaptionedPictures"/>
    <dgm:cxn modelId="{81451DBF-A8AD-4997-8687-AC6F6AA401F6}" type="presParOf" srcId="{ECF8E2B4-4221-4C69-8FC8-41AAAC8E115C}" destId="{BE47B888-CDE4-4A9E-8025-1794BC3194CE}" srcOrd="4" destOrd="0" presId="urn:microsoft.com/office/officeart/2008/layout/CaptionedPictures"/>
    <dgm:cxn modelId="{2149EB64-43AB-4E17-AAC6-D030DBAC8114}" type="presParOf" srcId="{BE47B888-CDE4-4A9E-8025-1794BC3194CE}" destId="{FB61E144-1BA8-4C7E-9180-A5F0B82F4635}" srcOrd="0" destOrd="0" presId="urn:microsoft.com/office/officeart/2008/layout/CaptionedPictures"/>
    <dgm:cxn modelId="{03A1E56F-E127-4CA2-B182-BDD8694E80F8}" type="presParOf" srcId="{BE47B888-CDE4-4A9E-8025-1794BC3194CE}" destId="{91B0CE4C-6CD7-43FB-8D33-73A60EAE44C9}" srcOrd="1" destOrd="0" presId="urn:microsoft.com/office/officeart/2008/layout/CaptionedPictures"/>
    <dgm:cxn modelId="{BCE7566D-C076-4938-87DF-D17E313A6C17}" type="presParOf" srcId="{BE47B888-CDE4-4A9E-8025-1794BC3194CE}" destId="{82E9B2AE-C2C7-4416-8B27-F3463F45DB49}" srcOrd="2" destOrd="0" presId="urn:microsoft.com/office/officeart/2008/layout/CaptionedPictures"/>
    <dgm:cxn modelId="{9175188E-FC93-4CFD-84D7-0F4C5AE613E3}" type="presParOf" srcId="{82E9B2AE-C2C7-4416-8B27-F3463F45DB49}" destId="{100AF980-34BF-4E53-AEFE-8B43322BD560}" srcOrd="0" destOrd="0" presId="urn:microsoft.com/office/officeart/2008/layout/CaptionedPictures"/>
    <dgm:cxn modelId="{A0796A36-3300-4D47-8101-E9E41959DD97}" type="presParOf" srcId="{82E9B2AE-C2C7-4416-8B27-F3463F45DB49}" destId="{AA1988CC-2A36-4ADE-A565-2E6BA0651668}"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A076-D112-442E-AF2D-FBE32264A33D}">
      <dsp:nvSpPr>
        <dsp:cNvPr id="0" name=""/>
        <dsp:cNvSpPr/>
      </dsp:nvSpPr>
      <dsp:spPr>
        <a:xfrm>
          <a:off x="72307" y="1988"/>
          <a:ext cx="1717542" cy="716963"/>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Dieva atklāsme</a:t>
          </a:r>
        </a:p>
      </dsp:txBody>
      <dsp:txXfrm>
        <a:off x="93306" y="22987"/>
        <a:ext cx="1675544" cy="674965"/>
      </dsp:txXfrm>
    </dsp:sp>
    <dsp:sp modelId="{6890D4B8-553A-4E68-9A39-AA0F631063CF}">
      <dsp:nvSpPr>
        <dsp:cNvPr id="0" name=""/>
        <dsp:cNvSpPr/>
      </dsp:nvSpPr>
      <dsp:spPr>
        <a:xfrm>
          <a:off x="244061"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5A4C392-C0FA-4220-8991-5055528114B1}">
      <dsp:nvSpPr>
        <dsp:cNvPr id="0" name=""/>
        <dsp:cNvSpPr/>
      </dsp:nvSpPr>
      <dsp:spPr>
        <a:xfrm>
          <a:off x="415816"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Spēka atklāsme</a:t>
          </a:r>
        </a:p>
      </dsp:txBody>
      <dsp:txXfrm>
        <a:off x="436815" y="919191"/>
        <a:ext cx="2396961" cy="674965"/>
      </dsp:txXfrm>
    </dsp:sp>
    <dsp:sp modelId="{8E292173-B742-493C-9CE4-A52641EC5034}">
      <dsp:nvSpPr>
        <dsp:cNvPr id="0" name=""/>
        <dsp:cNvSpPr/>
      </dsp:nvSpPr>
      <dsp:spPr>
        <a:xfrm>
          <a:off x="244061"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D9E62-F496-4CEB-9705-4A169D8794E0}">
      <dsp:nvSpPr>
        <dsp:cNvPr id="0" name=""/>
        <dsp:cNvSpPr/>
      </dsp:nvSpPr>
      <dsp:spPr>
        <a:xfrm>
          <a:off x="415816"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Bailes</a:t>
          </a:r>
        </a:p>
      </dsp:txBody>
      <dsp:txXfrm>
        <a:off x="436815" y="1815395"/>
        <a:ext cx="2396961" cy="674965"/>
      </dsp:txXfrm>
    </dsp:sp>
    <dsp:sp modelId="{991565FB-53A6-4ADC-8ECF-971902FD40A6}">
      <dsp:nvSpPr>
        <dsp:cNvPr id="0" name=""/>
        <dsp:cNvSpPr/>
      </dsp:nvSpPr>
      <dsp:spPr>
        <a:xfrm>
          <a:off x="244061" y="718951"/>
          <a:ext cx="250677" cy="2332066"/>
        </a:xfrm>
        <a:custGeom>
          <a:avLst/>
          <a:gdLst/>
          <a:ahLst/>
          <a:cxnLst/>
          <a:rect l="0" t="0" r="0" b="0"/>
          <a:pathLst>
            <a:path>
              <a:moveTo>
                <a:pt x="0" y="0"/>
              </a:moveTo>
              <a:lnTo>
                <a:pt x="0" y="2332066"/>
              </a:lnTo>
              <a:lnTo>
                <a:pt x="250677" y="233206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C997D5-AB5E-4636-9A4D-7A99D61C4586}">
      <dsp:nvSpPr>
        <dsp:cNvPr id="0" name=""/>
        <dsp:cNvSpPr/>
      </dsp:nvSpPr>
      <dsp:spPr>
        <a:xfrm>
          <a:off x="494739" y="2692536"/>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“Nebaidieties”</a:t>
          </a:r>
        </a:p>
      </dsp:txBody>
      <dsp:txXfrm>
        <a:off x="515738" y="2713535"/>
        <a:ext cx="2396961" cy="674965"/>
      </dsp:txXfrm>
    </dsp:sp>
    <dsp:sp modelId="{B7BEF987-3BA4-4B17-A5FC-8CF111DE6EA1}">
      <dsp:nvSpPr>
        <dsp:cNvPr id="0" name=""/>
        <dsp:cNvSpPr/>
      </dsp:nvSpPr>
      <dsp:spPr>
        <a:xfrm>
          <a:off x="244061"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120211-C116-49EC-9E27-673D9109C5CF}">
      <dsp:nvSpPr>
        <dsp:cNvPr id="0" name=""/>
        <dsp:cNvSpPr/>
      </dsp:nvSpPr>
      <dsp:spPr>
        <a:xfrm>
          <a:off x="415816" y="3586804"/>
          <a:ext cx="2438959" cy="716963"/>
        </a:xfrm>
        <a:prstGeom prst="roundRect">
          <a:avLst>
            <a:gd name="adj" fmla="val 10000"/>
          </a:avLst>
        </a:prstGeom>
        <a:solidFill>
          <a:srgbClr val="FFFFCC">
            <a:alpha val="89804"/>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Atklāsme vai vēstījums</a:t>
          </a:r>
        </a:p>
      </dsp:txBody>
      <dsp:txXfrm>
        <a:off x="436815" y="3607803"/>
        <a:ext cx="2396961" cy="674965"/>
      </dsp:txXfrm>
    </dsp:sp>
    <dsp:sp modelId="{C6785AE1-4A28-416E-8A61-D1DED7078238}">
      <dsp:nvSpPr>
        <dsp:cNvPr id="0" name=""/>
        <dsp:cNvSpPr/>
      </dsp:nvSpPr>
      <dsp:spPr>
        <a:xfrm>
          <a:off x="244061"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73F138-7D66-4A93-AAE1-855745932BB4}">
      <dsp:nvSpPr>
        <dsp:cNvPr id="0" name=""/>
        <dsp:cNvSpPr/>
      </dsp:nvSpPr>
      <dsp:spPr>
        <a:xfrm>
          <a:off x="415816"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Cilvēku reakcija</a:t>
          </a:r>
        </a:p>
      </dsp:txBody>
      <dsp:txXfrm>
        <a:off x="436815" y="4504007"/>
        <a:ext cx="2396961" cy="674965"/>
      </dsp:txXfrm>
    </dsp:sp>
    <dsp:sp modelId="{16368877-F726-48BD-B9D0-CA2BD9C9E1AA}">
      <dsp:nvSpPr>
        <dsp:cNvPr id="0" name=""/>
        <dsp:cNvSpPr/>
      </dsp:nvSpPr>
      <dsp:spPr>
        <a:xfrm>
          <a:off x="2869749" y="1988"/>
          <a:ext cx="1717542" cy="7169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Markus 4:40-41</a:t>
          </a:r>
        </a:p>
      </dsp:txBody>
      <dsp:txXfrm>
        <a:off x="2890748" y="22987"/>
        <a:ext cx="1675544" cy="674965"/>
      </dsp:txXfrm>
    </dsp:sp>
    <dsp:sp modelId="{B543AB00-0B74-4BB2-A10E-9CF139E8023E}">
      <dsp:nvSpPr>
        <dsp:cNvPr id="0" name=""/>
        <dsp:cNvSpPr/>
      </dsp:nvSpPr>
      <dsp:spPr>
        <a:xfrm>
          <a:off x="3041503"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A9F5ED-F620-4691-87E1-D869E2E1A5BF}">
      <dsp:nvSpPr>
        <dsp:cNvPr id="0" name=""/>
        <dsp:cNvSpPr/>
      </dsp:nvSpPr>
      <dsp:spPr>
        <a:xfrm>
          <a:off x="3213257"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“sacīja jūrai: "Klusu mierā!"”</a:t>
          </a:r>
        </a:p>
      </dsp:txBody>
      <dsp:txXfrm>
        <a:off x="3234256" y="919191"/>
        <a:ext cx="2396961" cy="674965"/>
      </dsp:txXfrm>
    </dsp:sp>
    <dsp:sp modelId="{8DC8B545-6150-4136-A83E-65CB0B3C2F18}">
      <dsp:nvSpPr>
        <dsp:cNvPr id="0" name=""/>
        <dsp:cNvSpPr/>
      </dsp:nvSpPr>
      <dsp:spPr>
        <a:xfrm>
          <a:off x="3041503"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CAC2AC-BBB1-4859-B594-628439AF75FA}">
      <dsp:nvSpPr>
        <dsp:cNvPr id="0" name=""/>
        <dsp:cNvSpPr/>
      </dsp:nvSpPr>
      <dsp:spPr>
        <a:xfrm>
          <a:off x="3213257"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“ļoti izbijās”</a:t>
          </a:r>
        </a:p>
      </dsp:txBody>
      <dsp:txXfrm>
        <a:off x="3234256" y="1815395"/>
        <a:ext cx="2396961" cy="674965"/>
      </dsp:txXfrm>
    </dsp:sp>
    <dsp:sp modelId="{81C87165-845A-449B-A890-31D1562834BB}">
      <dsp:nvSpPr>
        <dsp:cNvPr id="0" name=""/>
        <dsp:cNvSpPr/>
      </dsp:nvSpPr>
      <dsp:spPr>
        <a:xfrm>
          <a:off x="3041503"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DAA8CB-415A-4B90-9CDD-279422A245B0}">
      <dsp:nvSpPr>
        <dsp:cNvPr id="0" name=""/>
        <dsp:cNvSpPr/>
      </dsp:nvSpPr>
      <dsp:spPr>
        <a:xfrm>
          <a:off x="3213257"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“Kam  jūs  esat tik bailīgi?”</a:t>
          </a:r>
        </a:p>
      </dsp:txBody>
      <dsp:txXfrm>
        <a:off x="3234256" y="2711599"/>
        <a:ext cx="2396961" cy="674965"/>
      </dsp:txXfrm>
    </dsp:sp>
    <dsp:sp modelId="{7D64B316-A5E2-4639-BAB1-84A74D4DBE7F}">
      <dsp:nvSpPr>
        <dsp:cNvPr id="0" name=""/>
        <dsp:cNvSpPr/>
      </dsp:nvSpPr>
      <dsp:spPr>
        <a:xfrm>
          <a:off x="3041503"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4AB941-E71D-49FF-8024-B6B1BB6F4BB4}">
      <dsp:nvSpPr>
        <dsp:cNvPr id="0" name=""/>
        <dsp:cNvSpPr/>
      </dsp:nvSpPr>
      <dsp:spPr>
        <a:xfrm>
          <a:off x="3213257" y="3586804"/>
          <a:ext cx="2438959" cy="716963"/>
        </a:xfrm>
        <a:prstGeom prst="roundRect">
          <a:avLst>
            <a:gd name="adj" fmla="val 10000"/>
          </a:avLst>
        </a:prstGeom>
        <a:solidFill>
          <a:srgbClr val="FFFFCC">
            <a:alpha val="90000"/>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"Kā tu vari neticēt?"</a:t>
          </a:r>
        </a:p>
      </dsp:txBody>
      <dsp:txXfrm>
        <a:off x="3234256" y="3607803"/>
        <a:ext cx="2396961" cy="674965"/>
      </dsp:txXfrm>
    </dsp:sp>
    <dsp:sp modelId="{21097594-E434-4C1B-86F6-21B8CD3B5795}">
      <dsp:nvSpPr>
        <dsp:cNvPr id="0" name=""/>
        <dsp:cNvSpPr/>
      </dsp:nvSpPr>
      <dsp:spPr>
        <a:xfrm>
          <a:off x="3041503"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7624F-41F3-4A4D-AE57-CB79CA5638FC}">
      <dsp:nvSpPr>
        <dsp:cNvPr id="0" name=""/>
        <dsp:cNvSpPr/>
      </dsp:nvSpPr>
      <dsp:spPr>
        <a:xfrm>
          <a:off x="3213257"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"Kas tas  Tāds?"</a:t>
          </a:r>
        </a:p>
      </dsp:txBody>
      <dsp:txXfrm>
        <a:off x="3234256" y="4504007"/>
        <a:ext cx="2396961" cy="67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3FF2-E71E-4AF9-8C9D-E78E37F5B0DC}">
      <dsp:nvSpPr>
        <dsp:cNvPr id="0" name=""/>
        <dsp:cNvSpPr/>
      </dsp:nvSpPr>
      <dsp:spPr>
        <a:xfrm>
          <a:off x="7695" y="1542"/>
          <a:ext cx="3261336" cy="2531338"/>
        </a:xfrm>
        <a:prstGeom prst="rect">
          <a:avLst/>
        </a:prstGeom>
        <a:solidFill>
          <a:schemeClr val="accent3">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CAF690B-0DBE-45B5-9D77-052E3BE5DFF3}">
      <dsp:nvSpPr>
        <dsp:cNvPr id="0" name=""/>
        <dsp:cNvSpPr/>
      </dsp:nvSpPr>
      <dsp:spPr>
        <a:xfrm>
          <a:off x="170762" y="76193"/>
          <a:ext cx="2935203" cy="164536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6939965-2171-4A4D-9476-FFCEE1F92E40}">
      <dsp:nvSpPr>
        <dsp:cNvPr id="0" name=""/>
        <dsp:cNvSpPr/>
      </dsp:nvSpPr>
      <dsp:spPr>
        <a:xfrm>
          <a:off x="170762"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lv-LV" sz="2000" b="1" kern="1200" dirty="0"/>
            <a:t>Viņi bija pārsteigti, par to kā Jēzus mācīja</a:t>
          </a:r>
          <a:endParaRPr lang="es-ES" sz="2000" kern="1200" dirty="0"/>
        </a:p>
      </dsp:txBody>
      <dsp:txXfrm>
        <a:off x="170762" y="1813666"/>
        <a:ext cx="2935203" cy="683461"/>
      </dsp:txXfrm>
    </dsp:sp>
    <dsp:sp modelId="{3A4F564E-8FCC-4481-A86D-C4BFEF77AF37}">
      <dsp:nvSpPr>
        <dsp:cNvPr id="0" name=""/>
        <dsp:cNvSpPr/>
      </dsp:nvSpPr>
      <dsp: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6993A219-8439-4E82-A1E4-8412AB9F56A2}">
      <dsp:nvSpPr>
        <dsp:cNvPr id="0" name=""/>
        <dsp:cNvSpPr/>
      </dsp:nvSpPr>
      <dsp:spPr>
        <a:xfrm>
          <a:off x="4366461" y="76193"/>
          <a:ext cx="2935203" cy="164536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80F6932-348B-4A66-B946-55652E1C2EA0}">
      <dsp:nvSpPr>
        <dsp:cNvPr id="0" name=""/>
        <dsp:cNvSpPr/>
      </dsp:nvSpPr>
      <dsp:spPr>
        <a:xfrm>
          <a:off x="4366461"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lv-LV" sz="2000" b="1" kern="1200" dirty="0"/>
            <a:t>Viņš bija pazīstams kā galdnieks, nevis skolotājs vai dziednieks</a:t>
          </a:r>
          <a:endParaRPr lang="es-ES" sz="2000" kern="1200" dirty="0"/>
        </a:p>
      </dsp:txBody>
      <dsp:txXfrm>
        <a:off x="4366461" y="1813666"/>
        <a:ext cx="2935203" cy="683461"/>
      </dsp:txXfrm>
    </dsp:sp>
    <dsp:sp modelId="{FB61E144-1BA8-4C7E-9180-A5F0B82F4635}">
      <dsp:nvSpPr>
        <dsp:cNvPr id="0" name=""/>
        <dsp:cNvSpPr/>
      </dsp:nvSpPr>
      <dsp: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91B0CE4C-6CD7-43FB-8D33-73A60EAE44C9}">
      <dsp:nvSpPr>
        <dsp:cNvPr id="0" name=""/>
        <dsp:cNvSpPr/>
      </dsp:nvSpPr>
      <dsp:spPr>
        <a:xfrm>
          <a:off x="8562159" y="76193"/>
          <a:ext cx="2935203" cy="1645369"/>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AA1988CC-2A36-4ADE-A565-2E6BA0651668}">
      <dsp:nvSpPr>
        <dsp:cNvPr id="0" name=""/>
        <dsp:cNvSpPr/>
      </dsp:nvSpPr>
      <dsp:spPr>
        <a:xfrm>
          <a:off x="8562159"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lv-LV" sz="2000" b="1" kern="1200" dirty="0"/>
            <a:t>Ļaudis pazina Viņa ģimeni (ar kuru Jēzus nebija vienisprātis)</a:t>
          </a:r>
          <a:endParaRPr lang="es-ES" sz="2000" kern="1200" dirty="0"/>
        </a:p>
      </dsp:txBody>
      <dsp:txXfrm>
        <a:off x="8562159" y="1813666"/>
        <a:ext cx="2935203" cy="683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9DEF0-30EF-A64D-B23A-1AC8E848EF5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FC6E43E-300C-C9CB-81A8-270B8CC59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54617D8-D282-C020-189B-5E98897FDF1E}"/>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BDF672FF-F162-3893-4858-E72962E1CF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72F2C6-77A6-7F3C-6C1C-6859D90E2DB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1337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8EB72-05BA-0FE6-43D4-A2E8F0F3C4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7F6CFC-0D3E-DBF5-2A92-DD8A0E6646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86C629-50CA-E94F-0104-9E5F20EE0778}"/>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47BCF8A1-2893-2735-641A-A67C693ABC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B28DCF-593A-0AE9-1D29-58BE3342201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8433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19A202-C700-0520-F718-2F64AE52C5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036CDB-46AF-C2DB-B810-271946D7F9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094EB5-2886-B4A4-FBF7-93E0C64EA8B7}"/>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42D9D46D-BFED-B9BA-72E7-B7053DECC4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DE042E-2981-EC9A-ECE3-65DE71D7AA25}"/>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268932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960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00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888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59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121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5299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955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646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3ABDD-9116-5842-951A-91C0FCB4172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79B06C-06E9-586C-F4B7-CB6C00823E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F4969B-3B45-6BB5-169B-886DC90CD429}"/>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FF753339-5838-6D55-A178-735BE57E5F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114346-3757-637A-A922-A63B4317F6F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5566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945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713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825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BB078-787F-1414-A805-8C71490108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B0A7A5-A780-1E47-5DAD-960DAC3324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AD3F7B-87E6-3C3F-E5A9-8A23909C75B1}"/>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AB8E9218-F793-3EC7-A3ED-15784770DB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CEC71-3CE2-0EBB-9E90-77470B6EE23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0066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49C81-DE0E-78F0-4A71-D04F4CD779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83A6FD-492B-6F5B-FFA3-9FC5DEB4E3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A4DAB7-7B08-E856-D648-0A513ECB232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FC10F-3693-A900-1D08-B33A1D10FA99}"/>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6" name="Marcador de pie de página 5">
            <a:extLst>
              <a:ext uri="{FF2B5EF4-FFF2-40B4-BE49-F238E27FC236}">
                <a16:creationId xmlns:a16="http://schemas.microsoft.com/office/drawing/2014/main" id="{41FAD164-20B3-27DF-9C2B-12BCC427DE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306EB2-186B-7329-3D61-2880E077201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0900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98E66-3B5F-0D3B-E363-047631FB64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2C663C-CC1F-C892-EFDA-6798F1A1A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08F451-D396-584C-E3F6-C9A8DAE714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DBE162-5F95-B492-E055-7DA12F230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AEAFB1-01AE-B8F4-5CB0-DCFFF12CE2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7C0C57-AA29-3513-5961-53199A9B4DA4}"/>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8" name="Marcador de pie de página 7">
            <a:extLst>
              <a:ext uri="{FF2B5EF4-FFF2-40B4-BE49-F238E27FC236}">
                <a16:creationId xmlns:a16="http://schemas.microsoft.com/office/drawing/2014/main" id="{4A3B9903-E5D8-74D2-3D02-2D368C4409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2C8A8E-6AAB-9425-7959-0096954ACC9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19053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4CA1E-3C16-6A8A-35D3-D444A5103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554B44B-56D3-5900-0AC2-46FC93780F6A}"/>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4" name="Marcador de pie de página 3">
            <a:extLst>
              <a:ext uri="{FF2B5EF4-FFF2-40B4-BE49-F238E27FC236}">
                <a16:creationId xmlns:a16="http://schemas.microsoft.com/office/drawing/2014/main" id="{966A9150-3675-5F56-4F9A-D06AB1DB93E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0FF04-336C-B3F4-1A80-52329ABE782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5055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4AD9DE-1323-0AF7-4D98-B1CB6EF94D7B}"/>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3" name="Marcador de pie de página 2">
            <a:extLst>
              <a:ext uri="{FF2B5EF4-FFF2-40B4-BE49-F238E27FC236}">
                <a16:creationId xmlns:a16="http://schemas.microsoft.com/office/drawing/2014/main" id="{159F52C2-C2E6-62ED-0D21-8082B869C2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7E255E1-A375-3EB9-5A28-2D474D8B5A8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8298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25A7C-7123-5421-E8F6-50162883C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35FB19-8455-CA65-2E5A-6E12CBB4F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1CA80C-3F22-BC49-6934-ECF2D8CB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A7645-F971-5739-6E71-066359975BF8}"/>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6" name="Marcador de pie de página 5">
            <a:extLst>
              <a:ext uri="{FF2B5EF4-FFF2-40B4-BE49-F238E27FC236}">
                <a16:creationId xmlns:a16="http://schemas.microsoft.com/office/drawing/2014/main" id="{F697D42E-F7E0-76B7-156A-D80797197E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E0F57A-C891-095E-5A8C-79ACCCB4FE73}"/>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1281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9E5B1-98D1-5687-4132-3941D9D5A0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FC7778-8249-04AF-38C1-776A54435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1AF877B-3A25-BB41-848A-86D8DCFC3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2D2DCC-2020-CCD0-B521-6270451DB81D}"/>
              </a:ext>
            </a:extLst>
          </p:cNvPr>
          <p:cNvSpPr>
            <a:spLocks noGrp="1"/>
          </p:cNvSpPr>
          <p:nvPr>
            <p:ph type="dt" sz="half" idx="10"/>
          </p:nvPr>
        </p:nvSpPr>
        <p:spPr/>
        <p:txBody>
          <a:bodyPr/>
          <a:lstStyle/>
          <a:p>
            <a:fld id="{589B67A3-83D4-4CBD-9F6F-4D5FC0AF5BF3}" type="datetimeFigureOut">
              <a:rPr lang="es-ES" smtClean="0"/>
              <a:t>01/07/2024</a:t>
            </a:fld>
            <a:endParaRPr lang="es-ES"/>
          </a:p>
        </p:txBody>
      </p:sp>
      <p:sp>
        <p:nvSpPr>
          <p:cNvPr id="6" name="Marcador de pie de página 5">
            <a:extLst>
              <a:ext uri="{FF2B5EF4-FFF2-40B4-BE49-F238E27FC236}">
                <a16:creationId xmlns:a16="http://schemas.microsoft.com/office/drawing/2014/main" id="{CDCCECD0-43F6-0E84-CD75-C7CC8565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8EFA28-C6A3-3D28-ED0B-F828E3098C4B}"/>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7668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313C2-334F-1AFE-7862-88E83A2F3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2E4D50-63BB-AC57-4DB8-D72DB52B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24CC1B-AF18-C222-CFBB-62188E69C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B67A3-83D4-4CBD-9F6F-4D5FC0AF5BF3}" type="datetimeFigureOut">
              <a:rPr lang="es-ES" smtClean="0"/>
              <a:t>01/07/2024</a:t>
            </a:fld>
            <a:endParaRPr lang="es-ES"/>
          </a:p>
        </p:txBody>
      </p:sp>
      <p:sp>
        <p:nvSpPr>
          <p:cNvPr id="5" name="Marcador de pie de página 4">
            <a:extLst>
              <a:ext uri="{FF2B5EF4-FFF2-40B4-BE49-F238E27FC236}">
                <a16:creationId xmlns:a16="http://schemas.microsoft.com/office/drawing/2014/main" id="{8FA6FE56-4C25-AEAB-D110-EACDB55CB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6F6693-BA7D-0F3C-A53A-BD3AF1480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DD37F9-F096-48A3-995B-D8E39E83F981}" type="slidenum">
              <a:rPr lang="es-ES" smtClean="0"/>
              <a:t>‹Nº›</a:t>
            </a:fld>
            <a:endParaRPr lang="es-ES"/>
          </a:p>
        </p:txBody>
      </p:sp>
    </p:spTree>
    <p:extLst>
      <p:ext uri="{BB962C8B-B14F-4D97-AF65-F5344CB8AC3E}">
        <p14:creationId xmlns:p14="http://schemas.microsoft.com/office/powerpoint/2010/main" val="152991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61290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4.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80975" y="6076949"/>
            <a:ext cx="11830050" cy="6678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9E83D55-41B0-998C-D72D-663B2708105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180976" y="113157"/>
            <a:ext cx="4559680" cy="3454253"/>
          </a:xfrm>
          <a:prstGeom prst="rect">
            <a:avLst/>
          </a:prstGeom>
        </p:spPr>
      </p:pic>
      <p:pic>
        <p:nvPicPr>
          <p:cNvPr id="7" name="Imagen 6">
            <a:extLst>
              <a:ext uri="{FF2B5EF4-FFF2-40B4-BE49-F238E27FC236}">
                <a16:creationId xmlns:a16="http://schemas.microsoft.com/office/drawing/2014/main" id="{EC83501C-7DD7-E6CA-9ACA-105062F2CC67}"/>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180975" y="3737114"/>
            <a:ext cx="4559680" cy="2241870"/>
          </a:xfrm>
          <a:prstGeom prst="rect">
            <a:avLst/>
          </a:prstGeom>
        </p:spPr>
      </p:pic>
      <p:pic>
        <p:nvPicPr>
          <p:cNvPr id="2" name="Imagen 1" descr="Dibujo de una persona&#10;&#10;Descripción generada automáticamente con confianza baja">
            <a:extLst>
              <a:ext uri="{FF2B5EF4-FFF2-40B4-BE49-F238E27FC236}">
                <a16:creationId xmlns:a16="http://schemas.microsoft.com/office/drawing/2014/main" id="{5E19A261-1A84-8C4D-5BD9-F1D78CAE579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3"/>
          <a:stretch/>
        </p:blipFill>
        <p:spPr>
          <a:xfrm>
            <a:off x="4901523" y="113156"/>
            <a:ext cx="7109502" cy="5868335"/>
          </a:xfrm>
          <a:prstGeom prst="rect">
            <a:avLst/>
          </a:prstGeom>
        </p:spPr>
      </p:pic>
      <p:sp>
        <p:nvSpPr>
          <p:cNvPr id="4" name="CuadroTexto 3">
            <a:extLst>
              <a:ext uri="{FF2B5EF4-FFF2-40B4-BE49-F238E27FC236}">
                <a16:creationId xmlns:a16="http://schemas.microsoft.com/office/drawing/2014/main" id="{A70D09B7-C2EA-CB6C-9A20-8E95BE100EBD}"/>
              </a:ext>
            </a:extLst>
          </p:cNvPr>
          <p:cNvSpPr txBox="1"/>
          <p:nvPr/>
        </p:nvSpPr>
        <p:spPr>
          <a:xfrm>
            <a:off x="180975" y="6043913"/>
            <a:ext cx="11830049" cy="769441"/>
          </a:xfrm>
          <a:prstGeom prst="rect">
            <a:avLst/>
          </a:prstGeom>
          <a:noFill/>
        </p:spPr>
        <p:txBody>
          <a:bodyPr wrap="square" rtlCol="0">
            <a:spAutoFit/>
          </a:bodyPr>
          <a:lstStyle/>
          <a:p>
            <a:pPr algn="ctr"/>
            <a:r>
              <a:rPr lang="es-ES" sz="4400" b="1" spc="300" dirty="0">
                <a:ln w="0"/>
                <a:solidFill>
                  <a:schemeClr val="bg1"/>
                </a:solidFill>
                <a:effectLst>
                  <a:innerShdw blurRad="63500" dist="50800" dir="13500000">
                    <a:srgbClr val="000000">
                      <a:alpha val="50000"/>
                    </a:srgbClr>
                  </a:innerShdw>
                </a:effectLst>
              </a:rPr>
              <a:t>BRĪNUMI P</a:t>
            </a:r>
            <a:r>
              <a:rPr lang="lv-LV" sz="4400" b="1" spc="300" dirty="0">
                <a:ln w="0"/>
                <a:solidFill>
                  <a:schemeClr val="bg1"/>
                </a:solidFill>
                <a:effectLst>
                  <a:innerShdw blurRad="63500" dist="50800" dir="13500000">
                    <a:srgbClr val="000000">
                      <a:alpha val="50000"/>
                    </a:srgbClr>
                  </a:innerShdw>
                </a:effectLst>
              </a:rPr>
              <a:t>IE</a:t>
            </a:r>
            <a:r>
              <a:rPr lang="es-ES" sz="4400" b="1" spc="300" dirty="0">
                <a:ln w="0"/>
                <a:solidFill>
                  <a:schemeClr val="bg1"/>
                </a:solidFill>
                <a:effectLst>
                  <a:innerShdw blurRad="63500" dist="50800" dir="13500000">
                    <a:srgbClr val="000000">
                      <a:alpha val="50000"/>
                    </a:srgbClr>
                  </a:innerShdw>
                </a:effectLst>
              </a:rPr>
              <a:t> EZER</a:t>
            </a:r>
            <a:r>
              <a:rPr lang="lv-LV" sz="4400" b="1" spc="300" dirty="0">
                <a:ln w="0"/>
                <a:solidFill>
                  <a:schemeClr val="bg1"/>
                </a:solidFill>
                <a:effectLst>
                  <a:innerShdw blurRad="63500" dist="50800" dir="13500000">
                    <a:srgbClr val="000000">
                      <a:alpha val="50000"/>
                    </a:srgbClr>
                  </a:innerShdw>
                </a:effectLst>
              </a:rPr>
              <a:t>A</a:t>
            </a:r>
            <a:endParaRPr lang="es-ES" sz="4400" b="1" spc="30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DDB86615-6BD5-469F-DB39-95A2ED10EA96}"/>
              </a:ext>
            </a:extLst>
          </p:cNvPr>
          <p:cNvSpPr txBox="1"/>
          <p:nvPr/>
        </p:nvSpPr>
        <p:spPr>
          <a:xfrm>
            <a:off x="9820276" y="142875"/>
            <a:ext cx="2171698" cy="584775"/>
          </a:xfrm>
          <a:prstGeom prst="rect">
            <a:avLst/>
          </a:prstGeom>
          <a:noFill/>
        </p:spPr>
        <p:txBody>
          <a:bodyPr wrap="square" rtlCol="0">
            <a:spAutoFit/>
          </a:bodyPr>
          <a:lstStyle/>
          <a:p>
            <a:pPr algn="r"/>
            <a:r>
              <a:rPr lang="es-ES" sz="1600" b="1" dirty="0">
                <a:solidFill>
                  <a:schemeClr val="accent1">
                    <a:lumMod val="20000"/>
                    <a:lumOff val="80000"/>
                  </a:schemeClr>
                </a:solidFill>
              </a:rPr>
              <a:t>5</a:t>
            </a:r>
            <a:r>
              <a:rPr lang="lv-LV" sz="1600" b="1" dirty="0">
                <a:solidFill>
                  <a:schemeClr val="accent1">
                    <a:lumMod val="20000"/>
                    <a:lumOff val="80000"/>
                  </a:schemeClr>
                </a:solidFill>
              </a:rPr>
              <a:t>.tēma</a:t>
            </a:r>
            <a:r>
              <a:rPr lang="es-ES" sz="1600" b="1" dirty="0">
                <a:solidFill>
                  <a:schemeClr val="accent1">
                    <a:lumMod val="20000"/>
                    <a:lumOff val="80000"/>
                  </a:schemeClr>
                </a:solidFill>
              </a:rPr>
              <a:t> 3 </a:t>
            </a:r>
            <a:r>
              <a:rPr lang="lv-LV" sz="1600" b="1" dirty="0">
                <a:solidFill>
                  <a:schemeClr val="accent1">
                    <a:lumMod val="20000"/>
                    <a:lumOff val="80000"/>
                  </a:schemeClr>
                </a:solidFill>
              </a:rPr>
              <a:t>.augustā, </a:t>
            </a:r>
            <a:r>
              <a:rPr lang="es-ES" sz="1600" b="1" dirty="0">
                <a:solidFill>
                  <a:schemeClr val="accent1">
                    <a:lumMod val="20000"/>
                    <a:lumOff val="80000"/>
                  </a:schemeClr>
                </a:solidFill>
              </a:rPr>
              <a:t>2024</a:t>
            </a:r>
          </a:p>
        </p:txBody>
      </p:sp>
    </p:spTree>
    <p:extLst>
      <p:ext uri="{BB962C8B-B14F-4D97-AF65-F5344CB8AC3E}">
        <p14:creationId xmlns:p14="http://schemas.microsoft.com/office/powerpoint/2010/main" val="10242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6C03A-04A1-DE6C-91CB-D404856CD952}"/>
              </a:ext>
            </a:extLst>
          </p:cNvPr>
          <p:cNvSpPr txBox="1"/>
          <p:nvPr/>
        </p:nvSpPr>
        <p:spPr>
          <a:xfrm>
            <a:off x="1900236" y="1447472"/>
            <a:ext cx="8391525" cy="4832092"/>
          </a:xfrm>
          <a:prstGeom prst="rect">
            <a:avLst/>
          </a:prstGeom>
          <a:noFill/>
        </p:spPr>
        <p:txBody>
          <a:bodyPr wrap="square">
            <a:spAutoFit/>
          </a:bodyPr>
          <a:lstStyle/>
          <a:p>
            <a:pPr>
              <a:spcBef>
                <a:spcPts val="600"/>
              </a:spcBef>
            </a:pPr>
            <a:r>
              <a:rPr lang="lv-LV" sz="2800" b="1" dirty="0">
                <a:latin typeface="Constantia" panose="02030602050306030303" pitchFamily="18" charset="0"/>
              </a:rPr>
              <a:t>"Katras dvēseles spēks ir Dievā, nevis cilvēkā. Mieram un paļāvībai ir jābūt visu to spēkam, kas savu sirdi veltījuši Dievam. Kristus neizrāda nejaušu interesi par mums; Viņa interese par mums ir spēcīgāka nekā mātes interese par savu bērnu...... Mūsu Glābējs mūs ir atpircis ar ciešanām un bēdām, caur apvainojumiem, pārmetumiem, vardarbību, izsmieklu, noraidījumu un nāvi. Viņš tevi vēro, trīcošais Dieva bērns; Viņš sniegs tev drošību Savā aizsardzībā."</a:t>
            </a:r>
          </a:p>
        </p:txBody>
      </p:sp>
      <p:sp>
        <p:nvSpPr>
          <p:cNvPr id="4" name="CuadroTexto 3">
            <a:extLst>
              <a:ext uri="{FF2B5EF4-FFF2-40B4-BE49-F238E27FC236}">
                <a16:creationId xmlns:a16="http://schemas.microsoft.com/office/drawing/2014/main" id="{688B4161-A589-D6A9-A17F-93B0DD437919}"/>
              </a:ext>
            </a:extLst>
          </p:cNvPr>
          <p:cNvSpPr txBox="1"/>
          <p:nvPr/>
        </p:nvSpPr>
        <p:spPr>
          <a:xfrm>
            <a:off x="6048264" y="6438900"/>
            <a:ext cx="4385367" cy="338554"/>
          </a:xfrm>
          <a:prstGeom prst="rect">
            <a:avLst/>
          </a:prstGeom>
          <a:noFill/>
        </p:spPr>
        <p:txBody>
          <a:bodyPr wrap="none" rtlCol="0">
            <a:spAutoFit/>
          </a:bodyPr>
          <a:lstStyle/>
          <a:p>
            <a:pPr algn="r"/>
            <a:r>
              <a:rPr lang="es-ES" sz="1600" b="1" dirty="0"/>
              <a:t>E. G. V. (</a:t>
            </a:r>
            <a:r>
              <a:rPr lang="es-ES" sz="1600" b="1" dirty="0" err="1"/>
              <a:t>Liecības</a:t>
            </a:r>
            <a:r>
              <a:rPr lang="es-ES" sz="1600" b="1" dirty="0"/>
              <a:t> </a:t>
            </a:r>
            <a:r>
              <a:rPr lang="lv-LV" sz="1600" b="1" dirty="0"/>
              <a:t>draudzei</a:t>
            </a:r>
            <a:r>
              <a:rPr lang="es-ES" sz="1600" b="1" dirty="0"/>
              <a:t>, 8. </a:t>
            </a:r>
            <a:r>
              <a:rPr lang="es-ES" sz="1600" b="1" dirty="0" err="1"/>
              <a:t>sējums</a:t>
            </a:r>
            <a:r>
              <a:rPr lang="es-ES" sz="1600" b="1" dirty="0"/>
              <a:t>, 285. </a:t>
            </a:r>
            <a:r>
              <a:rPr lang="es-ES" sz="1600" b="1" dirty="0" err="1"/>
              <a:t>lpp</a:t>
            </a:r>
            <a:r>
              <a:rPr lang="es-ES" sz="1600" b="1" dirty="0"/>
              <a:t>.)</a:t>
            </a:r>
          </a:p>
        </p:txBody>
      </p:sp>
    </p:spTree>
    <p:extLst>
      <p:ext uri="{BB962C8B-B14F-4D97-AF65-F5344CB8AC3E}">
        <p14:creationId xmlns:p14="http://schemas.microsoft.com/office/powerpoint/2010/main" val="15711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5AB2CC-AA5C-E155-166E-5122B0AFD93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4" name="Imagen 3">
            <a:extLst>
              <a:ext uri="{FF2B5EF4-FFF2-40B4-BE49-F238E27FC236}">
                <a16:creationId xmlns:a16="http://schemas.microsoft.com/office/drawing/2014/main" id="{056894AA-02D3-3CD8-A5C4-60DE9D60AC3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2" name="Imagen 1">
            <a:extLst>
              <a:ext uri="{FF2B5EF4-FFF2-40B4-BE49-F238E27FC236}">
                <a16:creationId xmlns:a16="http://schemas.microsoft.com/office/drawing/2014/main" id="{FFEB45B7-E1C3-73C2-480D-C387C0D8658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74"/>
          <a:stretch/>
        </p:blipFill>
        <p:spPr>
          <a:xfrm>
            <a:off x="7458302" y="-22547"/>
            <a:ext cx="3809132" cy="3139531"/>
          </a:xfrm>
          <a:prstGeom prst="rect">
            <a:avLst/>
          </a:prstGeom>
        </p:spPr>
      </p:pic>
      <p:sp>
        <p:nvSpPr>
          <p:cNvPr id="11" name="Rectangle 1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C7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ángulo 6">
            <a:extLst>
              <a:ext uri="{FF2B5EF4-FFF2-40B4-BE49-F238E27FC236}">
                <a16:creationId xmlns:a16="http://schemas.microsoft.com/office/drawing/2014/main" id="{FA9C2B8A-DFD2-9DC4-08A7-EB530C379ECD}"/>
              </a:ext>
            </a:extLst>
          </p:cNvPr>
          <p:cNvSpPr>
            <a:spLocks noGrp="1" noRot="1" noMove="1" noResize="1" noEditPoints="1" noAdjustHandles="1" noChangeArrowheads="1" noChangeShapeType="1"/>
          </p:cNvSpPr>
          <p:nvPr/>
        </p:nvSpPr>
        <p:spPr>
          <a:xfrm>
            <a:off x="0" y="4065775"/>
            <a:ext cx="5001186" cy="2792224"/>
          </a:xfrm>
          <a:prstGeom prst="rect">
            <a:avLst/>
          </a:prstGeom>
          <a:solidFill>
            <a:srgbClr val="D6C1B2"/>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275D649-E12C-54BE-02A4-46D574E8B017}"/>
              </a:ext>
            </a:extLst>
          </p:cNvPr>
          <p:cNvSpPr txBox="1"/>
          <p:nvPr/>
        </p:nvSpPr>
        <p:spPr>
          <a:xfrm>
            <a:off x="78459" y="4261558"/>
            <a:ext cx="4844268" cy="2400657"/>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lv-LV" sz="2500" b="1" i="0" u="none" strike="noStrike" kern="1200" cap="none" spc="0" normalizeH="0" baseline="0" noProof="0" dirty="0">
                <a:ln>
                  <a:noFill/>
                </a:ln>
                <a:solidFill>
                  <a:srgbClr val="684E31"/>
                </a:solidFill>
                <a:effectLst/>
                <a:uLnTx/>
                <a:uFillTx/>
                <a:latin typeface="Comic Sans MS" panose="030F0702030302020204" pitchFamily="66" charset="0"/>
              </a:rPr>
              <a:t>“</a:t>
            </a:r>
            <a:r>
              <a:rPr lang="lv-LV" sz="2500" b="1" dirty="0">
                <a:solidFill>
                  <a:srgbClr val="684E31"/>
                </a:solidFill>
                <a:latin typeface="Comic Sans MS" panose="030F0702030302020204" pitchFamily="66" charset="0"/>
              </a:rPr>
              <a:t>Bet Viņš tam neļāva un saka tam: "Ej savās mājās pie savējiem un stāsti tiem, kādas lielas lietas Tas Kungs tev darījis un kā Viņš par tevi apžēlojies.</a:t>
            </a:r>
            <a:r>
              <a:rPr kumimoji="0" lang="lv-LV" sz="2500" b="1" i="0" u="none" strike="noStrike" kern="1200" cap="none" spc="0" normalizeH="0" baseline="0" noProof="0" dirty="0">
                <a:ln>
                  <a:noFill/>
                </a:ln>
                <a:solidFill>
                  <a:srgbClr val="684E31"/>
                </a:solidFill>
                <a:effectLst/>
                <a:uLnTx/>
                <a:uFillTx/>
                <a:latin typeface="Comic Sans MS" panose="030F0702030302020204" pitchFamily="66" charset="0"/>
              </a:rPr>
              <a:t>” </a:t>
            </a:r>
            <a:r>
              <a:rPr kumimoji="0" lang="lv-LV" sz="1800" b="1" i="0" u="none" strike="noStrike" kern="1200" cap="none" spc="0" normalizeH="0" baseline="0" noProof="0" dirty="0">
                <a:ln>
                  <a:noFill/>
                </a:ln>
                <a:solidFill>
                  <a:srgbClr val="684E31"/>
                </a:solidFill>
                <a:effectLst/>
                <a:uLnTx/>
                <a:uFillTx/>
                <a:latin typeface="Comic Sans MS" panose="030F0702030302020204" pitchFamily="66" charset="0"/>
              </a:rPr>
              <a:t>(</a:t>
            </a:r>
            <a:r>
              <a:rPr kumimoji="0" lang="lv-LV" sz="1800" b="1" i="0" u="none" strike="noStrike" kern="1200" cap="none" spc="0" normalizeH="0" baseline="0" noProof="0" dirty="0" err="1">
                <a:ln>
                  <a:noFill/>
                </a:ln>
                <a:solidFill>
                  <a:srgbClr val="684E31"/>
                </a:solidFill>
                <a:effectLst/>
                <a:uLnTx/>
                <a:uFillTx/>
                <a:latin typeface="Comic Sans MS" panose="030F0702030302020204" pitchFamily="66" charset="0"/>
              </a:rPr>
              <a:t>Mar</a:t>
            </a:r>
            <a:r>
              <a:rPr lang="lv-LV" b="1" dirty="0" err="1">
                <a:solidFill>
                  <a:srgbClr val="684E31"/>
                </a:solidFill>
                <a:latin typeface="Comic Sans MS" panose="030F0702030302020204" pitchFamily="66" charset="0"/>
              </a:rPr>
              <a:t>kus</a:t>
            </a:r>
            <a:r>
              <a:rPr lang="lv-LV" b="1" dirty="0">
                <a:solidFill>
                  <a:srgbClr val="684E31"/>
                </a:solidFill>
                <a:latin typeface="Comic Sans MS" panose="030F0702030302020204" pitchFamily="66" charset="0"/>
              </a:rPr>
              <a:t> </a:t>
            </a:r>
            <a:r>
              <a:rPr kumimoji="0" lang="lv-LV" sz="1800" b="1" i="0" u="none" strike="noStrike" kern="1200" cap="none" spc="0" normalizeH="0" baseline="0" noProof="0" dirty="0">
                <a:ln>
                  <a:noFill/>
                </a:ln>
                <a:solidFill>
                  <a:srgbClr val="684E31"/>
                </a:solidFill>
                <a:effectLst/>
                <a:uLnTx/>
                <a:uFillTx/>
                <a:latin typeface="Comic Sans MS" panose="030F0702030302020204" pitchFamily="66" charset="0"/>
              </a:rPr>
              <a:t>5:19)</a:t>
            </a:r>
            <a:endParaRPr kumimoji="0" lang="lv-LV" sz="2400" b="1" i="0" u="none" strike="noStrike" kern="1200" cap="none" spc="0" normalizeH="0" baseline="0" noProof="0" dirty="0">
              <a:ln>
                <a:noFill/>
              </a:ln>
              <a:solidFill>
                <a:srgbClr val="684E31"/>
              </a:solidFill>
              <a:effectLst/>
              <a:uLnTx/>
              <a:uFillTx/>
              <a:latin typeface="Comic Sans MS" panose="030F0702030302020204" pitchFamily="66" charset="0"/>
            </a:endParaRPr>
          </a:p>
        </p:txBody>
      </p:sp>
    </p:spTree>
    <p:extLst>
      <p:ext uri="{BB962C8B-B14F-4D97-AF65-F5344CB8AC3E}">
        <p14:creationId xmlns:p14="http://schemas.microsoft.com/office/powerpoint/2010/main" val="25968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5697C3-390B-9AF6-939B-B082891419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4859655" y="2962275"/>
            <a:ext cx="7178040" cy="3695700"/>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4" name="Elipse 3">
            <a:extLst>
              <a:ext uri="{FF2B5EF4-FFF2-40B4-BE49-F238E27FC236}">
                <a16:creationId xmlns:a16="http://schemas.microsoft.com/office/drawing/2014/main" id="{57F95F43-DE48-01D8-7F91-32D4784A1EB9}"/>
              </a:ext>
            </a:extLst>
          </p:cNvPr>
          <p:cNvSpPr>
            <a:spLocks noGrp="1" noRot="1" noMove="1" noResize="1" noEditPoints="1" noAdjustHandles="1" noChangeArrowheads="1" noChangeShapeType="1"/>
          </p:cNvSpPr>
          <p:nvPr/>
        </p:nvSpPr>
        <p:spPr>
          <a:xfrm>
            <a:off x="9210675" y="3867150"/>
            <a:ext cx="190500" cy="2095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5" name="Elipse 4">
            <a:extLst>
              <a:ext uri="{FF2B5EF4-FFF2-40B4-BE49-F238E27FC236}">
                <a16:creationId xmlns:a16="http://schemas.microsoft.com/office/drawing/2014/main" id="{0A702C57-C9B5-FD21-91C6-2E30C013CEAC}"/>
              </a:ext>
            </a:extLst>
          </p:cNvPr>
          <p:cNvSpPr>
            <a:spLocks noGrp="1" noRot="1" noMove="1" noResize="1" noEditPoints="1" noAdjustHandles="1" noChangeArrowheads="1" noChangeShapeType="1"/>
          </p:cNvSpPr>
          <p:nvPr/>
        </p:nvSpPr>
        <p:spPr>
          <a:xfrm>
            <a:off x="9401175" y="4791075"/>
            <a:ext cx="190500" cy="20955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2</a:t>
            </a:r>
          </a:p>
        </p:txBody>
      </p:sp>
      <p:sp>
        <p:nvSpPr>
          <p:cNvPr id="6" name="Elipse 5">
            <a:extLst>
              <a:ext uri="{FF2B5EF4-FFF2-40B4-BE49-F238E27FC236}">
                <a16:creationId xmlns:a16="http://schemas.microsoft.com/office/drawing/2014/main" id="{DCF40080-8FA5-F977-A5D5-190465B60595}"/>
              </a:ext>
            </a:extLst>
          </p:cNvPr>
          <p:cNvSpPr>
            <a:spLocks noGrp="1" noRot="1" noMove="1" noResize="1" noEditPoints="1" noAdjustHandles="1" noChangeArrowheads="1" noChangeShapeType="1"/>
          </p:cNvSpPr>
          <p:nvPr/>
        </p:nvSpPr>
        <p:spPr>
          <a:xfrm>
            <a:off x="8886825" y="3867150"/>
            <a:ext cx="190500" cy="20955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3</a:t>
            </a:r>
          </a:p>
        </p:txBody>
      </p:sp>
      <p:sp>
        <p:nvSpPr>
          <p:cNvPr id="7" name="Elipse 6">
            <a:extLst>
              <a:ext uri="{FF2B5EF4-FFF2-40B4-BE49-F238E27FC236}">
                <a16:creationId xmlns:a16="http://schemas.microsoft.com/office/drawing/2014/main" id="{258F249A-BAD7-9F75-13CC-6DF6F1BACD54}"/>
              </a:ext>
            </a:extLst>
          </p:cNvPr>
          <p:cNvSpPr>
            <a:spLocks noGrp="1" noRot="1" noMove="1" noResize="1" noEditPoints="1" noAdjustHandles="1" noChangeArrowheads="1" noChangeShapeType="1"/>
          </p:cNvSpPr>
          <p:nvPr/>
        </p:nvSpPr>
        <p:spPr>
          <a:xfrm>
            <a:off x="7820025" y="4895850"/>
            <a:ext cx="190500" cy="20955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dirty="0"/>
              <a:t>4</a:t>
            </a:r>
          </a:p>
        </p:txBody>
      </p:sp>
      <p:sp>
        <p:nvSpPr>
          <p:cNvPr id="8" name="Elipse 7">
            <a:extLst>
              <a:ext uri="{FF2B5EF4-FFF2-40B4-BE49-F238E27FC236}">
                <a16:creationId xmlns:a16="http://schemas.microsoft.com/office/drawing/2014/main" id="{92B5C081-A2D0-3783-002A-B981F47AAD59}"/>
              </a:ext>
            </a:extLst>
          </p:cNvPr>
          <p:cNvSpPr>
            <a:spLocks noGrp="1" noRot="1" noMove="1" noResize="1" noEditPoints="1" noAdjustHandles="1" noChangeArrowheads="1" noChangeShapeType="1"/>
          </p:cNvSpPr>
          <p:nvPr/>
        </p:nvSpPr>
        <p:spPr>
          <a:xfrm>
            <a:off x="9496425" y="4076700"/>
            <a:ext cx="190500" cy="20955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dirty="0"/>
              <a:t>5</a:t>
            </a:r>
          </a:p>
        </p:txBody>
      </p:sp>
      <p:cxnSp>
        <p:nvCxnSpPr>
          <p:cNvPr id="10" name="Conector recto de flecha 9">
            <a:extLst>
              <a:ext uri="{FF2B5EF4-FFF2-40B4-BE49-F238E27FC236}">
                <a16:creationId xmlns:a16="http://schemas.microsoft.com/office/drawing/2014/main" id="{F8510892-71DC-8DE6-8F97-B3C4803EB295}"/>
              </a:ext>
            </a:extLst>
          </p:cNvPr>
          <p:cNvCxnSpPr>
            <a:cxnSpLocks noGrp="1" noRot="1" noMove="1" noResize="1" noEditPoints="1" noAdjustHandles="1" noChangeArrowheads="1" noChangeShapeType="1"/>
            <a:stCxn id="4" idx="4"/>
            <a:endCxn id="5" idx="1"/>
          </p:cNvCxnSpPr>
          <p:nvPr/>
        </p:nvCxnSpPr>
        <p:spPr>
          <a:xfrm>
            <a:off x="9305925" y="4076700"/>
            <a:ext cx="123148" cy="745063"/>
          </a:xfrm>
          <a:prstGeom prst="straightConnector1">
            <a:avLst/>
          </a:prstGeom>
          <a:ln w="57150" cmpd="sng">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1" name="Conector recto de flecha 10">
            <a:extLst>
              <a:ext uri="{FF2B5EF4-FFF2-40B4-BE49-F238E27FC236}">
                <a16:creationId xmlns:a16="http://schemas.microsoft.com/office/drawing/2014/main" id="{4CCBD309-0E0D-FBED-3E68-B3B0E66FFA4B}"/>
              </a:ext>
            </a:extLst>
          </p:cNvPr>
          <p:cNvCxnSpPr>
            <a:cxnSpLocks noGrp="1" noRot="1" noMove="1" noResize="1" noEditPoints="1" noAdjustHandles="1" noChangeArrowheads="1" noChangeShapeType="1"/>
            <a:stCxn id="5" idx="1"/>
            <a:endCxn id="6" idx="5"/>
          </p:cNvCxnSpPr>
          <p:nvPr/>
        </p:nvCxnSpPr>
        <p:spPr>
          <a:xfrm flipH="1" flipV="1">
            <a:off x="9049427" y="4046012"/>
            <a:ext cx="379646" cy="775751"/>
          </a:xfrm>
          <a:prstGeom prst="straightConnector1">
            <a:avLst/>
          </a:prstGeom>
          <a:ln w="57150" cmpd="sng">
            <a:solidFill>
              <a:schemeClr val="accent2"/>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a:extLst>
              <a:ext uri="{FF2B5EF4-FFF2-40B4-BE49-F238E27FC236}">
                <a16:creationId xmlns:a16="http://schemas.microsoft.com/office/drawing/2014/main" id="{7AB5D82B-E522-C34D-7B5E-8D220FA526F0}"/>
              </a:ext>
            </a:extLst>
          </p:cNvPr>
          <p:cNvCxnSpPr>
            <a:cxnSpLocks noGrp="1" noRot="1" noMove="1" noResize="1" noEditPoints="1" noAdjustHandles="1" noChangeArrowheads="1" noChangeShapeType="1"/>
            <a:stCxn id="6" idx="3"/>
            <a:endCxn id="7" idx="0"/>
          </p:cNvCxnSpPr>
          <p:nvPr/>
        </p:nvCxnSpPr>
        <p:spPr>
          <a:xfrm flipH="1">
            <a:off x="7915275" y="4046012"/>
            <a:ext cx="999448" cy="849838"/>
          </a:xfrm>
          <a:prstGeom prst="straightConnector1">
            <a:avLst/>
          </a:prstGeom>
          <a:ln w="57150" cmpd="sng">
            <a:solidFill>
              <a:schemeClr val="accent3"/>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a:extLst>
              <a:ext uri="{FF2B5EF4-FFF2-40B4-BE49-F238E27FC236}">
                <a16:creationId xmlns:a16="http://schemas.microsoft.com/office/drawing/2014/main" id="{5952CAE7-118C-333A-56B5-772B4FFEEC47}"/>
              </a:ext>
            </a:extLst>
          </p:cNvPr>
          <p:cNvCxnSpPr>
            <a:cxnSpLocks noGrp="1" noRot="1" noMove="1" noResize="1" noEditPoints="1" noAdjustHandles="1" noChangeArrowheads="1" noChangeShapeType="1"/>
            <a:stCxn id="7" idx="6"/>
            <a:endCxn id="8" idx="2"/>
          </p:cNvCxnSpPr>
          <p:nvPr/>
        </p:nvCxnSpPr>
        <p:spPr>
          <a:xfrm flipV="1">
            <a:off x="8010525" y="4181475"/>
            <a:ext cx="1485900" cy="819150"/>
          </a:xfrm>
          <a:prstGeom prst="straightConnector1">
            <a:avLst/>
          </a:prstGeom>
          <a:ln w="57150" cmpd="sng">
            <a:solidFill>
              <a:schemeClr val="accent4"/>
            </a:solidFill>
            <a:prstDash val="sysDash"/>
            <a:tailEnd type="triangle"/>
          </a:ln>
        </p:spPr>
        <p:style>
          <a:lnRef idx="3">
            <a:schemeClr val="accent1"/>
          </a:lnRef>
          <a:fillRef idx="0">
            <a:schemeClr val="accent1"/>
          </a:fillRef>
          <a:effectRef idx="2">
            <a:schemeClr val="accent1"/>
          </a:effectRef>
          <a:fontRef idx="minor">
            <a:schemeClr val="tx1"/>
          </a:fontRef>
        </p:style>
      </p:cxnSp>
      <p:sp>
        <p:nvSpPr>
          <p:cNvPr id="21" name="Globo: línea con borde y barra de énfasis 20">
            <a:extLst>
              <a:ext uri="{FF2B5EF4-FFF2-40B4-BE49-F238E27FC236}">
                <a16:creationId xmlns:a16="http://schemas.microsoft.com/office/drawing/2014/main" id="{8347D483-6195-834C-D5FF-DBDF2DA1ACF2}"/>
              </a:ext>
            </a:extLst>
          </p:cNvPr>
          <p:cNvSpPr>
            <a:spLocks/>
          </p:cNvSpPr>
          <p:nvPr/>
        </p:nvSpPr>
        <p:spPr>
          <a:xfrm>
            <a:off x="9943423" y="3124200"/>
            <a:ext cx="2019300" cy="819150"/>
          </a:xfrm>
          <a:prstGeom prst="accentBorderCallout1">
            <a:avLst>
              <a:gd name="adj1" fmla="val 22238"/>
              <a:gd name="adj2" fmla="val -2673"/>
              <a:gd name="adj3" fmla="val 93895"/>
              <a:gd name="adj4" fmla="val -29732"/>
            </a:avLst>
          </a:prstGeom>
          <a:ln w="38100">
            <a:solidFill>
              <a:schemeClr val="accent1">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lv-LV" sz="2000" b="1" dirty="0">
                <a:solidFill>
                  <a:schemeClr val="accent1">
                    <a:lumMod val="20000"/>
                    <a:lumOff val="80000"/>
                  </a:schemeClr>
                </a:solidFill>
                <a:effectLst>
                  <a:outerShdw blurRad="38100" dist="38100" dir="2700000" algn="tl">
                    <a:srgbClr val="000000">
                      <a:alpha val="43137"/>
                    </a:srgbClr>
                  </a:outerShdw>
                </a:effectLst>
              </a:rPr>
              <a:t>1.</a:t>
            </a:r>
            <a:r>
              <a:rPr lang="lv-LV" sz="2000" b="1" dirty="0">
                <a:effectLst>
                  <a:outerShdw blurRad="38100" dist="38100" dir="2700000" algn="tl">
                    <a:srgbClr val="000000">
                      <a:alpha val="43137"/>
                    </a:srgbClr>
                  </a:outerShdw>
                </a:effectLst>
              </a:rPr>
              <a:t> Vētras apklusināšana (</a:t>
            </a:r>
            <a:r>
              <a:rPr lang="lv-LV" sz="2000" b="1" dirty="0" err="1">
                <a:effectLst>
                  <a:outerShdw blurRad="38100" dist="38100" dir="2700000" algn="tl">
                    <a:srgbClr val="000000">
                      <a:alpha val="43137"/>
                    </a:srgbClr>
                  </a:outerShdw>
                </a:effectLst>
              </a:rPr>
              <a:t>Mk</a:t>
            </a:r>
            <a:r>
              <a:rPr lang="lv-LV" sz="2000" b="1" dirty="0">
                <a:effectLst>
                  <a:outerShdw blurRad="38100" dist="38100" dir="2700000" algn="tl">
                    <a:srgbClr val="000000">
                      <a:alpha val="43137"/>
                    </a:srgbClr>
                  </a:outerShdw>
                </a:effectLst>
              </a:rPr>
              <a:t>. 4:35-41)</a:t>
            </a:r>
          </a:p>
        </p:txBody>
      </p:sp>
      <p:sp>
        <p:nvSpPr>
          <p:cNvPr id="22" name="Globo: línea con borde y barra de énfasis 21">
            <a:extLst>
              <a:ext uri="{FF2B5EF4-FFF2-40B4-BE49-F238E27FC236}">
                <a16:creationId xmlns:a16="http://schemas.microsoft.com/office/drawing/2014/main" id="{2F746739-A495-8B52-FF3D-733BC74A8FD7}"/>
              </a:ext>
            </a:extLst>
          </p:cNvPr>
          <p:cNvSpPr>
            <a:spLocks/>
          </p:cNvSpPr>
          <p:nvPr/>
        </p:nvSpPr>
        <p:spPr>
          <a:xfrm>
            <a:off x="9944100" y="5676900"/>
            <a:ext cx="2019300" cy="819150"/>
          </a:xfrm>
          <a:prstGeom prst="accentBorderCallout1">
            <a:avLst>
              <a:gd name="adj1" fmla="val 46657"/>
              <a:gd name="adj2" fmla="val -2673"/>
              <a:gd name="adj3" fmla="val -77035"/>
              <a:gd name="adj4" fmla="val -23128"/>
            </a:avLst>
          </a:prstGeom>
          <a:solidFill>
            <a:schemeClr val="accent2"/>
          </a:solidFill>
          <a:ln w="38100">
            <a:solidFill>
              <a:schemeClr val="accent2">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lv-LV" sz="2000" b="1" dirty="0">
                <a:solidFill>
                  <a:schemeClr val="accent2">
                    <a:lumMod val="20000"/>
                    <a:lumOff val="80000"/>
                  </a:schemeClr>
                </a:solidFill>
                <a:effectLst>
                  <a:outerShdw blurRad="38100" dist="38100" dir="2700000" algn="tl">
                    <a:srgbClr val="000000">
                      <a:alpha val="43137"/>
                    </a:srgbClr>
                  </a:outerShdw>
                </a:effectLst>
              </a:rPr>
              <a:t>2.</a:t>
            </a:r>
            <a:r>
              <a:rPr lang="lv-LV" sz="2000" b="1" dirty="0">
                <a:effectLst>
                  <a:outerShdw blurRad="38100" dist="38100" dir="2700000" algn="tl">
                    <a:srgbClr val="000000">
                      <a:alpha val="43137"/>
                    </a:srgbClr>
                  </a:outerShdw>
                </a:effectLst>
              </a:rPr>
              <a:t> Atbrīvots no dēmoniem        (</a:t>
            </a:r>
            <a:r>
              <a:rPr lang="lv-LV" sz="2000" b="1" dirty="0" err="1">
                <a:effectLst>
                  <a:outerShdw blurRad="38100" dist="38100" dir="2700000" algn="tl">
                    <a:srgbClr val="000000">
                      <a:alpha val="43137"/>
                    </a:srgbClr>
                  </a:outerShdw>
                </a:effectLst>
              </a:rPr>
              <a:t>Mk</a:t>
            </a:r>
            <a:r>
              <a:rPr lang="lv-LV" sz="2000" b="1" dirty="0">
                <a:effectLst>
                  <a:outerShdw blurRad="38100" dist="38100" dir="2700000" algn="tl">
                    <a:srgbClr val="000000">
                      <a:alpha val="43137"/>
                    </a:srgbClr>
                  </a:outerShdw>
                </a:effectLst>
              </a:rPr>
              <a:t>. 5:1-20)</a:t>
            </a:r>
          </a:p>
        </p:txBody>
      </p:sp>
      <p:sp>
        <p:nvSpPr>
          <p:cNvPr id="23" name="Globo: línea con borde y barra de énfasis 22">
            <a:extLst>
              <a:ext uri="{FF2B5EF4-FFF2-40B4-BE49-F238E27FC236}">
                <a16:creationId xmlns:a16="http://schemas.microsoft.com/office/drawing/2014/main" id="{C5E9E4F5-C3A4-E4B3-96C6-5B7837010017}"/>
              </a:ext>
            </a:extLst>
          </p:cNvPr>
          <p:cNvSpPr>
            <a:spLocks/>
          </p:cNvSpPr>
          <p:nvPr/>
        </p:nvSpPr>
        <p:spPr>
          <a:xfrm>
            <a:off x="5153025" y="5105400"/>
            <a:ext cx="2019300" cy="1152525"/>
          </a:xfrm>
          <a:prstGeom prst="accentBorderCallout1">
            <a:avLst>
              <a:gd name="adj1" fmla="val 33866"/>
              <a:gd name="adj2" fmla="val 102516"/>
              <a:gd name="adj3" fmla="val -10755"/>
              <a:gd name="adj4" fmla="val 133004"/>
            </a:avLst>
          </a:prstGeom>
          <a:solidFill>
            <a:schemeClr val="accent4"/>
          </a:solidFill>
          <a:ln w="38100">
            <a:solidFill>
              <a:schemeClr val="accent4">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4">
                    <a:lumMod val="20000"/>
                    <a:lumOff val="80000"/>
                  </a:schemeClr>
                </a:solidFill>
                <a:effectLst>
                  <a:outerShdw blurRad="38100" dist="38100" dir="2700000" algn="tl">
                    <a:srgbClr val="000000">
                      <a:alpha val="43137"/>
                    </a:srgbClr>
                  </a:outerShdw>
                </a:effectLst>
              </a:rPr>
              <a:t>4.</a:t>
            </a:r>
            <a:r>
              <a:rPr lang="lv-LV" sz="2000" b="1" dirty="0">
                <a:solidFill>
                  <a:schemeClr val="accent4">
                    <a:lumMod val="20000"/>
                    <a:lumOff val="80000"/>
                  </a:schemeClr>
                </a:solidFill>
                <a:effectLst>
                  <a:outerShdw blurRad="38100" dist="38100" dir="2700000" algn="tl">
                    <a:srgbClr val="000000">
                      <a:alpha val="43137"/>
                    </a:srgbClr>
                  </a:outerShdw>
                </a:effectLst>
              </a:rPr>
              <a:t>Noraidījums</a:t>
            </a:r>
            <a:r>
              <a:rPr lang="es-ES" sz="2000" b="1" dirty="0">
                <a:effectLst>
                  <a:outerShdw blurRad="38100" dist="38100" dir="2700000" algn="tl">
                    <a:srgbClr val="000000">
                      <a:alpha val="43137"/>
                    </a:srgbClr>
                  </a:outerShdw>
                </a:effectLst>
              </a:rPr>
              <a:t> un p</a:t>
            </a:r>
            <a:r>
              <a:rPr lang="lv-LV" sz="2000" b="1" dirty="0">
                <a:effectLst>
                  <a:outerShdw blurRad="38100" dist="38100" dir="2700000" algn="tl">
                    <a:srgbClr val="000000">
                      <a:alpha val="43137"/>
                    </a:srgbClr>
                  </a:outerShdw>
                </a:effectLst>
              </a:rPr>
              <a:t>ieņemšana</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a:t>
            </a:r>
            <a:r>
              <a:rPr lang="lv-LV" sz="2000" b="1" dirty="0">
                <a:effectLst>
                  <a:outerShdw blurRad="38100" dist="38100" dir="2700000" algn="tl">
                    <a:srgbClr val="000000">
                      <a:alpha val="43137"/>
                    </a:srgbClr>
                  </a:outerShdw>
                </a:effectLst>
              </a:rPr>
              <a:t>k</a:t>
            </a:r>
            <a:r>
              <a:rPr lang="es-ES" sz="2000" b="1" dirty="0">
                <a:effectLst>
                  <a:outerShdw blurRad="38100" dist="38100" dir="2700000" algn="tl">
                    <a:srgbClr val="000000">
                      <a:alpha val="43137"/>
                    </a:srgbClr>
                  </a:outerShdw>
                </a:effectLst>
              </a:rPr>
              <a:t>. 6:1-30)</a:t>
            </a:r>
          </a:p>
        </p:txBody>
      </p:sp>
      <p:sp>
        <p:nvSpPr>
          <p:cNvPr id="28" name="Globo: línea con borde y barra de énfasis 27">
            <a:extLst>
              <a:ext uri="{FF2B5EF4-FFF2-40B4-BE49-F238E27FC236}">
                <a16:creationId xmlns:a16="http://schemas.microsoft.com/office/drawing/2014/main" id="{530C9E35-EF75-593B-93FE-3F2DBA3422FD}"/>
              </a:ext>
            </a:extLst>
          </p:cNvPr>
          <p:cNvSpPr>
            <a:spLocks/>
          </p:cNvSpPr>
          <p:nvPr/>
        </p:nvSpPr>
        <p:spPr>
          <a:xfrm>
            <a:off x="9943423" y="4449231"/>
            <a:ext cx="2019300" cy="819150"/>
          </a:xfrm>
          <a:prstGeom prst="accentBorderCallout1">
            <a:avLst>
              <a:gd name="adj1" fmla="val 22238"/>
              <a:gd name="adj2" fmla="val -2673"/>
              <a:gd name="adj3" fmla="val -16570"/>
              <a:gd name="adj4" fmla="val -16996"/>
            </a:avLst>
          </a:prstGeom>
          <a:solidFill>
            <a:schemeClr val="accent5"/>
          </a:solidFill>
          <a:ln w="38100">
            <a:solidFill>
              <a:schemeClr val="accent5">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5">
                    <a:lumMod val="20000"/>
                    <a:lumOff val="80000"/>
                  </a:schemeClr>
                </a:solidFill>
                <a:effectLst>
                  <a:outerShdw blurRad="38100" dist="38100" dir="2700000" algn="tl">
                    <a:srgbClr val="000000">
                      <a:alpha val="43137"/>
                    </a:srgbClr>
                  </a:outerShdw>
                </a:effectLst>
              </a:rPr>
              <a:t>5</a:t>
            </a:r>
            <a:r>
              <a:rPr lang="lv-LV" sz="2000" b="1" dirty="0">
                <a:solidFill>
                  <a:schemeClr val="accent5">
                    <a:lumMod val="20000"/>
                    <a:lumOff val="80000"/>
                  </a:schemeClr>
                </a:solidFill>
                <a:effectLst>
                  <a:outerShdw blurRad="38100" dist="38100" dir="2700000" algn="tl">
                    <a:srgbClr val="000000">
                      <a:alpha val="43137"/>
                    </a:srgbClr>
                  </a:outerShdw>
                </a:effectLst>
              </a:rPr>
              <a:t>.</a:t>
            </a:r>
            <a:r>
              <a:rPr lang="lv-LV" sz="2000" b="1" dirty="0">
                <a:effectLst>
                  <a:outerShdw blurRad="38100" dist="38100" dir="2700000" algn="tl">
                    <a:srgbClr val="000000">
                      <a:alpha val="43137"/>
                    </a:srgbClr>
                  </a:outerShdw>
                </a:effectLst>
              </a:rPr>
              <a:t> Problēmas atrisinājums (</a:t>
            </a:r>
            <a:r>
              <a:rPr lang="lv-LV" sz="2000" b="1" dirty="0" err="1">
                <a:effectLst>
                  <a:outerShdw blurRad="38100" dist="38100" dir="2700000" algn="tl">
                    <a:srgbClr val="000000">
                      <a:alpha val="43137"/>
                    </a:srgbClr>
                  </a:outerShdw>
                </a:effectLst>
              </a:rPr>
              <a:t>Mk</a:t>
            </a:r>
            <a:r>
              <a:rPr lang="lv-LV" sz="2000" b="1" dirty="0">
                <a:effectLst>
                  <a:outerShdw blurRad="38100" dist="38100" dir="2700000" algn="tl">
                    <a:srgbClr val="000000">
                      <a:alpha val="43137"/>
                    </a:srgbClr>
                  </a:outerShdw>
                </a:effectLst>
              </a:rPr>
              <a:t>. 6:31-52)</a:t>
            </a:r>
          </a:p>
        </p:txBody>
      </p:sp>
      <p:sp>
        <p:nvSpPr>
          <p:cNvPr id="29" name="Globo: línea con borde y barra de énfasis 28">
            <a:extLst>
              <a:ext uri="{FF2B5EF4-FFF2-40B4-BE49-F238E27FC236}">
                <a16:creationId xmlns:a16="http://schemas.microsoft.com/office/drawing/2014/main" id="{B4909BAA-8C58-67CC-3C71-3BEFDEC9823C}"/>
              </a:ext>
            </a:extLst>
          </p:cNvPr>
          <p:cNvSpPr/>
          <p:nvPr/>
        </p:nvSpPr>
        <p:spPr>
          <a:xfrm>
            <a:off x="5810250" y="3114675"/>
            <a:ext cx="2019300" cy="819150"/>
          </a:xfrm>
          <a:prstGeom prst="accentBorderCallout1">
            <a:avLst>
              <a:gd name="adj1" fmla="val 33866"/>
              <a:gd name="adj2" fmla="val 102516"/>
              <a:gd name="adj3" fmla="val 95059"/>
              <a:gd name="adj4" fmla="val 151872"/>
            </a:avLst>
          </a:prstGeom>
          <a:solidFill>
            <a:schemeClr val="accent3"/>
          </a:solidFill>
          <a:ln w="38100">
            <a:solidFill>
              <a:schemeClr val="accent3">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lv-LV" sz="2000" b="1" dirty="0">
                <a:solidFill>
                  <a:schemeClr val="accent6">
                    <a:lumMod val="20000"/>
                    <a:lumOff val="80000"/>
                  </a:schemeClr>
                </a:solidFill>
                <a:effectLst>
                  <a:outerShdw blurRad="38100" dist="38100" dir="2700000" algn="tl">
                    <a:srgbClr val="000000">
                      <a:alpha val="43137"/>
                    </a:srgbClr>
                  </a:outerShdw>
                </a:effectLst>
              </a:rPr>
              <a:t>3.</a:t>
            </a:r>
            <a:r>
              <a:rPr lang="lv-LV" sz="2000" b="1" dirty="0">
                <a:effectLst>
                  <a:outerShdw blurRad="38100" dist="38100" dir="2700000" algn="tl">
                    <a:srgbClr val="000000">
                      <a:alpha val="43137"/>
                    </a:srgbClr>
                  </a:outerShdw>
                </a:effectLst>
              </a:rPr>
              <a:t> Slimības pārvarēšana (</a:t>
            </a:r>
            <a:r>
              <a:rPr lang="lv-LV" sz="2000" b="1" dirty="0" err="1">
                <a:effectLst>
                  <a:outerShdw blurRad="38100" dist="38100" dir="2700000" algn="tl">
                    <a:srgbClr val="000000">
                      <a:alpha val="43137"/>
                    </a:srgbClr>
                  </a:outerShdw>
                </a:effectLst>
              </a:rPr>
              <a:t>Mk</a:t>
            </a:r>
            <a:r>
              <a:rPr lang="lv-LV" sz="2000" b="1" dirty="0">
                <a:effectLst>
                  <a:outerShdw blurRad="38100" dist="38100" dir="2700000" algn="tl">
                    <a:srgbClr val="000000">
                      <a:alpha val="43137"/>
                    </a:srgbClr>
                  </a:outerShdw>
                </a:effectLst>
              </a:rPr>
              <a:t>. 5:21-34)</a:t>
            </a:r>
          </a:p>
        </p:txBody>
      </p:sp>
      <p:sp>
        <p:nvSpPr>
          <p:cNvPr id="30" name="CuadroTexto 29">
            <a:extLst>
              <a:ext uri="{FF2B5EF4-FFF2-40B4-BE49-F238E27FC236}">
                <a16:creationId xmlns:a16="http://schemas.microsoft.com/office/drawing/2014/main" id="{05EB2224-F451-F614-B737-F64BA06087D3}"/>
              </a:ext>
            </a:extLst>
          </p:cNvPr>
          <p:cNvSpPr txBox="1"/>
          <p:nvPr/>
        </p:nvSpPr>
        <p:spPr>
          <a:xfrm>
            <a:off x="123825" y="103108"/>
            <a:ext cx="8326078" cy="1015663"/>
          </a:xfrm>
          <a:prstGeom prst="rect">
            <a:avLst/>
          </a:prstGeom>
          <a:noFill/>
        </p:spPr>
        <p:txBody>
          <a:bodyPr wrap="square" rtlCol="0">
            <a:spAutoFit/>
          </a:bodyPr>
          <a:lstStyle/>
          <a:p>
            <a:pPr>
              <a:spcBef>
                <a:spcPts val="600"/>
              </a:spcBef>
            </a:pPr>
            <a:r>
              <a:rPr lang="lv-LV" sz="2000" b="1" dirty="0"/>
              <a:t>Galilejas jūra, saukta arī par </a:t>
            </a:r>
            <a:r>
              <a:rPr lang="lv-LV" sz="2000" b="1" dirty="0" err="1"/>
              <a:t>Tibērijas</a:t>
            </a:r>
            <a:r>
              <a:rPr lang="lv-LV" sz="2000" b="1" dirty="0"/>
              <a:t> jūru, robežojās ar Galilejas, </a:t>
            </a:r>
            <a:r>
              <a:rPr lang="lv-LV" sz="2000" b="1" dirty="0" err="1"/>
              <a:t>Dekapoles</a:t>
            </a:r>
            <a:r>
              <a:rPr lang="lv-LV" sz="2000" b="1" dirty="0"/>
              <a:t> un </a:t>
            </a:r>
            <a:r>
              <a:rPr lang="lv-LV" sz="2000" b="1" dirty="0" err="1"/>
              <a:t>Trahonīta</a:t>
            </a:r>
            <a:r>
              <a:rPr lang="lv-LV" sz="2000" b="1" dirty="0"/>
              <a:t> reģioniem. Šis ezers un tā tuvumā esošās pilsētas bija liecinieces daudziem Jēzus brīnumdarbiem.</a:t>
            </a:r>
            <a:endParaRPr lang="es-ES" sz="2000" b="1" dirty="0"/>
          </a:p>
        </p:txBody>
      </p:sp>
      <p:sp>
        <p:nvSpPr>
          <p:cNvPr id="31" name="CuadroTexto 30">
            <a:extLst>
              <a:ext uri="{FF2B5EF4-FFF2-40B4-BE49-F238E27FC236}">
                <a16:creationId xmlns:a16="http://schemas.microsoft.com/office/drawing/2014/main" id="{3D860B7B-928E-364B-2E02-3141C441F69F}"/>
              </a:ext>
            </a:extLst>
          </p:cNvPr>
          <p:cNvSpPr txBox="1"/>
          <p:nvPr/>
        </p:nvSpPr>
        <p:spPr>
          <a:xfrm>
            <a:off x="8143536" y="3288268"/>
            <a:ext cx="1485900" cy="369332"/>
          </a:xfrm>
          <a:prstGeom prst="rect">
            <a:avLst/>
          </a:prstGeom>
          <a:noFill/>
        </p:spPr>
        <p:txBody>
          <a:bodyPr wrap="square" rtlCol="0">
            <a:spAutoFit/>
          </a:bodyPr>
          <a:lstStyle/>
          <a:p>
            <a:pPr algn="ctr"/>
            <a:r>
              <a:rPr lang="lv-LV" b="1" dirty="0">
                <a:solidFill>
                  <a:schemeClr val="accent3">
                    <a:lumMod val="75000"/>
                  </a:schemeClr>
                </a:solidFill>
              </a:rPr>
              <a:t>K</a:t>
            </a:r>
            <a:r>
              <a:rPr lang="es-ES" b="1" dirty="0" err="1">
                <a:solidFill>
                  <a:schemeClr val="accent3">
                    <a:lumMod val="75000"/>
                  </a:schemeClr>
                </a:solidFill>
              </a:rPr>
              <a:t>aperna</a:t>
            </a:r>
            <a:r>
              <a:rPr lang="lv-LV" b="1" dirty="0" err="1">
                <a:solidFill>
                  <a:schemeClr val="accent3">
                    <a:lumMod val="75000"/>
                  </a:schemeClr>
                </a:solidFill>
              </a:rPr>
              <a:t>uma</a:t>
            </a:r>
            <a:endParaRPr lang="es-ES" b="1" dirty="0">
              <a:solidFill>
                <a:schemeClr val="accent3">
                  <a:lumMod val="75000"/>
                </a:schemeClr>
              </a:solidFill>
            </a:endParaRPr>
          </a:p>
        </p:txBody>
      </p:sp>
      <p:sp>
        <p:nvSpPr>
          <p:cNvPr id="32" name="CuadroTexto 31">
            <a:extLst>
              <a:ext uri="{FF2B5EF4-FFF2-40B4-BE49-F238E27FC236}">
                <a16:creationId xmlns:a16="http://schemas.microsoft.com/office/drawing/2014/main" id="{1CD5DF45-E7F8-312A-B242-5C7A886D74D6}"/>
              </a:ext>
            </a:extLst>
          </p:cNvPr>
          <p:cNvSpPr txBox="1"/>
          <p:nvPr/>
        </p:nvSpPr>
        <p:spPr>
          <a:xfrm>
            <a:off x="9367499" y="5229225"/>
            <a:ext cx="1485900" cy="369332"/>
          </a:xfrm>
          <a:prstGeom prst="rect">
            <a:avLst/>
          </a:prstGeom>
          <a:noFill/>
        </p:spPr>
        <p:txBody>
          <a:bodyPr wrap="square" rtlCol="0">
            <a:spAutoFit/>
          </a:bodyPr>
          <a:lstStyle/>
          <a:p>
            <a:pPr algn="ctr"/>
            <a:r>
              <a:rPr lang="es-ES" b="1" dirty="0" err="1">
                <a:solidFill>
                  <a:schemeClr val="accent2">
                    <a:lumMod val="50000"/>
                  </a:schemeClr>
                </a:solidFill>
              </a:rPr>
              <a:t>Gadara</a:t>
            </a:r>
            <a:endParaRPr lang="es-ES" b="1" dirty="0">
              <a:solidFill>
                <a:schemeClr val="accent2">
                  <a:lumMod val="50000"/>
                </a:schemeClr>
              </a:solidFill>
            </a:endParaRPr>
          </a:p>
        </p:txBody>
      </p:sp>
      <p:sp>
        <p:nvSpPr>
          <p:cNvPr id="33" name="CuadroTexto 32">
            <a:extLst>
              <a:ext uri="{FF2B5EF4-FFF2-40B4-BE49-F238E27FC236}">
                <a16:creationId xmlns:a16="http://schemas.microsoft.com/office/drawing/2014/main" id="{71D29C15-191A-D5BA-106C-A676E22CC747}"/>
              </a:ext>
            </a:extLst>
          </p:cNvPr>
          <p:cNvSpPr txBox="1"/>
          <p:nvPr/>
        </p:nvSpPr>
        <p:spPr>
          <a:xfrm>
            <a:off x="6477000" y="4637097"/>
            <a:ext cx="1485900" cy="369332"/>
          </a:xfrm>
          <a:prstGeom prst="rect">
            <a:avLst/>
          </a:prstGeom>
          <a:noFill/>
        </p:spPr>
        <p:txBody>
          <a:bodyPr wrap="square" rtlCol="0">
            <a:spAutoFit/>
          </a:bodyPr>
          <a:lstStyle/>
          <a:p>
            <a:pPr algn="ctr"/>
            <a:r>
              <a:rPr lang="es-ES" b="1" dirty="0">
                <a:solidFill>
                  <a:schemeClr val="accent4">
                    <a:lumMod val="50000"/>
                  </a:schemeClr>
                </a:solidFill>
              </a:rPr>
              <a:t>N</a:t>
            </a:r>
            <a:r>
              <a:rPr lang="lv-LV" b="1" dirty="0" err="1">
                <a:solidFill>
                  <a:schemeClr val="accent4">
                    <a:lumMod val="50000"/>
                  </a:schemeClr>
                </a:solidFill>
              </a:rPr>
              <a:t>ācarete</a:t>
            </a:r>
            <a:endParaRPr lang="es-ES" b="1" dirty="0">
              <a:solidFill>
                <a:schemeClr val="accent4">
                  <a:lumMod val="50000"/>
                </a:schemeClr>
              </a:solidFill>
            </a:endParaRPr>
          </a:p>
        </p:txBody>
      </p:sp>
      <p:pic>
        <p:nvPicPr>
          <p:cNvPr id="9" name="Imagen 8" descr="Un dibujo de una persona&#10;&#10;Descripción generada automáticamente con confianza baja">
            <a:extLst>
              <a:ext uri="{FF2B5EF4-FFF2-40B4-BE49-F238E27FC236}">
                <a16:creationId xmlns:a16="http://schemas.microsoft.com/office/drawing/2014/main" id="{618952A6-4E99-317B-5D29-0742F8850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000" y="2943225"/>
            <a:ext cx="4297325" cy="369569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exterior, hombre, viendo&#10;&#10;Descripción generada automáticamente">
            <a:extLst>
              <a:ext uri="{FF2B5EF4-FFF2-40B4-BE49-F238E27FC236}">
                <a16:creationId xmlns:a16="http://schemas.microsoft.com/office/drawing/2014/main" id="{8BC2D0D8-A576-8D8B-64AA-09F7CACE46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44" r="844"/>
          <a:stretch/>
        </p:blipFill>
        <p:spPr>
          <a:xfrm>
            <a:off x="8524875" y="108921"/>
            <a:ext cx="3512820" cy="2698811"/>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232A03A-FE72-E10D-2BDA-F0702A3A2001}"/>
              </a:ext>
            </a:extLst>
          </p:cNvPr>
          <p:cNvSpPr txBox="1"/>
          <p:nvPr/>
        </p:nvSpPr>
        <p:spPr>
          <a:xfrm>
            <a:off x="123825" y="2424514"/>
            <a:ext cx="8629650" cy="400110"/>
          </a:xfrm>
          <a:prstGeom prst="rect">
            <a:avLst/>
          </a:prstGeom>
          <a:noFill/>
        </p:spPr>
        <p:txBody>
          <a:bodyPr wrap="square">
            <a:spAutoFit/>
          </a:bodyPr>
          <a:lstStyle/>
          <a:p>
            <a:pPr>
              <a:spcBef>
                <a:spcPts val="600"/>
              </a:spcBef>
            </a:pPr>
            <a:r>
              <a:rPr lang="lv-LV" sz="2000" b="1" dirty="0"/>
              <a:t>Jēzus katrā Savā dzīves posmā saskārās, ar izaicinājumiem gūstot uzvaras. </a:t>
            </a:r>
          </a:p>
        </p:txBody>
      </p:sp>
      <p:sp>
        <p:nvSpPr>
          <p:cNvPr id="16" name="CuadroTexto 15">
            <a:extLst>
              <a:ext uri="{FF2B5EF4-FFF2-40B4-BE49-F238E27FC236}">
                <a16:creationId xmlns:a16="http://schemas.microsoft.com/office/drawing/2014/main" id="{0EDE2643-F0EE-B9EB-8951-F39FF381ECCB}"/>
              </a:ext>
            </a:extLst>
          </p:cNvPr>
          <p:cNvSpPr txBox="1"/>
          <p:nvPr/>
        </p:nvSpPr>
        <p:spPr>
          <a:xfrm>
            <a:off x="123825" y="1116383"/>
            <a:ext cx="8326078" cy="1323439"/>
          </a:xfrm>
          <a:prstGeom prst="rect">
            <a:avLst/>
          </a:prstGeom>
          <a:noFill/>
        </p:spPr>
        <p:txBody>
          <a:bodyPr wrap="square">
            <a:spAutoFit/>
          </a:bodyPr>
          <a:lstStyle/>
          <a:p>
            <a:pPr>
              <a:spcBef>
                <a:spcPts val="600"/>
              </a:spcBef>
            </a:pPr>
            <a:r>
              <a:rPr lang="lv-LV" sz="2000" b="1" dirty="0"/>
              <a:t>Kā ierasts, Marks liek mums kopā ar Jēzu ātri doties pāri ezeram  uz </a:t>
            </a:r>
            <a:r>
              <a:rPr lang="lv-LV" sz="2000" b="1" dirty="0" err="1"/>
              <a:t>Gadaras</a:t>
            </a:r>
            <a:r>
              <a:rPr lang="lv-LV" sz="2000" b="1" dirty="0"/>
              <a:t>  krastu; tad atpakaļ pāri ezeram uz </a:t>
            </a:r>
            <a:r>
              <a:rPr lang="lv-LV" sz="2000" b="1" dirty="0" err="1"/>
              <a:t>Kapernaumu</a:t>
            </a:r>
            <a:r>
              <a:rPr lang="lv-LV" sz="2000" b="1" dirty="0"/>
              <a:t>; no turienes viņš dodas uz Nācareti; tad atkal pāri ezeram uz kādu nomaļu vietu (Mk.4:35-6:52).</a:t>
            </a:r>
            <a:endParaRPr lang="es-ES" sz="2000" b="1" dirty="0"/>
          </a:p>
        </p:txBody>
      </p:sp>
    </p:spTree>
    <p:extLst>
      <p:ext uri="{BB962C8B-B14F-4D97-AF65-F5344CB8AC3E}">
        <p14:creationId xmlns:p14="http://schemas.microsoft.com/office/powerpoint/2010/main" val="42400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par>
                          <p:cTn id="79" fill="hold">
                            <p:stCondLst>
                              <p:cond delay="1000"/>
                            </p:stCondLst>
                            <p:childTnLst>
                              <p:par>
                                <p:cTn id="80" presetID="14" presetClass="entr" presetSubtype="1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1000"/>
                            </p:stCondLst>
                            <p:childTnLst>
                              <p:par>
                                <p:cTn id="95" presetID="14" presetClass="entr" presetSubtype="1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ppt_w</p:attrName>
                                        </p:attrNameLst>
                                      </p:cBhvr>
                                      <p:tavLst>
                                        <p:tav tm="0">
                                          <p:val>
                                            <p:fltVal val="0"/>
                                          </p:val>
                                        </p:tav>
                                        <p:tav tm="100000">
                                          <p:val>
                                            <p:strVal val="#ppt_w"/>
                                          </p:val>
                                        </p:tav>
                                      </p:tavLst>
                                    </p:anim>
                                    <p:anim calcmode="lin" valueType="num">
                                      <p:cBhvr>
                                        <p:cTn id="107" dur="500" fill="hold"/>
                                        <p:tgtEl>
                                          <p:spTgt spid="8"/>
                                        </p:tgtEl>
                                        <p:attrNameLst>
                                          <p:attrName>ppt_h</p:attrName>
                                        </p:attrNameLst>
                                      </p:cBhvr>
                                      <p:tavLst>
                                        <p:tav tm="0">
                                          <p:val>
                                            <p:fltVal val="0"/>
                                          </p:val>
                                        </p:tav>
                                        <p:tav tm="100000">
                                          <p:val>
                                            <p:strVal val="#ppt_h"/>
                                          </p:val>
                                        </p:tav>
                                      </p:tavLst>
                                    </p:anim>
                                    <p:animEffect transition="in" filter="fade">
                                      <p:cBhvr>
                                        <p:cTn id="108" dur="500"/>
                                        <p:tgtEl>
                                          <p:spTgt spid="8"/>
                                        </p:tgtEl>
                                      </p:cBhvr>
                                    </p:animEffect>
                                  </p:childTnLst>
                                </p:cTn>
                              </p:par>
                            </p:childTnLst>
                          </p:cTn>
                        </p:par>
                        <p:par>
                          <p:cTn id="109" fill="hold">
                            <p:stCondLst>
                              <p:cond delay="1000"/>
                            </p:stCondLst>
                            <p:childTnLst>
                              <p:par>
                                <p:cTn id="110" presetID="14" presetClass="entr" presetSubtype="1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animBg="1"/>
      <p:bldP spid="22" grpId="0" animBg="1"/>
      <p:bldP spid="23" grpId="0" animBg="1"/>
      <p:bldP spid="28" grpId="0" animBg="1"/>
      <p:bldP spid="29" grpId="0" animBg="1"/>
      <p:bldP spid="30" grpId="0"/>
      <p:bldP spid="31" grpId="0"/>
      <p:bldP spid="32" grpId="0"/>
      <p:bldP spid="33"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5197C1C5-0EFC-23A9-12C1-1DBD7F7BF251}"/>
              </a:ext>
            </a:extLst>
          </p:cNvPr>
          <p:cNvCxnSpPr>
            <a:cxnSpLocks noGrp="1" noRot="1" noMove="1" noResize="1" noEditPoints="1" noAdjustHandles="1" noChangeArrowheads="1" noChangeShapeType="1"/>
          </p:cNvCxnSpPr>
          <p:nvPr/>
        </p:nvCxnSpPr>
        <p:spPr>
          <a:xfrm>
            <a:off x="0" y="139445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a16="http://schemas.microsoft.com/office/drawing/2014/main" id="{2FE9106E-84ED-DC6B-7A65-C46D0382F405}"/>
              </a:ext>
            </a:extLst>
          </p:cNvPr>
          <p:cNvCxnSpPr>
            <a:cxnSpLocks noGrp="1" noRot="1" noMove="1" noResize="1" noEditPoints="1" noAdjustHandles="1" noChangeArrowheads="1" noChangeShapeType="1"/>
          </p:cNvCxnSpPr>
          <p:nvPr/>
        </p:nvCxnSpPr>
        <p:spPr>
          <a:xfrm>
            <a:off x="0" y="133730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C8C420C8-4C70-F6B4-5A5A-BD183F32401F}"/>
              </a:ext>
            </a:extLst>
          </p:cNvPr>
          <p:cNvSpPr txBox="1"/>
          <p:nvPr/>
        </p:nvSpPr>
        <p:spPr>
          <a:xfrm>
            <a:off x="0" y="0"/>
            <a:ext cx="9810751" cy="769441"/>
          </a:xfrm>
          <a:prstGeom prst="rect">
            <a:avLst/>
          </a:prstGeom>
          <a:noFill/>
        </p:spPr>
        <p:txBody>
          <a:bodyPr wrap="square">
            <a:spAutoFit/>
            <a:scene3d>
              <a:camera prst="orthographicFront"/>
              <a:lightRig rig="brightRoom" dir="t"/>
            </a:scene3d>
            <a:sp3d extrusionH="57150" contourW="12700" prstMaterial="softEdge">
              <a:bevelT w="25400" h="38100"/>
              <a:contourClr>
                <a:schemeClr val="accent1"/>
              </a:contourClr>
            </a:sp3d>
          </a:bodyPr>
          <a:lstStyle/>
          <a:p>
            <a:pPr algn="ctr"/>
            <a:r>
              <a:rPr lang="es-ES" sz="4400" b="1" spc="300" dirty="0">
                <a:ln/>
                <a:solidFill>
                  <a:schemeClr val="accent4"/>
                </a:solidFill>
                <a:effectLst>
                  <a:outerShdw blurRad="38100" dist="38100" dir="2700000" algn="tl">
                    <a:srgbClr val="000000">
                      <a:alpha val="43137"/>
                    </a:srgbClr>
                  </a:outerShdw>
                </a:effectLst>
              </a:rPr>
              <a:t>VĒTRAS PĀRVARĒŠANA</a:t>
            </a:r>
          </a:p>
        </p:txBody>
      </p:sp>
      <p:sp>
        <p:nvSpPr>
          <p:cNvPr id="5" name="CuadroTexto 4">
            <a:extLst>
              <a:ext uri="{FF2B5EF4-FFF2-40B4-BE49-F238E27FC236}">
                <a16:creationId xmlns:a16="http://schemas.microsoft.com/office/drawing/2014/main" id="{312857CC-4DA5-EB89-E390-D626677880C8}"/>
              </a:ext>
            </a:extLst>
          </p:cNvPr>
          <p:cNvSpPr txBox="1"/>
          <p:nvPr/>
        </p:nvSpPr>
        <p:spPr>
          <a:xfrm>
            <a:off x="838197" y="614778"/>
            <a:ext cx="84772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lv-LV" b="1" dirty="0">
                <a:solidFill>
                  <a:schemeClr val="accent6">
                    <a:lumMod val="75000"/>
                  </a:schemeClr>
                </a:solidFill>
                <a:latin typeface="Comic Sans MS" panose="030F0702030302020204" pitchFamily="66" charset="0"/>
              </a:rPr>
              <a:t>Un uzmodies Viņš apsauca vēju un sacīja uz jūru: "Klusu, mierā!" Un vējš nostājās, un iestājās pilnīgs klusums.</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(Mar</a:t>
            </a:r>
            <a:r>
              <a:rPr lang="lv-LV" sz="1400" b="1" dirty="0" err="1">
                <a:solidFill>
                  <a:schemeClr val="accent6">
                    <a:lumMod val="75000"/>
                  </a:schemeClr>
                </a:solidFill>
                <a:latin typeface="Comic Sans MS" panose="030F0702030302020204" pitchFamily="66" charset="0"/>
              </a:rPr>
              <a:t>kus</a:t>
            </a:r>
            <a:r>
              <a:rPr lang="lv-LV" sz="1400"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4:39)</a:t>
            </a:r>
          </a:p>
        </p:txBody>
      </p:sp>
      <p:sp>
        <p:nvSpPr>
          <p:cNvPr id="6" name="CuadroTexto 5">
            <a:extLst>
              <a:ext uri="{FF2B5EF4-FFF2-40B4-BE49-F238E27FC236}">
                <a16:creationId xmlns:a16="http://schemas.microsoft.com/office/drawing/2014/main" id="{2B1E028C-26D9-51DA-6814-28EB49F0903D}"/>
              </a:ext>
            </a:extLst>
          </p:cNvPr>
          <p:cNvSpPr txBox="1"/>
          <p:nvPr/>
        </p:nvSpPr>
        <p:spPr>
          <a:xfrm>
            <a:off x="149084" y="1546465"/>
            <a:ext cx="6232664" cy="707886"/>
          </a:xfrm>
          <a:prstGeom prst="rect">
            <a:avLst/>
          </a:prstGeom>
          <a:noFill/>
        </p:spPr>
        <p:txBody>
          <a:bodyPr wrap="square" rtlCol="0">
            <a:spAutoFit/>
          </a:bodyPr>
          <a:lstStyle/>
          <a:p>
            <a:pPr>
              <a:spcBef>
                <a:spcPts val="600"/>
              </a:spcBef>
            </a:pPr>
            <a:r>
              <a:rPr lang="lv-LV" sz="2000" b="1" dirty="0"/>
              <a:t>Pēc nogurdinošās dienas,  dodoties pāri ezeram uz otru krastu Jēzus iemiga dziļā miegā (Mk.4:35.36. 38a).</a:t>
            </a:r>
            <a:endParaRPr lang="es-ES" sz="2000" b="1" dirty="0"/>
          </a:p>
        </p:txBody>
      </p:sp>
      <p:graphicFrame>
        <p:nvGraphicFramePr>
          <p:cNvPr id="7" name="Diagrama 6">
            <a:extLst>
              <a:ext uri="{FF2B5EF4-FFF2-40B4-BE49-F238E27FC236}">
                <a16:creationId xmlns:a16="http://schemas.microsoft.com/office/drawing/2014/main" id="{6CEDF9FD-2881-42C8-4E09-75ECD6010D0F}"/>
              </a:ext>
            </a:extLst>
          </p:cNvPr>
          <p:cNvGraphicFramePr/>
          <p:nvPr>
            <p:extLst>
              <p:ext uri="{D42A27DB-BD31-4B8C-83A1-F6EECF244321}">
                <p14:modId xmlns:p14="http://schemas.microsoft.com/office/powerpoint/2010/main" val="992343636"/>
              </p:ext>
            </p:extLst>
          </p:nvPr>
        </p:nvGraphicFramePr>
        <p:xfrm>
          <a:off x="6381749" y="1456015"/>
          <a:ext cx="5724525" cy="520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364D6A8-5473-BC89-6134-8F62E1F870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1423" y="3675191"/>
            <a:ext cx="2600325" cy="3087950"/>
          </a:xfrm>
          <a:prstGeom prst="snip2DiagRect">
            <a:avLst>
              <a:gd name="adj1" fmla="val 19780"/>
              <a:gd name="adj2" fmla="val 0"/>
            </a:avLst>
          </a:prstGeom>
          <a:solidFill>
            <a:srgbClr val="FFFFFF">
              <a:shade val="85000"/>
            </a:srgbClr>
          </a:solidFill>
          <a:ln w="88900" cap="sq">
            <a:solidFill>
              <a:schemeClr val="accent1">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Dibujo de una persona&#10;&#10;Descripción generada automáticamente con confianza media">
            <a:extLst>
              <a:ext uri="{FF2B5EF4-FFF2-40B4-BE49-F238E27FC236}">
                <a16:creationId xmlns:a16="http://schemas.microsoft.com/office/drawing/2014/main" id="{E66C46D0-DC47-AC9B-1DCE-E5E17DCE1A3D}"/>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285796" y="2395716"/>
            <a:ext cx="3333655" cy="2111315"/>
          </a:xfrm>
          <a:prstGeom prst="snip2DiagRect">
            <a:avLst>
              <a:gd name="adj1" fmla="val 22557"/>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75EB41BC-68CB-755B-3664-6A901783C286}"/>
              </a:ext>
            </a:extLst>
          </p:cNvPr>
          <p:cNvSpPr txBox="1"/>
          <p:nvPr/>
        </p:nvSpPr>
        <p:spPr>
          <a:xfrm>
            <a:off x="3771896" y="2282875"/>
            <a:ext cx="2609852" cy="1323439"/>
          </a:xfrm>
          <a:prstGeom prst="rect">
            <a:avLst/>
          </a:prstGeom>
          <a:noFill/>
        </p:spPr>
        <p:txBody>
          <a:bodyPr wrap="square">
            <a:spAutoFit/>
          </a:bodyPr>
          <a:lstStyle/>
          <a:p>
            <a:pPr>
              <a:spcBef>
                <a:spcPts val="600"/>
              </a:spcBef>
            </a:pPr>
            <a:r>
              <a:rPr lang="lv-LV" sz="2000" b="1" dirty="0"/>
              <a:t>Šis notikums atbilst vispārpieņemtajam Dieva atklāsmes paraugam:</a:t>
            </a:r>
            <a:endParaRPr lang="es-ES" sz="2000" b="1" dirty="0"/>
          </a:p>
        </p:txBody>
      </p:sp>
      <p:sp>
        <p:nvSpPr>
          <p:cNvPr id="8" name="CuadroTexto 7">
            <a:extLst>
              <a:ext uri="{FF2B5EF4-FFF2-40B4-BE49-F238E27FC236}">
                <a16:creationId xmlns:a16="http://schemas.microsoft.com/office/drawing/2014/main" id="{7E227628-ADFC-997B-15BC-8B5151A3F3AC}"/>
              </a:ext>
            </a:extLst>
          </p:cNvPr>
          <p:cNvSpPr txBox="1"/>
          <p:nvPr/>
        </p:nvSpPr>
        <p:spPr>
          <a:xfrm>
            <a:off x="247649" y="4762370"/>
            <a:ext cx="3371802" cy="1631216"/>
          </a:xfrm>
          <a:prstGeom prst="rect">
            <a:avLst/>
          </a:prstGeom>
          <a:noFill/>
        </p:spPr>
        <p:txBody>
          <a:bodyPr wrap="square">
            <a:spAutoFit/>
          </a:bodyPr>
          <a:lstStyle/>
          <a:p>
            <a:pPr>
              <a:spcBef>
                <a:spcPts val="600"/>
              </a:spcBef>
            </a:pPr>
            <a:r>
              <a:rPr lang="lv-LV" sz="2000" b="1" dirty="0"/>
              <a:t>Cēlās spēcīgs vējš! Laiva atradās briesmās (Mk.4:37). Mācekļi Jēzu uzmodināja. Viņš cēlās, apsauca vēju, un vētra nostājās (</a:t>
            </a:r>
            <a:r>
              <a:rPr lang="lv-LV" sz="2000" b="1" dirty="0" err="1"/>
              <a:t>Mk</a:t>
            </a:r>
            <a:r>
              <a:rPr lang="lv-LV" sz="2000" b="1" dirty="0"/>
              <a:t>. 4:38-40).</a:t>
            </a:r>
            <a:endParaRPr lang="es-ES" sz="2000" b="1" dirty="0"/>
          </a:p>
        </p:txBody>
      </p:sp>
      <p:pic>
        <p:nvPicPr>
          <p:cNvPr id="10" name="Imagen 9" descr="Un grupo de personas en un barco&#10;&#10;Descripción generada automáticamente">
            <a:extLst>
              <a:ext uri="{FF2B5EF4-FFF2-40B4-BE49-F238E27FC236}">
                <a16:creationId xmlns:a16="http://schemas.microsoft.com/office/drawing/2014/main" id="{92221E3F-7B0D-FEDE-83E0-B6B6F15A84B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10751" y="92540"/>
            <a:ext cx="2295524" cy="115416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57CA076-D112-442E-AF2D-FBE32264A33D}"/>
                                            </p:graphicEl>
                                          </p:spTgt>
                                        </p:tgtEl>
                                        <p:attrNameLst>
                                          <p:attrName>style.visibility</p:attrName>
                                        </p:attrNameLst>
                                      </p:cBhvr>
                                      <p:to>
                                        <p:strVal val="visible"/>
                                      </p:to>
                                    </p:set>
                                    <p:anim calcmode="lin" valueType="num">
                                      <p:cBhvr>
                                        <p:cTn id="63" dur="500" fill="hold"/>
                                        <p:tgtEl>
                                          <p:spTgt spid="7">
                                            <p:graphicEl>
                                              <a:dgm id="{D57CA076-D112-442E-AF2D-FBE32264A33D}"/>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57CA076-D112-442E-AF2D-FBE32264A33D}"/>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57CA076-D112-442E-AF2D-FBE32264A33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6890D4B8-553A-4E68-9A39-AA0F631063CF}"/>
                                            </p:graphicEl>
                                          </p:spTgt>
                                        </p:tgtEl>
                                        <p:attrNameLst>
                                          <p:attrName>style.visibility</p:attrName>
                                        </p:attrNameLst>
                                      </p:cBhvr>
                                      <p:to>
                                        <p:strVal val="visible"/>
                                      </p:to>
                                    </p:set>
                                    <p:animEffect transition="in" filter="fade">
                                      <p:cBhvr>
                                        <p:cTn id="70" dur="1000"/>
                                        <p:tgtEl>
                                          <p:spTgt spid="7">
                                            <p:graphicEl>
                                              <a:dgm id="{6890D4B8-553A-4E68-9A39-AA0F631063CF}"/>
                                            </p:graphicEl>
                                          </p:spTgt>
                                        </p:tgtEl>
                                      </p:cBhvr>
                                    </p:animEffect>
                                    <p:anim calcmode="lin" valueType="num">
                                      <p:cBhvr>
                                        <p:cTn id="71" dur="1000" fill="hold"/>
                                        <p:tgtEl>
                                          <p:spTgt spid="7">
                                            <p:graphicEl>
                                              <a:dgm id="{6890D4B8-553A-4E68-9A39-AA0F631063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6890D4B8-553A-4E68-9A39-AA0F631063CF}"/>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05A4C392-C0FA-4220-8991-5055528114B1}"/>
                                            </p:graphicEl>
                                          </p:spTgt>
                                        </p:tgtEl>
                                        <p:attrNameLst>
                                          <p:attrName>style.visibility</p:attrName>
                                        </p:attrNameLst>
                                      </p:cBhvr>
                                      <p:to>
                                        <p:strVal val="visible"/>
                                      </p:to>
                                    </p:set>
                                    <p:animEffect transition="in" filter="fade">
                                      <p:cBhvr>
                                        <p:cTn id="75" dur="1000"/>
                                        <p:tgtEl>
                                          <p:spTgt spid="7">
                                            <p:graphicEl>
                                              <a:dgm id="{05A4C392-C0FA-4220-8991-5055528114B1}"/>
                                            </p:graphicEl>
                                          </p:spTgt>
                                        </p:tgtEl>
                                      </p:cBhvr>
                                    </p:animEffect>
                                    <p:anim calcmode="lin" valueType="num">
                                      <p:cBhvr>
                                        <p:cTn id="76" dur="1000" fill="hold"/>
                                        <p:tgtEl>
                                          <p:spTgt spid="7">
                                            <p:graphicEl>
                                              <a:dgm id="{05A4C392-C0FA-4220-8991-5055528114B1}"/>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05A4C392-C0FA-4220-8991-5055528114B1}"/>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7">
                                            <p:graphicEl>
                                              <a:dgm id="{8E292173-B742-493C-9CE4-A52641EC5034}"/>
                                            </p:graphicEl>
                                          </p:spTgt>
                                        </p:tgtEl>
                                        <p:attrNameLst>
                                          <p:attrName>style.visibility</p:attrName>
                                        </p:attrNameLst>
                                      </p:cBhvr>
                                      <p:to>
                                        <p:strVal val="visible"/>
                                      </p:to>
                                    </p:set>
                                    <p:animEffect transition="in" filter="fade">
                                      <p:cBhvr>
                                        <p:cTn id="82" dur="1000"/>
                                        <p:tgtEl>
                                          <p:spTgt spid="7">
                                            <p:graphicEl>
                                              <a:dgm id="{8E292173-B742-493C-9CE4-A52641EC5034}"/>
                                            </p:graphicEl>
                                          </p:spTgt>
                                        </p:tgtEl>
                                      </p:cBhvr>
                                    </p:animEffect>
                                    <p:anim calcmode="lin" valueType="num">
                                      <p:cBhvr>
                                        <p:cTn id="83" dur="1000" fill="hold"/>
                                        <p:tgtEl>
                                          <p:spTgt spid="7">
                                            <p:graphicEl>
                                              <a:dgm id="{8E292173-B742-493C-9CE4-A52641EC5034}"/>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8E292173-B742-493C-9CE4-A52641EC5034}"/>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7">
                                            <p:graphicEl>
                                              <a:dgm id="{7E4D9E62-F496-4CEB-9705-4A169D8794E0}"/>
                                            </p:graphicEl>
                                          </p:spTgt>
                                        </p:tgtEl>
                                        <p:attrNameLst>
                                          <p:attrName>style.visibility</p:attrName>
                                        </p:attrNameLst>
                                      </p:cBhvr>
                                      <p:to>
                                        <p:strVal val="visible"/>
                                      </p:to>
                                    </p:set>
                                    <p:animEffect transition="in" filter="fade">
                                      <p:cBhvr>
                                        <p:cTn id="87" dur="1000"/>
                                        <p:tgtEl>
                                          <p:spTgt spid="7">
                                            <p:graphicEl>
                                              <a:dgm id="{7E4D9E62-F496-4CEB-9705-4A169D8794E0}"/>
                                            </p:graphicEl>
                                          </p:spTgt>
                                        </p:tgtEl>
                                      </p:cBhvr>
                                    </p:animEffect>
                                    <p:anim calcmode="lin" valueType="num">
                                      <p:cBhvr>
                                        <p:cTn id="88" dur="1000" fill="hold"/>
                                        <p:tgtEl>
                                          <p:spTgt spid="7">
                                            <p:graphicEl>
                                              <a:dgm id="{7E4D9E62-F496-4CEB-9705-4A169D8794E0}"/>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7E4D9E62-F496-4CEB-9705-4A169D8794E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7">
                                            <p:graphicEl>
                                              <a:dgm id="{991565FB-53A6-4ADC-8ECF-971902FD40A6}"/>
                                            </p:graphicEl>
                                          </p:spTgt>
                                        </p:tgtEl>
                                        <p:attrNameLst>
                                          <p:attrName>style.visibility</p:attrName>
                                        </p:attrNameLst>
                                      </p:cBhvr>
                                      <p:to>
                                        <p:strVal val="visible"/>
                                      </p:to>
                                    </p:set>
                                    <p:animEffect transition="in" filter="fade">
                                      <p:cBhvr>
                                        <p:cTn id="94" dur="1000"/>
                                        <p:tgtEl>
                                          <p:spTgt spid="7">
                                            <p:graphicEl>
                                              <a:dgm id="{991565FB-53A6-4ADC-8ECF-971902FD40A6}"/>
                                            </p:graphicEl>
                                          </p:spTgt>
                                        </p:tgtEl>
                                      </p:cBhvr>
                                    </p:animEffect>
                                    <p:anim calcmode="lin" valueType="num">
                                      <p:cBhvr>
                                        <p:cTn id="95" dur="1000" fill="hold"/>
                                        <p:tgtEl>
                                          <p:spTgt spid="7">
                                            <p:graphicEl>
                                              <a:dgm id="{991565FB-53A6-4ADC-8ECF-971902FD40A6}"/>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991565FB-53A6-4ADC-8ECF-971902FD40A6}"/>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1AC997D5-AB5E-4636-9A4D-7A99D61C4586}"/>
                                            </p:graphicEl>
                                          </p:spTgt>
                                        </p:tgtEl>
                                        <p:attrNameLst>
                                          <p:attrName>style.visibility</p:attrName>
                                        </p:attrNameLst>
                                      </p:cBhvr>
                                      <p:to>
                                        <p:strVal val="visible"/>
                                      </p:to>
                                    </p:set>
                                    <p:animEffect transition="in" filter="fade">
                                      <p:cBhvr>
                                        <p:cTn id="99" dur="1000"/>
                                        <p:tgtEl>
                                          <p:spTgt spid="7">
                                            <p:graphicEl>
                                              <a:dgm id="{1AC997D5-AB5E-4636-9A4D-7A99D61C4586}"/>
                                            </p:graphicEl>
                                          </p:spTgt>
                                        </p:tgtEl>
                                      </p:cBhvr>
                                    </p:animEffect>
                                    <p:anim calcmode="lin" valueType="num">
                                      <p:cBhvr>
                                        <p:cTn id="100" dur="1000" fill="hold"/>
                                        <p:tgtEl>
                                          <p:spTgt spid="7">
                                            <p:graphicEl>
                                              <a:dgm id="{1AC997D5-AB5E-4636-9A4D-7A99D61C4586}"/>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1AC997D5-AB5E-4636-9A4D-7A99D61C4586}"/>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7">
                                            <p:graphicEl>
                                              <a:dgm id="{B7BEF987-3BA4-4B17-A5FC-8CF111DE6EA1}"/>
                                            </p:graphicEl>
                                          </p:spTgt>
                                        </p:tgtEl>
                                        <p:attrNameLst>
                                          <p:attrName>style.visibility</p:attrName>
                                        </p:attrNameLst>
                                      </p:cBhvr>
                                      <p:to>
                                        <p:strVal val="visible"/>
                                      </p:to>
                                    </p:set>
                                    <p:animEffect transition="in" filter="fade">
                                      <p:cBhvr>
                                        <p:cTn id="106" dur="1000"/>
                                        <p:tgtEl>
                                          <p:spTgt spid="7">
                                            <p:graphicEl>
                                              <a:dgm id="{B7BEF987-3BA4-4B17-A5FC-8CF111DE6EA1}"/>
                                            </p:graphicEl>
                                          </p:spTgt>
                                        </p:tgtEl>
                                      </p:cBhvr>
                                    </p:animEffect>
                                    <p:anim calcmode="lin" valueType="num">
                                      <p:cBhvr>
                                        <p:cTn id="107" dur="1000" fill="hold"/>
                                        <p:tgtEl>
                                          <p:spTgt spid="7">
                                            <p:graphicEl>
                                              <a:dgm id="{B7BEF987-3BA4-4B17-A5FC-8CF111DE6EA1}"/>
                                            </p:graphicEl>
                                          </p:spTgt>
                                        </p:tgtEl>
                                        <p:attrNameLst>
                                          <p:attrName>ppt_x</p:attrName>
                                        </p:attrNameLst>
                                      </p:cBhvr>
                                      <p:tavLst>
                                        <p:tav tm="0">
                                          <p:val>
                                            <p:strVal val="#ppt_x"/>
                                          </p:val>
                                        </p:tav>
                                        <p:tav tm="100000">
                                          <p:val>
                                            <p:strVal val="#ppt_x"/>
                                          </p:val>
                                        </p:tav>
                                      </p:tavLst>
                                    </p:anim>
                                    <p:anim calcmode="lin" valueType="num">
                                      <p:cBhvr>
                                        <p:cTn id="108" dur="1000" fill="hold"/>
                                        <p:tgtEl>
                                          <p:spTgt spid="7">
                                            <p:graphicEl>
                                              <a:dgm id="{B7BEF987-3BA4-4B17-A5FC-8CF111DE6EA1}"/>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7">
                                            <p:graphicEl>
                                              <a:dgm id="{24120211-C116-49EC-9E27-673D9109C5CF}"/>
                                            </p:graphicEl>
                                          </p:spTgt>
                                        </p:tgtEl>
                                        <p:attrNameLst>
                                          <p:attrName>style.visibility</p:attrName>
                                        </p:attrNameLst>
                                      </p:cBhvr>
                                      <p:to>
                                        <p:strVal val="visible"/>
                                      </p:to>
                                    </p:set>
                                    <p:animEffect transition="in" filter="fade">
                                      <p:cBhvr>
                                        <p:cTn id="111" dur="1000"/>
                                        <p:tgtEl>
                                          <p:spTgt spid="7">
                                            <p:graphicEl>
                                              <a:dgm id="{24120211-C116-49EC-9E27-673D9109C5CF}"/>
                                            </p:graphicEl>
                                          </p:spTgt>
                                        </p:tgtEl>
                                      </p:cBhvr>
                                    </p:animEffect>
                                    <p:anim calcmode="lin" valueType="num">
                                      <p:cBhvr>
                                        <p:cTn id="112" dur="1000" fill="hold"/>
                                        <p:tgtEl>
                                          <p:spTgt spid="7">
                                            <p:graphicEl>
                                              <a:dgm id="{24120211-C116-49EC-9E27-673D9109C5CF}"/>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24120211-C116-49EC-9E27-673D9109C5CF}"/>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7">
                                            <p:graphicEl>
                                              <a:dgm id="{C6785AE1-4A28-416E-8A61-D1DED7078238}"/>
                                            </p:graphicEl>
                                          </p:spTgt>
                                        </p:tgtEl>
                                        <p:attrNameLst>
                                          <p:attrName>style.visibility</p:attrName>
                                        </p:attrNameLst>
                                      </p:cBhvr>
                                      <p:to>
                                        <p:strVal val="visible"/>
                                      </p:to>
                                    </p:set>
                                    <p:animEffect transition="in" filter="fade">
                                      <p:cBhvr>
                                        <p:cTn id="118" dur="1000"/>
                                        <p:tgtEl>
                                          <p:spTgt spid="7">
                                            <p:graphicEl>
                                              <a:dgm id="{C6785AE1-4A28-416E-8A61-D1DED7078238}"/>
                                            </p:graphicEl>
                                          </p:spTgt>
                                        </p:tgtEl>
                                      </p:cBhvr>
                                    </p:animEffect>
                                    <p:anim calcmode="lin" valueType="num">
                                      <p:cBhvr>
                                        <p:cTn id="119" dur="1000" fill="hold"/>
                                        <p:tgtEl>
                                          <p:spTgt spid="7">
                                            <p:graphicEl>
                                              <a:dgm id="{C6785AE1-4A28-416E-8A61-D1DED7078238}"/>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C6785AE1-4A28-416E-8A61-D1DED7078238}"/>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7">
                                            <p:graphicEl>
                                              <a:dgm id="{6773F138-7D66-4A93-AAE1-855745932BB4}"/>
                                            </p:graphicEl>
                                          </p:spTgt>
                                        </p:tgtEl>
                                        <p:attrNameLst>
                                          <p:attrName>style.visibility</p:attrName>
                                        </p:attrNameLst>
                                      </p:cBhvr>
                                      <p:to>
                                        <p:strVal val="visible"/>
                                      </p:to>
                                    </p:set>
                                    <p:animEffect transition="in" filter="fade">
                                      <p:cBhvr>
                                        <p:cTn id="123" dur="1000"/>
                                        <p:tgtEl>
                                          <p:spTgt spid="7">
                                            <p:graphicEl>
                                              <a:dgm id="{6773F138-7D66-4A93-AAE1-855745932BB4}"/>
                                            </p:graphicEl>
                                          </p:spTgt>
                                        </p:tgtEl>
                                      </p:cBhvr>
                                    </p:animEffect>
                                    <p:anim calcmode="lin" valueType="num">
                                      <p:cBhvr>
                                        <p:cTn id="124" dur="1000" fill="hold"/>
                                        <p:tgtEl>
                                          <p:spTgt spid="7">
                                            <p:graphicEl>
                                              <a:dgm id="{6773F138-7D66-4A93-AAE1-855745932BB4}"/>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6773F138-7D66-4A93-AAE1-855745932BB4}"/>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16368877-F726-48BD-B9D0-CA2BD9C9E1AA}"/>
                                            </p:graphicEl>
                                          </p:spTgt>
                                        </p:tgtEl>
                                        <p:attrNameLst>
                                          <p:attrName>style.visibility</p:attrName>
                                        </p:attrNameLst>
                                      </p:cBhvr>
                                      <p:to>
                                        <p:strVal val="visible"/>
                                      </p:to>
                                    </p:set>
                                    <p:anim calcmode="lin" valueType="num">
                                      <p:cBhvr>
                                        <p:cTn id="130" dur="500" fill="hold"/>
                                        <p:tgtEl>
                                          <p:spTgt spid="7">
                                            <p:graphicEl>
                                              <a:dgm id="{16368877-F726-48BD-B9D0-CA2BD9C9E1AA}"/>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16368877-F726-48BD-B9D0-CA2BD9C9E1AA}"/>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16368877-F726-48BD-B9D0-CA2BD9C9E1AA}"/>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B543AB00-0B74-4BB2-A10E-9CF139E8023E}"/>
                                            </p:graphicEl>
                                          </p:spTgt>
                                        </p:tgtEl>
                                        <p:attrNameLst>
                                          <p:attrName>style.visibility</p:attrName>
                                        </p:attrNameLst>
                                      </p:cBhvr>
                                      <p:to>
                                        <p:strVal val="visible"/>
                                      </p:to>
                                    </p:set>
                                    <p:animEffect transition="in" filter="fade">
                                      <p:cBhvr>
                                        <p:cTn id="137" dur="1000"/>
                                        <p:tgtEl>
                                          <p:spTgt spid="7">
                                            <p:graphicEl>
                                              <a:dgm id="{B543AB00-0B74-4BB2-A10E-9CF139E8023E}"/>
                                            </p:graphicEl>
                                          </p:spTgt>
                                        </p:tgtEl>
                                      </p:cBhvr>
                                    </p:animEffect>
                                    <p:anim calcmode="lin" valueType="num">
                                      <p:cBhvr>
                                        <p:cTn id="138" dur="1000" fill="hold"/>
                                        <p:tgtEl>
                                          <p:spTgt spid="7">
                                            <p:graphicEl>
                                              <a:dgm id="{B543AB00-0B74-4BB2-A10E-9CF139E8023E}"/>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B543AB00-0B74-4BB2-A10E-9CF139E8023E}"/>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81A9F5ED-F620-4691-87E1-D869E2E1A5BF}"/>
                                            </p:graphicEl>
                                          </p:spTgt>
                                        </p:tgtEl>
                                        <p:attrNameLst>
                                          <p:attrName>style.visibility</p:attrName>
                                        </p:attrNameLst>
                                      </p:cBhvr>
                                      <p:to>
                                        <p:strVal val="visible"/>
                                      </p:to>
                                    </p:set>
                                    <p:animEffect transition="in" filter="fade">
                                      <p:cBhvr>
                                        <p:cTn id="142" dur="1000"/>
                                        <p:tgtEl>
                                          <p:spTgt spid="7">
                                            <p:graphicEl>
                                              <a:dgm id="{81A9F5ED-F620-4691-87E1-D869E2E1A5BF}"/>
                                            </p:graphicEl>
                                          </p:spTgt>
                                        </p:tgtEl>
                                      </p:cBhvr>
                                    </p:animEffect>
                                    <p:anim calcmode="lin" valueType="num">
                                      <p:cBhvr>
                                        <p:cTn id="143" dur="1000" fill="hold"/>
                                        <p:tgtEl>
                                          <p:spTgt spid="7">
                                            <p:graphicEl>
                                              <a:dgm id="{81A9F5ED-F620-4691-87E1-D869E2E1A5BF}"/>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81A9F5ED-F620-4691-87E1-D869E2E1A5BF}"/>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7">
                                            <p:graphicEl>
                                              <a:dgm id="{8DC8B545-6150-4136-A83E-65CB0B3C2F18}"/>
                                            </p:graphicEl>
                                          </p:spTgt>
                                        </p:tgtEl>
                                        <p:attrNameLst>
                                          <p:attrName>style.visibility</p:attrName>
                                        </p:attrNameLst>
                                      </p:cBhvr>
                                      <p:to>
                                        <p:strVal val="visible"/>
                                      </p:to>
                                    </p:set>
                                    <p:animEffect transition="in" filter="fade">
                                      <p:cBhvr>
                                        <p:cTn id="149" dur="1000"/>
                                        <p:tgtEl>
                                          <p:spTgt spid="7">
                                            <p:graphicEl>
                                              <a:dgm id="{8DC8B545-6150-4136-A83E-65CB0B3C2F18}"/>
                                            </p:graphicEl>
                                          </p:spTgt>
                                        </p:tgtEl>
                                      </p:cBhvr>
                                    </p:animEffect>
                                    <p:anim calcmode="lin" valueType="num">
                                      <p:cBhvr>
                                        <p:cTn id="150" dur="1000" fill="hold"/>
                                        <p:tgtEl>
                                          <p:spTgt spid="7">
                                            <p:graphicEl>
                                              <a:dgm id="{8DC8B545-6150-4136-A83E-65CB0B3C2F18}"/>
                                            </p:graphicEl>
                                          </p:spTgt>
                                        </p:tgtEl>
                                        <p:attrNameLst>
                                          <p:attrName>ppt_x</p:attrName>
                                        </p:attrNameLst>
                                      </p:cBhvr>
                                      <p:tavLst>
                                        <p:tav tm="0">
                                          <p:val>
                                            <p:strVal val="#ppt_x"/>
                                          </p:val>
                                        </p:tav>
                                        <p:tav tm="100000">
                                          <p:val>
                                            <p:strVal val="#ppt_x"/>
                                          </p:val>
                                        </p:tav>
                                      </p:tavLst>
                                    </p:anim>
                                    <p:anim calcmode="lin" valueType="num">
                                      <p:cBhvr>
                                        <p:cTn id="151" dur="1000" fill="hold"/>
                                        <p:tgtEl>
                                          <p:spTgt spid="7">
                                            <p:graphicEl>
                                              <a:dgm id="{8DC8B545-6150-4136-A83E-65CB0B3C2F18}"/>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7">
                                            <p:graphicEl>
                                              <a:dgm id="{7BCAC2AC-BBB1-4859-B594-628439AF75FA}"/>
                                            </p:graphicEl>
                                          </p:spTgt>
                                        </p:tgtEl>
                                        <p:attrNameLst>
                                          <p:attrName>style.visibility</p:attrName>
                                        </p:attrNameLst>
                                      </p:cBhvr>
                                      <p:to>
                                        <p:strVal val="visible"/>
                                      </p:to>
                                    </p:set>
                                    <p:animEffect transition="in" filter="fade">
                                      <p:cBhvr>
                                        <p:cTn id="154" dur="1000"/>
                                        <p:tgtEl>
                                          <p:spTgt spid="7">
                                            <p:graphicEl>
                                              <a:dgm id="{7BCAC2AC-BBB1-4859-B594-628439AF75FA}"/>
                                            </p:graphicEl>
                                          </p:spTgt>
                                        </p:tgtEl>
                                      </p:cBhvr>
                                    </p:animEffect>
                                    <p:anim calcmode="lin" valueType="num">
                                      <p:cBhvr>
                                        <p:cTn id="155" dur="1000" fill="hold"/>
                                        <p:tgtEl>
                                          <p:spTgt spid="7">
                                            <p:graphicEl>
                                              <a:dgm id="{7BCAC2AC-BBB1-4859-B594-628439AF75FA}"/>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7BCAC2AC-BBB1-4859-B594-628439AF75FA}"/>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7">
                                            <p:graphicEl>
                                              <a:dgm id="{81C87165-845A-449B-A890-31D1562834BB}"/>
                                            </p:graphicEl>
                                          </p:spTgt>
                                        </p:tgtEl>
                                        <p:attrNameLst>
                                          <p:attrName>style.visibility</p:attrName>
                                        </p:attrNameLst>
                                      </p:cBhvr>
                                      <p:to>
                                        <p:strVal val="visible"/>
                                      </p:to>
                                    </p:set>
                                    <p:animEffect transition="in" filter="fade">
                                      <p:cBhvr>
                                        <p:cTn id="161" dur="1000"/>
                                        <p:tgtEl>
                                          <p:spTgt spid="7">
                                            <p:graphicEl>
                                              <a:dgm id="{81C87165-845A-449B-A890-31D1562834BB}"/>
                                            </p:graphicEl>
                                          </p:spTgt>
                                        </p:tgtEl>
                                      </p:cBhvr>
                                    </p:animEffect>
                                    <p:anim calcmode="lin" valueType="num">
                                      <p:cBhvr>
                                        <p:cTn id="162" dur="1000" fill="hold"/>
                                        <p:tgtEl>
                                          <p:spTgt spid="7">
                                            <p:graphicEl>
                                              <a:dgm id="{81C87165-845A-449B-A890-31D1562834BB}"/>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81C87165-845A-449B-A890-31D1562834BB}"/>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7">
                                            <p:graphicEl>
                                              <a:dgm id="{E0DAA8CB-415A-4B90-9CDD-279422A245B0}"/>
                                            </p:graphicEl>
                                          </p:spTgt>
                                        </p:tgtEl>
                                        <p:attrNameLst>
                                          <p:attrName>style.visibility</p:attrName>
                                        </p:attrNameLst>
                                      </p:cBhvr>
                                      <p:to>
                                        <p:strVal val="visible"/>
                                      </p:to>
                                    </p:set>
                                    <p:animEffect transition="in" filter="fade">
                                      <p:cBhvr>
                                        <p:cTn id="166" dur="1000"/>
                                        <p:tgtEl>
                                          <p:spTgt spid="7">
                                            <p:graphicEl>
                                              <a:dgm id="{E0DAA8CB-415A-4B90-9CDD-279422A245B0}"/>
                                            </p:graphicEl>
                                          </p:spTgt>
                                        </p:tgtEl>
                                      </p:cBhvr>
                                    </p:animEffect>
                                    <p:anim calcmode="lin" valueType="num">
                                      <p:cBhvr>
                                        <p:cTn id="167" dur="1000" fill="hold"/>
                                        <p:tgtEl>
                                          <p:spTgt spid="7">
                                            <p:graphicEl>
                                              <a:dgm id="{E0DAA8CB-415A-4B90-9CDD-279422A245B0}"/>
                                            </p:graphicEl>
                                          </p:spTgt>
                                        </p:tgtEl>
                                        <p:attrNameLst>
                                          <p:attrName>ppt_x</p:attrName>
                                        </p:attrNameLst>
                                      </p:cBhvr>
                                      <p:tavLst>
                                        <p:tav tm="0">
                                          <p:val>
                                            <p:strVal val="#ppt_x"/>
                                          </p:val>
                                        </p:tav>
                                        <p:tav tm="100000">
                                          <p:val>
                                            <p:strVal val="#ppt_x"/>
                                          </p:val>
                                        </p:tav>
                                      </p:tavLst>
                                    </p:anim>
                                    <p:anim calcmode="lin" valueType="num">
                                      <p:cBhvr>
                                        <p:cTn id="168" dur="1000" fill="hold"/>
                                        <p:tgtEl>
                                          <p:spTgt spid="7">
                                            <p:graphicEl>
                                              <a:dgm id="{E0DAA8CB-415A-4B90-9CDD-279422A245B0}"/>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7">
                                            <p:graphicEl>
                                              <a:dgm id="{7D64B316-A5E2-4639-BAB1-84A74D4DBE7F}"/>
                                            </p:graphicEl>
                                          </p:spTgt>
                                        </p:tgtEl>
                                        <p:attrNameLst>
                                          <p:attrName>style.visibility</p:attrName>
                                        </p:attrNameLst>
                                      </p:cBhvr>
                                      <p:to>
                                        <p:strVal val="visible"/>
                                      </p:to>
                                    </p:set>
                                    <p:animEffect transition="in" filter="fade">
                                      <p:cBhvr>
                                        <p:cTn id="173" dur="1000"/>
                                        <p:tgtEl>
                                          <p:spTgt spid="7">
                                            <p:graphicEl>
                                              <a:dgm id="{7D64B316-A5E2-4639-BAB1-84A74D4DBE7F}"/>
                                            </p:graphicEl>
                                          </p:spTgt>
                                        </p:tgtEl>
                                      </p:cBhvr>
                                    </p:animEffect>
                                    <p:anim calcmode="lin" valueType="num">
                                      <p:cBhvr>
                                        <p:cTn id="174" dur="1000" fill="hold"/>
                                        <p:tgtEl>
                                          <p:spTgt spid="7">
                                            <p:graphicEl>
                                              <a:dgm id="{7D64B316-A5E2-4639-BAB1-84A74D4DBE7F}"/>
                                            </p:graphicEl>
                                          </p:spTgt>
                                        </p:tgtEl>
                                        <p:attrNameLst>
                                          <p:attrName>ppt_x</p:attrName>
                                        </p:attrNameLst>
                                      </p:cBhvr>
                                      <p:tavLst>
                                        <p:tav tm="0">
                                          <p:val>
                                            <p:strVal val="#ppt_x"/>
                                          </p:val>
                                        </p:tav>
                                        <p:tav tm="100000">
                                          <p:val>
                                            <p:strVal val="#ppt_x"/>
                                          </p:val>
                                        </p:tav>
                                      </p:tavLst>
                                    </p:anim>
                                    <p:anim calcmode="lin" valueType="num">
                                      <p:cBhvr>
                                        <p:cTn id="175" dur="1000" fill="hold"/>
                                        <p:tgtEl>
                                          <p:spTgt spid="7">
                                            <p:graphicEl>
                                              <a:dgm id="{7D64B316-A5E2-4639-BAB1-84A74D4DBE7F}"/>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7">
                                            <p:graphicEl>
                                              <a:dgm id="{F74AB941-E71D-49FF-8024-B6B1BB6F4BB4}"/>
                                            </p:graphicEl>
                                          </p:spTgt>
                                        </p:tgtEl>
                                        <p:attrNameLst>
                                          <p:attrName>style.visibility</p:attrName>
                                        </p:attrNameLst>
                                      </p:cBhvr>
                                      <p:to>
                                        <p:strVal val="visible"/>
                                      </p:to>
                                    </p:set>
                                    <p:animEffect transition="in" filter="fade">
                                      <p:cBhvr>
                                        <p:cTn id="178" dur="1000"/>
                                        <p:tgtEl>
                                          <p:spTgt spid="7">
                                            <p:graphicEl>
                                              <a:dgm id="{F74AB941-E71D-49FF-8024-B6B1BB6F4BB4}"/>
                                            </p:graphicEl>
                                          </p:spTgt>
                                        </p:tgtEl>
                                      </p:cBhvr>
                                    </p:animEffect>
                                    <p:anim calcmode="lin" valueType="num">
                                      <p:cBhvr>
                                        <p:cTn id="179" dur="1000" fill="hold"/>
                                        <p:tgtEl>
                                          <p:spTgt spid="7">
                                            <p:graphicEl>
                                              <a:dgm id="{F74AB941-E71D-49FF-8024-B6B1BB6F4BB4}"/>
                                            </p:graphicEl>
                                          </p:spTgt>
                                        </p:tgtEl>
                                        <p:attrNameLst>
                                          <p:attrName>ppt_x</p:attrName>
                                        </p:attrNameLst>
                                      </p:cBhvr>
                                      <p:tavLst>
                                        <p:tav tm="0">
                                          <p:val>
                                            <p:strVal val="#ppt_x"/>
                                          </p:val>
                                        </p:tav>
                                        <p:tav tm="100000">
                                          <p:val>
                                            <p:strVal val="#ppt_x"/>
                                          </p:val>
                                        </p:tav>
                                      </p:tavLst>
                                    </p:anim>
                                    <p:anim calcmode="lin" valueType="num">
                                      <p:cBhvr>
                                        <p:cTn id="180" dur="1000" fill="hold"/>
                                        <p:tgtEl>
                                          <p:spTgt spid="7">
                                            <p:graphicEl>
                                              <a:dgm id="{F74AB941-E71D-49FF-8024-B6B1BB6F4BB4}"/>
                                            </p:graphic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grpId="0" nodeType="clickEffect">
                                  <p:stCondLst>
                                    <p:cond delay="0"/>
                                  </p:stCondLst>
                                  <p:childTnLst>
                                    <p:set>
                                      <p:cBhvr>
                                        <p:cTn id="184" dur="1" fill="hold">
                                          <p:stCondLst>
                                            <p:cond delay="0"/>
                                          </p:stCondLst>
                                        </p:cTn>
                                        <p:tgtEl>
                                          <p:spTgt spid="7">
                                            <p:graphicEl>
                                              <a:dgm id="{21097594-E434-4C1B-86F6-21B8CD3B5795}"/>
                                            </p:graphicEl>
                                          </p:spTgt>
                                        </p:tgtEl>
                                        <p:attrNameLst>
                                          <p:attrName>style.visibility</p:attrName>
                                        </p:attrNameLst>
                                      </p:cBhvr>
                                      <p:to>
                                        <p:strVal val="visible"/>
                                      </p:to>
                                    </p:set>
                                    <p:animEffect transition="in" filter="fade">
                                      <p:cBhvr>
                                        <p:cTn id="185" dur="1000"/>
                                        <p:tgtEl>
                                          <p:spTgt spid="7">
                                            <p:graphicEl>
                                              <a:dgm id="{21097594-E434-4C1B-86F6-21B8CD3B5795}"/>
                                            </p:graphicEl>
                                          </p:spTgt>
                                        </p:tgtEl>
                                      </p:cBhvr>
                                    </p:animEffect>
                                    <p:anim calcmode="lin" valueType="num">
                                      <p:cBhvr>
                                        <p:cTn id="186" dur="1000" fill="hold"/>
                                        <p:tgtEl>
                                          <p:spTgt spid="7">
                                            <p:graphicEl>
                                              <a:dgm id="{21097594-E434-4C1B-86F6-21B8CD3B5795}"/>
                                            </p:graphicEl>
                                          </p:spTgt>
                                        </p:tgtEl>
                                        <p:attrNameLst>
                                          <p:attrName>ppt_x</p:attrName>
                                        </p:attrNameLst>
                                      </p:cBhvr>
                                      <p:tavLst>
                                        <p:tav tm="0">
                                          <p:val>
                                            <p:strVal val="#ppt_x"/>
                                          </p:val>
                                        </p:tav>
                                        <p:tav tm="100000">
                                          <p:val>
                                            <p:strVal val="#ppt_x"/>
                                          </p:val>
                                        </p:tav>
                                      </p:tavLst>
                                    </p:anim>
                                    <p:anim calcmode="lin" valueType="num">
                                      <p:cBhvr>
                                        <p:cTn id="187" dur="1000" fill="hold"/>
                                        <p:tgtEl>
                                          <p:spTgt spid="7">
                                            <p:graphicEl>
                                              <a:dgm id="{21097594-E434-4C1B-86F6-21B8CD3B5795}"/>
                                            </p:graphicEl>
                                          </p:spTgt>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7">
                                            <p:graphicEl>
                                              <a:dgm id="{73F7624F-41F3-4A4D-AE57-CB79CA5638FC}"/>
                                            </p:graphicEl>
                                          </p:spTgt>
                                        </p:tgtEl>
                                        <p:attrNameLst>
                                          <p:attrName>style.visibility</p:attrName>
                                        </p:attrNameLst>
                                      </p:cBhvr>
                                      <p:to>
                                        <p:strVal val="visible"/>
                                      </p:to>
                                    </p:set>
                                    <p:animEffect transition="in" filter="fade">
                                      <p:cBhvr>
                                        <p:cTn id="190" dur="1000"/>
                                        <p:tgtEl>
                                          <p:spTgt spid="7">
                                            <p:graphicEl>
                                              <a:dgm id="{73F7624F-41F3-4A4D-AE57-CB79CA5638FC}"/>
                                            </p:graphicEl>
                                          </p:spTgt>
                                        </p:tgtEl>
                                      </p:cBhvr>
                                    </p:animEffect>
                                    <p:anim calcmode="lin" valueType="num">
                                      <p:cBhvr>
                                        <p:cTn id="191" dur="1000" fill="hold"/>
                                        <p:tgtEl>
                                          <p:spTgt spid="7">
                                            <p:graphicEl>
                                              <a:dgm id="{73F7624F-41F3-4A4D-AE57-CB79CA5638FC}"/>
                                            </p:graphicEl>
                                          </p:spTgt>
                                        </p:tgtEl>
                                        <p:attrNameLst>
                                          <p:attrName>ppt_x</p:attrName>
                                        </p:attrNameLst>
                                      </p:cBhvr>
                                      <p:tavLst>
                                        <p:tav tm="0">
                                          <p:val>
                                            <p:strVal val="#ppt_x"/>
                                          </p:val>
                                        </p:tav>
                                        <p:tav tm="100000">
                                          <p:val>
                                            <p:strVal val="#ppt_x"/>
                                          </p:val>
                                        </p:tav>
                                      </p:tavLst>
                                    </p:anim>
                                    <p:anim calcmode="lin" valueType="num">
                                      <p:cBhvr>
                                        <p:cTn id="192" dur="1000" fill="hold"/>
                                        <p:tgtEl>
                                          <p:spTgt spid="7">
                                            <p:graphicEl>
                                              <a:dgm id="{73F7624F-41F3-4A4D-AE57-CB79CA5638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A089C-7B3F-3F01-F8AE-BFF853A7EC3C}"/>
              </a:ext>
            </a:extLst>
          </p:cNvPr>
          <p:cNvSpPr txBox="1"/>
          <p:nvPr/>
        </p:nvSpPr>
        <p:spPr>
          <a:xfrm>
            <a:off x="2394696" y="0"/>
            <a:ext cx="9797303" cy="769441"/>
          </a:xfrm>
          <a:prstGeom prst="rect">
            <a:avLst/>
          </a:prstGeom>
          <a:noFill/>
        </p:spPr>
        <p:txBody>
          <a:bodyPr wrap="square">
            <a:spAutoFit/>
          </a:bodyPr>
          <a:lstStyle/>
          <a:p>
            <a:pPr algn="ctr"/>
            <a:r>
              <a:rPr lang="lv-LV" sz="4400" b="1" dirty="0">
                <a:ln w="6600">
                  <a:solidFill>
                    <a:srgbClr val="A87504"/>
                  </a:solidFill>
                  <a:prstDash val="solid"/>
                </a:ln>
                <a:solidFill>
                  <a:srgbClr val="FFFFFF"/>
                </a:solidFill>
                <a:effectLst>
                  <a:outerShdw dist="38100" dir="2700000" algn="tl" rotWithShape="0">
                    <a:srgbClr val="FBC64F"/>
                  </a:outerShdw>
                </a:effectLst>
              </a:rPr>
              <a:t>ATBRĪVOTS NO </a:t>
            </a:r>
            <a:r>
              <a:rPr lang="es-ES" sz="4400" b="1" dirty="0">
                <a:ln w="6600">
                  <a:solidFill>
                    <a:srgbClr val="A87504"/>
                  </a:solidFill>
                  <a:prstDash val="solid"/>
                </a:ln>
                <a:solidFill>
                  <a:srgbClr val="FFFFFF"/>
                </a:solidFill>
                <a:effectLst>
                  <a:outerShdw dist="38100" dir="2700000" algn="tl" rotWithShape="0">
                    <a:srgbClr val="FBC64F"/>
                  </a:outerShdw>
                </a:effectLst>
              </a:rPr>
              <a:t>DĒMON</a:t>
            </a:r>
            <a:r>
              <a:rPr lang="lv-LV" sz="4400" b="1" dirty="0">
                <a:ln w="6600">
                  <a:solidFill>
                    <a:srgbClr val="A87504"/>
                  </a:solidFill>
                  <a:prstDash val="solid"/>
                </a:ln>
                <a:solidFill>
                  <a:srgbClr val="FFFFFF"/>
                </a:solidFill>
                <a:effectLst>
                  <a:outerShdw dist="38100" dir="2700000" algn="tl" rotWithShape="0">
                    <a:srgbClr val="FBC64F"/>
                  </a:outerShdw>
                </a:effectLst>
              </a:rPr>
              <a:t>IEM</a:t>
            </a:r>
            <a:endParaRPr lang="es-ES" sz="4400" b="1" dirty="0">
              <a:ln w="6600">
                <a:solidFill>
                  <a:srgbClr val="A87504"/>
                </a:solidFill>
                <a:prstDash val="solid"/>
              </a:ln>
              <a:solidFill>
                <a:srgbClr val="FFFFFF"/>
              </a:solidFill>
              <a:effectLst>
                <a:outerShdw dist="38100" dir="2700000" algn="tl" rotWithShape="0">
                  <a:srgbClr val="FBC64F"/>
                </a:outerShdw>
              </a:effectLst>
            </a:endParaRPr>
          </a:p>
        </p:txBody>
      </p:sp>
      <p:sp>
        <p:nvSpPr>
          <p:cNvPr id="5" name="CuadroTexto 4">
            <a:extLst>
              <a:ext uri="{FF2B5EF4-FFF2-40B4-BE49-F238E27FC236}">
                <a16:creationId xmlns:a16="http://schemas.microsoft.com/office/drawing/2014/main" id="{B32388F3-41B4-13EE-563E-0CA957EAAF0F}"/>
              </a:ext>
            </a:extLst>
          </p:cNvPr>
          <p:cNvSpPr txBox="1"/>
          <p:nvPr/>
        </p:nvSpPr>
        <p:spPr>
          <a:xfrm>
            <a:off x="2808051" y="686923"/>
            <a:ext cx="8970591" cy="646331"/>
          </a:xfrm>
          <a:custGeom>
            <a:avLst/>
            <a:gdLst>
              <a:gd name="connsiteX0" fmla="*/ 0 w 8970591"/>
              <a:gd name="connsiteY0" fmla="*/ 0 h 646331"/>
              <a:gd name="connsiteX1" fmla="*/ 8970591 w 8970591"/>
              <a:gd name="connsiteY1" fmla="*/ 0 h 646331"/>
              <a:gd name="connsiteX2" fmla="*/ 8970591 w 8970591"/>
              <a:gd name="connsiteY2" fmla="*/ 646331 h 646331"/>
              <a:gd name="connsiteX3" fmla="*/ 0 w 8970591"/>
              <a:gd name="connsiteY3" fmla="*/ 646331 h 646331"/>
              <a:gd name="connsiteX4" fmla="*/ 0 w 8970591"/>
              <a:gd name="connsiteY4" fmla="*/ 0 h 646331"/>
              <a:gd name="connsiteX0" fmla="*/ 0 w 8970591"/>
              <a:gd name="connsiteY0" fmla="*/ 0 h 646331"/>
              <a:gd name="connsiteX1" fmla="*/ 8970591 w 8970591"/>
              <a:gd name="connsiteY1" fmla="*/ 0 h 646331"/>
              <a:gd name="connsiteX2" fmla="*/ 8970591 w 8970591"/>
              <a:gd name="connsiteY2" fmla="*/ 646331 h 646331"/>
              <a:gd name="connsiteX3" fmla="*/ 123825 w 8970591"/>
              <a:gd name="connsiteY3" fmla="*/ 598706 h 646331"/>
              <a:gd name="connsiteX4" fmla="*/ 0 w 8970591"/>
              <a:gd name="connsiteY4" fmla="*/ 0 h 646331"/>
              <a:gd name="connsiteX0" fmla="*/ 0 w 8970591"/>
              <a:gd name="connsiteY0" fmla="*/ 0 h 683628"/>
              <a:gd name="connsiteX1" fmla="*/ 8970591 w 8970591"/>
              <a:gd name="connsiteY1" fmla="*/ 0 h 683628"/>
              <a:gd name="connsiteX2" fmla="*/ 8970591 w 8970591"/>
              <a:gd name="connsiteY2" fmla="*/ 646331 h 683628"/>
              <a:gd name="connsiteX3" fmla="*/ 123825 w 8970591"/>
              <a:gd name="connsiteY3" fmla="*/ 598706 h 683628"/>
              <a:gd name="connsiteX4" fmla="*/ 0 w 8970591"/>
              <a:gd name="connsiteY4" fmla="*/ 0 h 683628"/>
              <a:gd name="connsiteX0" fmla="*/ 0 w 8970591"/>
              <a:gd name="connsiteY0" fmla="*/ 0 h 742262"/>
              <a:gd name="connsiteX1" fmla="*/ 8970591 w 8970591"/>
              <a:gd name="connsiteY1" fmla="*/ 0 h 742262"/>
              <a:gd name="connsiteX2" fmla="*/ 8970591 w 8970591"/>
              <a:gd name="connsiteY2" fmla="*/ 646331 h 742262"/>
              <a:gd name="connsiteX3" fmla="*/ 123825 w 8970591"/>
              <a:gd name="connsiteY3" fmla="*/ 598706 h 742262"/>
              <a:gd name="connsiteX4" fmla="*/ 0 w 8970591"/>
              <a:gd name="connsiteY4" fmla="*/ 0 h 742262"/>
              <a:gd name="connsiteX0" fmla="*/ 0 w 8970591"/>
              <a:gd name="connsiteY0" fmla="*/ 0 h 714621"/>
              <a:gd name="connsiteX1" fmla="*/ 8970591 w 8970591"/>
              <a:gd name="connsiteY1" fmla="*/ 0 h 714621"/>
              <a:gd name="connsiteX2" fmla="*/ 8751516 w 8970591"/>
              <a:gd name="connsiteY2" fmla="*/ 532031 h 714621"/>
              <a:gd name="connsiteX3" fmla="*/ 123825 w 8970591"/>
              <a:gd name="connsiteY3" fmla="*/ 598706 h 714621"/>
              <a:gd name="connsiteX4" fmla="*/ 0 w 8970591"/>
              <a:gd name="connsiteY4" fmla="*/ 0 h 714621"/>
              <a:gd name="connsiteX0" fmla="*/ 0 w 8970591"/>
              <a:gd name="connsiteY0" fmla="*/ 0 h 772378"/>
              <a:gd name="connsiteX1" fmla="*/ 8970591 w 8970591"/>
              <a:gd name="connsiteY1" fmla="*/ 0 h 772378"/>
              <a:gd name="connsiteX2" fmla="*/ 8751516 w 8970591"/>
              <a:gd name="connsiteY2" fmla="*/ 532031 h 772378"/>
              <a:gd name="connsiteX3" fmla="*/ 123825 w 8970591"/>
              <a:gd name="connsiteY3" fmla="*/ 598706 h 772378"/>
              <a:gd name="connsiteX4" fmla="*/ 0 w 8970591"/>
              <a:gd name="connsiteY4" fmla="*/ 0 h 772378"/>
              <a:gd name="connsiteX0" fmla="*/ 0 w 8970591"/>
              <a:gd name="connsiteY0" fmla="*/ 0 h 743598"/>
              <a:gd name="connsiteX1" fmla="*/ 8970591 w 8970591"/>
              <a:gd name="connsiteY1" fmla="*/ 0 h 743598"/>
              <a:gd name="connsiteX2" fmla="*/ 8751516 w 8970591"/>
              <a:gd name="connsiteY2" fmla="*/ 532031 h 743598"/>
              <a:gd name="connsiteX3" fmla="*/ 342900 w 8970591"/>
              <a:gd name="connsiteY3" fmla="*/ 551081 h 743598"/>
              <a:gd name="connsiteX4" fmla="*/ 0 w 8970591"/>
              <a:gd name="connsiteY4" fmla="*/ 0 h 743598"/>
              <a:gd name="connsiteX0" fmla="*/ 0 w 8970591"/>
              <a:gd name="connsiteY0" fmla="*/ 0 h 760526"/>
              <a:gd name="connsiteX1" fmla="*/ 8970591 w 8970591"/>
              <a:gd name="connsiteY1" fmla="*/ 0 h 760526"/>
              <a:gd name="connsiteX2" fmla="*/ 8751516 w 8970591"/>
              <a:gd name="connsiteY2" fmla="*/ 532031 h 760526"/>
              <a:gd name="connsiteX3" fmla="*/ 342900 w 8970591"/>
              <a:gd name="connsiteY3" fmla="*/ 579656 h 760526"/>
              <a:gd name="connsiteX4" fmla="*/ 0 w 8970591"/>
              <a:gd name="connsiteY4" fmla="*/ 0 h 76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0591" h="760526">
                <a:moveTo>
                  <a:pt x="0" y="0"/>
                </a:moveTo>
                <a:lnTo>
                  <a:pt x="8970591" y="0"/>
                </a:lnTo>
                <a:lnTo>
                  <a:pt x="8751516" y="532031"/>
                </a:lnTo>
                <a:cubicBezTo>
                  <a:pt x="6059769" y="763806"/>
                  <a:pt x="4863447" y="881281"/>
                  <a:pt x="342900" y="579656"/>
                </a:cubicBezTo>
                <a:lnTo>
                  <a:pt x="0" y="0"/>
                </a:lnTo>
                <a:close/>
              </a:path>
            </a:pathLst>
          </a:custGeom>
          <a:solidFill>
            <a:srgbClr val="F2ED5A">
              <a:alpha val="79000"/>
            </a:srgbClr>
          </a:solidFill>
          <a:ln w="28575">
            <a:solidFill>
              <a:srgbClr val="666201"/>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rgbClr val="666201"/>
                </a:solidFill>
                <a:latin typeface="Comic Sans MS" panose="030F0702030302020204" pitchFamily="66" charset="0"/>
              </a:rPr>
              <a:t>“</a:t>
            </a:r>
            <a:r>
              <a:rPr lang="lv-LV" b="1" dirty="0">
                <a:solidFill>
                  <a:srgbClr val="666201"/>
                </a:solidFill>
                <a:latin typeface="Comic Sans MS" panose="030F0702030302020204" pitchFamily="66" charset="0"/>
              </a:rPr>
              <a:t>Un, Viņam no laivas izkāpjot, tūdaļ nāca pretim no kapiem cilvēks ar nešķīstu garu</a:t>
            </a:r>
            <a:r>
              <a:rPr lang="es-ES" b="1" dirty="0">
                <a:solidFill>
                  <a:srgbClr val="666201"/>
                </a:solidFill>
                <a:latin typeface="Comic Sans MS" panose="030F0702030302020204" pitchFamily="66" charset="0"/>
              </a:rPr>
              <a:t>” </a:t>
            </a:r>
            <a:r>
              <a:rPr lang="es-ES" sz="1400" b="1" dirty="0">
                <a:solidFill>
                  <a:srgbClr val="666201"/>
                </a:solidFill>
                <a:latin typeface="Comic Sans MS" panose="030F0702030302020204" pitchFamily="66" charset="0"/>
              </a:rPr>
              <a:t>(Mar</a:t>
            </a:r>
            <a:r>
              <a:rPr lang="lv-LV" sz="1400" b="1" dirty="0" err="1">
                <a:solidFill>
                  <a:srgbClr val="666201"/>
                </a:solidFill>
                <a:latin typeface="Comic Sans MS" panose="030F0702030302020204" pitchFamily="66" charset="0"/>
              </a:rPr>
              <a:t>kus</a:t>
            </a:r>
            <a:r>
              <a:rPr lang="es-ES" sz="1400" b="1" dirty="0">
                <a:solidFill>
                  <a:srgbClr val="666201"/>
                </a:solidFill>
                <a:latin typeface="Comic Sans MS" panose="030F0702030302020204" pitchFamily="66" charset="0"/>
              </a:rPr>
              <a:t> 5:2)</a:t>
            </a:r>
          </a:p>
        </p:txBody>
      </p:sp>
      <p:sp>
        <p:nvSpPr>
          <p:cNvPr id="6" name="CuadroTexto 5">
            <a:extLst>
              <a:ext uri="{FF2B5EF4-FFF2-40B4-BE49-F238E27FC236}">
                <a16:creationId xmlns:a16="http://schemas.microsoft.com/office/drawing/2014/main" id="{71FCAA5C-D798-36AE-5B6E-57E8A77E0938}"/>
              </a:ext>
            </a:extLst>
          </p:cNvPr>
          <p:cNvSpPr txBox="1"/>
          <p:nvPr/>
        </p:nvSpPr>
        <p:spPr>
          <a:xfrm>
            <a:off x="126978" y="1537285"/>
            <a:ext cx="8305800" cy="707886"/>
          </a:xfrm>
          <a:prstGeom prst="rect">
            <a:avLst/>
          </a:prstGeom>
          <a:noFill/>
        </p:spPr>
        <p:txBody>
          <a:bodyPr wrap="square" rtlCol="0">
            <a:spAutoFit/>
          </a:bodyPr>
          <a:lstStyle/>
          <a:p>
            <a:pPr>
              <a:spcBef>
                <a:spcPts val="600"/>
              </a:spcBef>
            </a:pPr>
            <a:r>
              <a:rPr lang="lv-LV" sz="2000" b="1" dirty="0">
                <a:solidFill>
                  <a:schemeClr val="bg1"/>
                </a:solidFill>
                <a:effectLst>
                  <a:glow rad="101600">
                    <a:srgbClr val="271C00"/>
                  </a:glow>
                  <a:outerShdw blurRad="38100" dist="38100" dir="2700000" algn="tl">
                    <a:srgbClr val="000000">
                      <a:alpha val="43137"/>
                    </a:srgbClr>
                  </a:outerShdw>
                </a:effectLst>
              </a:rPr>
              <a:t>Notikums bija iespaidīgs. Pēc brīža visi panikā skrēja uz laivām. Un Jēzus? Viņš atļāva dēmonu lūgumam iznīcināt  cūkas.</a:t>
            </a:r>
            <a:endParaRPr lang="es-ES" sz="2000" b="1" dirty="0">
              <a:solidFill>
                <a:schemeClr val="bg1"/>
              </a:solidFill>
              <a:effectLst>
                <a:glow rad="101600">
                  <a:srgbClr val="271C00"/>
                </a:glow>
                <a:outerShdw blurRad="38100" dist="38100" dir="2700000" algn="tl">
                  <a:srgbClr val="000000">
                    <a:alpha val="43137"/>
                  </a:srgbClr>
                </a:outerShdw>
              </a:effectLst>
            </a:endParaRPr>
          </a:p>
        </p:txBody>
      </p:sp>
      <p:pic>
        <p:nvPicPr>
          <p:cNvPr id="8" name="Imagen 7" descr="Imagen que contiene exterior, pasto, ropa, persona&#10;&#10;Descripción generada automáticamente">
            <a:extLst>
              <a:ext uri="{FF2B5EF4-FFF2-40B4-BE49-F238E27FC236}">
                <a16:creationId xmlns:a16="http://schemas.microsoft.com/office/drawing/2014/main" id="{6FCF34B4-44E1-2AD9-EADA-8060B23F3D3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4223871"/>
            <a:ext cx="3467101" cy="2453154"/>
          </a:xfrm>
          <a:prstGeom prst="round2DiagRect">
            <a:avLst>
              <a:gd name="adj1" fmla="val 0"/>
              <a:gd name="adj2" fmla="val 13978"/>
            </a:avLst>
          </a:prstGeom>
          <a:ln w="57150" cap="sq">
            <a:solidFill>
              <a:srgbClr val="FFFFFF"/>
            </a:solidFill>
            <a:miter lim="800000"/>
          </a:ln>
          <a:effectLst>
            <a:outerShdw blurRad="254000" algn="tl" rotWithShape="0">
              <a:srgbClr val="000000">
                <a:alpha val="43000"/>
              </a:srgbClr>
            </a:outerShdw>
          </a:effectLst>
        </p:spPr>
      </p:pic>
      <p:pic>
        <p:nvPicPr>
          <p:cNvPr id="10" name="Imagen 9" descr="Imagen que contiene exterior, pasto, parado, hombre&#10;&#10;Descripción generada automáticamente">
            <a:extLst>
              <a:ext uri="{FF2B5EF4-FFF2-40B4-BE49-F238E27FC236}">
                <a16:creationId xmlns:a16="http://schemas.microsoft.com/office/drawing/2014/main" id="{285CDD75-B659-2193-F8C4-0C8DC51D601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1537285"/>
            <a:ext cx="3467100" cy="2453154"/>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id="{276B7070-69DA-4E85-8CC3-C05D3BEE36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803" y="2495083"/>
            <a:ext cx="3991133" cy="1887236"/>
          </a:xfrm>
          <a:prstGeom prst="round2DiagRect">
            <a:avLst>
              <a:gd name="adj1" fmla="val 8288"/>
              <a:gd name="adj2" fmla="val 11337"/>
            </a:avLst>
          </a:prstGeom>
          <a:ln w="57150" cap="sq">
            <a:solidFill>
              <a:srgbClr val="F2ED5A"/>
            </a:solidFill>
            <a:miter lim="800000"/>
          </a:ln>
          <a:effectLst>
            <a:outerShdw blurRad="254000" algn="tl" rotWithShape="0">
              <a:srgbClr val="000000">
                <a:alpha val="43000"/>
              </a:srgbClr>
            </a:outerShdw>
          </a:effectLst>
        </p:spPr>
      </p:pic>
      <p:sp>
        <p:nvSpPr>
          <p:cNvPr id="15" name="CuadroTexto 14">
            <a:extLst>
              <a:ext uri="{FF2B5EF4-FFF2-40B4-BE49-F238E27FC236}">
                <a16:creationId xmlns:a16="http://schemas.microsoft.com/office/drawing/2014/main" id="{0F1BE927-C904-EB98-86F0-122EAA51BC2E}"/>
              </a:ext>
            </a:extLst>
          </p:cNvPr>
          <p:cNvSpPr txBox="1"/>
          <p:nvPr/>
        </p:nvSpPr>
        <p:spPr>
          <a:xfrm>
            <a:off x="4447346" y="2495083"/>
            <a:ext cx="3822011" cy="1631216"/>
          </a:xfrm>
          <a:prstGeom prst="rect">
            <a:avLst/>
          </a:prstGeom>
          <a:noFill/>
        </p:spPr>
        <p:txBody>
          <a:bodyPr wrap="square">
            <a:spAutoFit/>
          </a:bodyPr>
          <a:lstStyle/>
          <a:p>
            <a:pPr>
              <a:spcBef>
                <a:spcPts val="600"/>
              </a:spcBef>
            </a:pPr>
            <a:r>
              <a:rPr lang="lv-LV" sz="2000" b="1" dirty="0">
                <a:solidFill>
                  <a:schemeClr val="bg1"/>
                </a:solidFill>
                <a:effectLst>
                  <a:glow rad="101600">
                    <a:srgbClr val="271C00"/>
                  </a:glow>
                  <a:outerShdw blurRad="38100" dist="38100" dir="2700000" algn="tl">
                    <a:srgbClr val="000000">
                      <a:alpha val="43137"/>
                    </a:srgbClr>
                  </a:outerShdw>
                </a:effectLst>
              </a:rPr>
              <a:t>Dēmoni Jēzu pazina. Vienīgi Jēzus šo cilvēku varēja atbrīvot.  Viņš sadzirdēja viņa lūgumu  aiz dēmonu balsīm un atsaucās uz  šī vīra ticību.</a:t>
            </a:r>
            <a:endParaRPr lang="es-ES" sz="2000" b="1" dirty="0">
              <a:solidFill>
                <a:schemeClr val="bg1"/>
              </a:solidFill>
              <a:effectLst>
                <a:glow rad="101600">
                  <a:srgbClr val="271C00"/>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CF231424-BF1F-5589-0743-F92A5E66FA5B}"/>
              </a:ext>
            </a:extLst>
          </p:cNvPr>
          <p:cNvSpPr txBox="1"/>
          <p:nvPr/>
        </p:nvSpPr>
        <p:spPr>
          <a:xfrm>
            <a:off x="114300" y="4457343"/>
            <a:ext cx="8401049" cy="1015663"/>
          </a:xfrm>
          <a:prstGeom prst="rect">
            <a:avLst/>
          </a:prstGeom>
          <a:noFill/>
        </p:spPr>
        <p:txBody>
          <a:bodyPr wrap="square">
            <a:spAutoFit/>
          </a:bodyPr>
          <a:lstStyle/>
          <a:p>
            <a:pPr>
              <a:spcBef>
                <a:spcPts val="600"/>
              </a:spcBef>
            </a:pPr>
            <a:r>
              <a:rPr lang="lv-LV" sz="2000" b="1" dirty="0">
                <a:solidFill>
                  <a:schemeClr val="bg1"/>
                </a:solidFill>
                <a:effectLst>
                  <a:glow rad="101600">
                    <a:srgbClr val="271C00"/>
                  </a:glow>
                  <a:outerShdw blurRad="38100" dist="38100" dir="2700000" algn="tl">
                    <a:srgbClr val="000000">
                      <a:alpha val="43137"/>
                    </a:srgbClr>
                  </a:outerShdw>
                </a:effectLst>
              </a:rPr>
              <a:t>Jēzus atbrīvoja šo cilvēku no viņa nešķīstības (kapiem) un tās apkārtnes iedzīvotājus no viņu nešķīstajiem darbiem (cūkām). Cilvēks tika šķīstīts, bet viņa līdzcilvēki palika savā nešķīstībā.</a:t>
            </a:r>
            <a:endParaRPr lang="es-ES" sz="2000" b="1" dirty="0">
              <a:solidFill>
                <a:schemeClr val="bg1"/>
              </a:solidFill>
              <a:effectLst>
                <a:glow rad="101600">
                  <a:srgbClr val="271C00"/>
                </a:glow>
                <a:outerShdw blurRad="38100" dist="38100" dir="2700000" algn="tl">
                  <a:srgbClr val="000000">
                    <a:alpha val="43137"/>
                  </a:srgbClr>
                </a:outerShdw>
              </a:effectLst>
            </a:endParaRPr>
          </a:p>
        </p:txBody>
      </p:sp>
      <p:pic>
        <p:nvPicPr>
          <p:cNvPr id="19" name="Imagen 18" descr="Un dibujo de un grupo de personas en una playa&#10;&#10;Descripción generada automáticamente con confianza baja">
            <a:extLst>
              <a:ext uri="{FF2B5EF4-FFF2-40B4-BE49-F238E27FC236}">
                <a16:creationId xmlns:a16="http://schemas.microsoft.com/office/drawing/2014/main" id="{9E43FA3F-A8C7-774A-7C69-7A1BDD190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925" y="94954"/>
            <a:ext cx="2232771" cy="1277471"/>
          </a:xfrm>
          <a:prstGeom prst="roundRect">
            <a:avLst>
              <a:gd name="adj" fmla="val 16667"/>
            </a:avLst>
          </a:prstGeom>
          <a:ln>
            <a:noFill/>
          </a:ln>
          <a:effectLst>
            <a:glow rad="139700">
              <a:srgbClr val="F2ED5A">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05745C3C-4F74-3A0F-E8F5-A665ABFAB829}"/>
              </a:ext>
            </a:extLst>
          </p:cNvPr>
          <p:cNvSpPr txBox="1"/>
          <p:nvPr/>
        </p:nvSpPr>
        <p:spPr>
          <a:xfrm>
            <a:off x="150583" y="6161923"/>
            <a:ext cx="8336192" cy="707886"/>
          </a:xfrm>
          <a:prstGeom prst="rect">
            <a:avLst/>
          </a:prstGeom>
          <a:noFill/>
        </p:spPr>
        <p:txBody>
          <a:bodyPr wrap="square">
            <a:spAutoFit/>
          </a:bodyPr>
          <a:lstStyle/>
          <a:p>
            <a:pPr>
              <a:spcBef>
                <a:spcPts val="600"/>
              </a:spcBef>
            </a:pPr>
            <a:r>
              <a:rPr lang="lv-LV" sz="2000" b="1" dirty="0">
                <a:solidFill>
                  <a:schemeClr val="bg1"/>
                </a:solidFill>
                <a:effectLst>
                  <a:glow rad="101600">
                    <a:srgbClr val="271C00"/>
                  </a:glow>
                  <a:outerShdw blurRad="38100" dist="38100" dir="2700000" algn="tl">
                    <a:srgbClr val="000000">
                      <a:alpha val="43137"/>
                    </a:srgbClr>
                  </a:outerShdw>
                </a:effectLst>
              </a:rPr>
              <a:t>Šis stāsts mūs iedrošina, ka Jēzus uzklausa lūgumus un var palīdzēt mums pārvarēt visas grūtības, ar kurām sastopamies un cīnāmies.</a:t>
            </a:r>
          </a:p>
        </p:txBody>
      </p:sp>
      <p:sp>
        <p:nvSpPr>
          <p:cNvPr id="9" name="CuadroTexto 8">
            <a:extLst>
              <a:ext uri="{FF2B5EF4-FFF2-40B4-BE49-F238E27FC236}">
                <a16:creationId xmlns:a16="http://schemas.microsoft.com/office/drawing/2014/main" id="{12855F0E-486E-8278-57F1-5005E2186732}"/>
              </a:ext>
            </a:extLst>
          </p:cNvPr>
          <p:cNvSpPr txBox="1"/>
          <p:nvPr/>
        </p:nvSpPr>
        <p:spPr>
          <a:xfrm>
            <a:off x="150583" y="5450448"/>
            <a:ext cx="8336192" cy="707886"/>
          </a:xfrm>
          <a:prstGeom prst="rect">
            <a:avLst/>
          </a:prstGeom>
          <a:noFill/>
        </p:spPr>
        <p:txBody>
          <a:bodyPr wrap="square">
            <a:spAutoFit/>
          </a:bodyPr>
          <a:lstStyle/>
          <a:p>
            <a:pPr>
              <a:spcBef>
                <a:spcPts val="600"/>
              </a:spcBef>
            </a:pPr>
            <a:r>
              <a:rPr lang="lv-LV" sz="2000" b="1" dirty="0">
                <a:solidFill>
                  <a:schemeClr val="bg1"/>
                </a:solidFill>
                <a:effectLst>
                  <a:glow rad="101600">
                    <a:srgbClr val="271C00"/>
                  </a:glow>
                  <a:outerShdw blurRad="38100" dist="38100" dir="2700000" algn="tl">
                    <a:srgbClr val="000000">
                      <a:alpha val="43137"/>
                    </a:srgbClr>
                  </a:outerShdw>
                </a:effectLst>
              </a:rPr>
              <a:t>Jēzus šim atbrīvotajam vīram deva uzdevumu. Viņu lietoja  kā Savu pārstāvi, lai viņš turpinātu Viņa iesākto misiju.</a:t>
            </a:r>
          </a:p>
        </p:txBody>
      </p:sp>
    </p:spTree>
    <p:extLst>
      <p:ext uri="{BB962C8B-B14F-4D97-AF65-F5344CB8AC3E}">
        <p14:creationId xmlns:p14="http://schemas.microsoft.com/office/powerpoint/2010/main" val="9034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trips(upLeft)">
                                      <p:cBhvr>
                                        <p:cTn id="58" dur="500"/>
                                        <p:tgtEl>
                                          <p:spTgt spid="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P spid="17"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ángulo: esquina doblada 4">
            <a:extLst>
              <a:ext uri="{FF2B5EF4-FFF2-40B4-BE49-F238E27FC236}">
                <a16:creationId xmlns:a16="http://schemas.microsoft.com/office/drawing/2014/main" id="{ED7BD3AE-0A56-5811-5327-FE41800ADB4B}"/>
              </a:ext>
            </a:extLst>
          </p:cNvPr>
          <p:cNvSpPr/>
          <p:nvPr/>
        </p:nvSpPr>
        <p:spPr>
          <a:xfrm>
            <a:off x="9156706" y="1446013"/>
            <a:ext cx="2238375" cy="780900"/>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lvl="0" algn="ctr">
              <a:defRPr/>
            </a:pPr>
            <a:r>
              <a:rPr lang="es-ES" sz="2000" b="1" kern="0" dirty="0" err="1">
                <a:solidFill>
                  <a:prstClr val="white"/>
                </a:solidFill>
                <a:effectLst>
                  <a:outerShdw blurRad="38100" dist="38100" dir="2700000" algn="tl">
                    <a:srgbClr val="000000">
                      <a:alpha val="43137"/>
                    </a:srgbClr>
                  </a:outerShdw>
                </a:effectLst>
              </a:rPr>
              <a:t>Jairus</a:t>
            </a:r>
            <a:r>
              <a:rPr lang="es-ES" sz="2000" b="1" kern="0" dirty="0">
                <a:solidFill>
                  <a:prstClr val="white"/>
                </a:solidFill>
                <a:effectLst>
                  <a:outerShdw blurRad="38100" dist="38100" dir="2700000" algn="tl">
                    <a:srgbClr val="000000">
                      <a:alpha val="43137"/>
                    </a:srgbClr>
                  </a:outerShdw>
                </a:effectLst>
              </a:rPr>
              <a:t> </a:t>
            </a:r>
            <a:r>
              <a:rPr lang="es-ES" sz="2000" b="1" kern="0" dirty="0" err="1">
                <a:solidFill>
                  <a:prstClr val="white"/>
                </a:solidFill>
                <a:effectLst>
                  <a:outerShdw blurRad="38100" dist="38100" dir="2700000" algn="tl">
                    <a:srgbClr val="000000">
                      <a:alpha val="43137"/>
                    </a:srgbClr>
                  </a:outerShdw>
                </a:effectLst>
              </a:rPr>
              <a:t>meklē</a:t>
            </a:r>
            <a:r>
              <a:rPr lang="es-ES" sz="2000" b="1" kern="0" dirty="0">
                <a:solidFill>
                  <a:prstClr val="white"/>
                </a:solidFill>
                <a:effectLst>
                  <a:outerShdw blurRad="38100" dist="38100" dir="2700000" algn="tl">
                    <a:srgbClr val="000000">
                      <a:alpha val="43137"/>
                    </a:srgbClr>
                  </a:outerShdw>
                </a:effectLst>
              </a:rPr>
              <a:t> </a:t>
            </a:r>
            <a:r>
              <a:rPr lang="es-ES" sz="2000" b="1" kern="0" dirty="0" err="1">
                <a:solidFill>
                  <a:prstClr val="white"/>
                </a:solidFill>
                <a:effectLst>
                  <a:outerShdw blurRad="38100" dist="38100" dir="2700000" algn="tl">
                    <a:srgbClr val="000000">
                      <a:alpha val="43137"/>
                    </a:srgbClr>
                  </a:outerShdw>
                </a:effectLst>
              </a:rPr>
              <a:t>Jēzu</a:t>
            </a:r>
            <a:endPar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21" name="Rectángulo: esquinas redondeadas 20">
            <a:extLst>
              <a:ext uri="{FF2B5EF4-FFF2-40B4-BE49-F238E27FC236}">
                <a16:creationId xmlns:a16="http://schemas.microsoft.com/office/drawing/2014/main" id="{8BF2A3F1-634E-99E1-B169-402DDD0F1A52}"/>
              </a:ext>
            </a:extLst>
          </p:cNvPr>
          <p:cNvSpPr>
            <a:spLocks noGrp="1" noRot="1" noMove="1" noResize="1" noEditPoints="1" noAdjustHandles="1" noChangeArrowheads="1" noChangeShapeType="1"/>
          </p:cNvSpPr>
          <p:nvPr/>
        </p:nvSpPr>
        <p:spPr>
          <a:xfrm>
            <a:off x="137203" y="67377"/>
            <a:ext cx="11917594" cy="123060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accent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3890C92-8044-8A17-B84B-4B23042C6EEF}"/>
              </a:ext>
            </a:extLst>
          </p:cNvPr>
          <p:cNvSpPr txBox="1"/>
          <p:nvPr/>
        </p:nvSpPr>
        <p:spPr>
          <a:xfrm>
            <a:off x="137203" y="0"/>
            <a:ext cx="1191759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SLIMĪBAS PĀRVARĒŠANA</a:t>
            </a:r>
          </a:p>
        </p:txBody>
      </p:sp>
      <p:grpSp>
        <p:nvGrpSpPr>
          <p:cNvPr id="7" name="Grupo 6">
            <a:extLst>
              <a:ext uri="{FF2B5EF4-FFF2-40B4-BE49-F238E27FC236}">
                <a16:creationId xmlns:a16="http://schemas.microsoft.com/office/drawing/2014/main" id="{773AAE6C-1744-F5DB-7BD1-6E10F7036C92}"/>
              </a:ext>
            </a:extLst>
          </p:cNvPr>
          <p:cNvGrpSpPr/>
          <p:nvPr/>
        </p:nvGrpSpPr>
        <p:grpSpPr>
          <a:xfrm>
            <a:off x="8610601" y="2426969"/>
            <a:ext cx="3343275" cy="728930"/>
            <a:chOff x="7534275" y="1600200"/>
            <a:chExt cx="2238375" cy="904875"/>
          </a:xfrm>
        </p:grpSpPr>
        <p:sp>
          <p:nvSpPr>
            <p:cNvPr id="8" name="Rectángulo: esquina doblada 7">
              <a:extLst>
                <a:ext uri="{FF2B5EF4-FFF2-40B4-BE49-F238E27FC236}">
                  <a16:creationId xmlns:a16="http://schemas.microsoft.com/office/drawing/2014/main" id="{AC9AFDB0-DC21-E079-4813-3CBCB9D23CC1}"/>
                </a:ext>
              </a:extLst>
            </p:cNvPr>
            <p:cNvSpPr/>
            <p:nvPr/>
          </p:nvSpPr>
          <p:spPr>
            <a:xfrm>
              <a:off x="7534275" y="1600200"/>
              <a:ext cx="2238375" cy="904875"/>
            </a:xfrm>
            <a:prstGeom prst="foldedCorner">
              <a:avLst/>
            </a:prstGeom>
            <a:solidFill>
              <a:srgbClr val="21A5FF"/>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Siev</a:t>
              </a:r>
              <a:r>
                <a:rPr kumimoji="0" lang="lv-LV"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 tika</a:t>
              </a: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dziedināta</a:t>
              </a:r>
              <a:endPar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9" name="Rectángulo 8">
              <a:extLst>
                <a:ext uri="{FF2B5EF4-FFF2-40B4-BE49-F238E27FC236}">
                  <a16:creationId xmlns:a16="http://schemas.microsoft.com/office/drawing/2014/main" id="{5BF1F500-0A0B-C275-DDED-1F42ED52EFE3}"/>
                </a:ext>
              </a:extLst>
            </p:cNvPr>
            <p:cNvSpPr/>
            <p:nvPr/>
          </p:nvSpPr>
          <p:spPr>
            <a:xfrm>
              <a:off x="7534275" y="1600200"/>
              <a:ext cx="2238375" cy="354723"/>
            </a:xfrm>
            <a:prstGeom prst="rect">
              <a:avLst/>
            </a:prstGeom>
            <a:solidFill>
              <a:srgbClr val="0099FF">
                <a:lumMod val="50000"/>
              </a:srgb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5:25-34</a:t>
              </a:r>
            </a:p>
          </p:txBody>
        </p:sp>
      </p:grpSp>
      <p:grpSp>
        <p:nvGrpSpPr>
          <p:cNvPr id="10" name="Grupo 9">
            <a:extLst>
              <a:ext uri="{FF2B5EF4-FFF2-40B4-BE49-F238E27FC236}">
                <a16:creationId xmlns:a16="http://schemas.microsoft.com/office/drawing/2014/main" id="{207857D1-09DB-6F30-D6F3-B0C01ADA0CEB}"/>
              </a:ext>
            </a:extLst>
          </p:cNvPr>
          <p:cNvGrpSpPr/>
          <p:nvPr/>
        </p:nvGrpSpPr>
        <p:grpSpPr>
          <a:xfrm>
            <a:off x="9163051" y="3231980"/>
            <a:ext cx="2238375" cy="904875"/>
            <a:chOff x="7534275" y="1600200"/>
            <a:chExt cx="2238375" cy="904875"/>
          </a:xfrm>
        </p:grpSpPr>
        <p:sp>
          <p:nvSpPr>
            <p:cNvPr id="11" name="Rectángulo: esquina doblada 10">
              <a:extLst>
                <a:ext uri="{FF2B5EF4-FFF2-40B4-BE49-F238E27FC236}">
                  <a16:creationId xmlns:a16="http://schemas.microsoft.com/office/drawing/2014/main" id="{04C009EF-32D7-5E09-01B0-CDE288B1D851}"/>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Jēzus</a:t>
              </a: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dziedina</a:t>
              </a: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Jaira </a:t>
              </a:r>
              <a:r>
                <a:rPr kumimoji="0" lang="es-E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meit</a:t>
              </a:r>
              <a:r>
                <a:rPr kumimoji="0" lang="lv-LV"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iņ</a:t>
              </a: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u</a:t>
              </a:r>
            </a:p>
          </p:txBody>
        </p:sp>
        <p:sp>
          <p:nvSpPr>
            <p:cNvPr id="12" name="Rectángulo 11">
              <a:extLst>
                <a:ext uri="{FF2B5EF4-FFF2-40B4-BE49-F238E27FC236}">
                  <a16:creationId xmlns:a16="http://schemas.microsoft.com/office/drawing/2014/main" id="{B0051FEC-89BC-15AF-AA7B-FC362E82F678}"/>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5:35-43</a:t>
              </a:r>
            </a:p>
          </p:txBody>
        </p:sp>
      </p:grpSp>
      <p:sp>
        <p:nvSpPr>
          <p:cNvPr id="14" name="CuadroTexto 13">
            <a:extLst>
              <a:ext uri="{FF2B5EF4-FFF2-40B4-BE49-F238E27FC236}">
                <a16:creationId xmlns:a16="http://schemas.microsoft.com/office/drawing/2014/main" id="{46486151-082D-26B4-3802-EA1E7F8202B3}"/>
              </a:ext>
            </a:extLst>
          </p:cNvPr>
          <p:cNvSpPr txBox="1"/>
          <p:nvPr/>
        </p:nvSpPr>
        <p:spPr>
          <a:xfrm>
            <a:off x="354418" y="682735"/>
            <a:ext cx="11483165" cy="646331"/>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a:t>
            </a:r>
            <a:r>
              <a:rPr lang="lv-LV" b="1" dirty="0">
                <a:solidFill>
                  <a:schemeClr val="accent4">
                    <a:lumMod val="50000"/>
                  </a:schemeClr>
                </a:solidFill>
                <a:latin typeface="Comic Sans MS" panose="030F0702030302020204" pitchFamily="66" charset="0"/>
              </a:rPr>
              <a:t>Un Viņš satvēra bērna roku un saka uz to: "</a:t>
            </a:r>
            <a:r>
              <a:rPr lang="lv-LV" b="1" dirty="0" err="1">
                <a:solidFill>
                  <a:schemeClr val="accent4">
                    <a:lumMod val="50000"/>
                  </a:schemeClr>
                </a:solidFill>
                <a:latin typeface="Comic Sans MS" panose="030F0702030302020204" pitchFamily="66" charset="0"/>
              </a:rPr>
              <a:t>Talita</a:t>
            </a:r>
            <a:r>
              <a:rPr lang="lv-LV" b="1" dirty="0">
                <a:solidFill>
                  <a:schemeClr val="accent4">
                    <a:lumMod val="50000"/>
                  </a:schemeClr>
                </a:solidFill>
                <a:latin typeface="Comic Sans MS" panose="030F0702030302020204" pitchFamily="66" charset="0"/>
              </a:rPr>
              <a:t>, kūmi!" Tas ir tulkots: "Meitiņ, Es tev saku, celies augšā!"</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(Mar</a:t>
            </a:r>
            <a:r>
              <a:rPr lang="lv-LV" sz="1400" b="1" dirty="0" err="1">
                <a:solidFill>
                  <a:schemeClr val="accent4">
                    <a:lumMod val="50000"/>
                  </a:schemeClr>
                </a:solidFill>
                <a:latin typeface="Comic Sans MS" panose="030F0702030302020204" pitchFamily="66" charset="0"/>
              </a:rPr>
              <a:t>kus</a:t>
            </a:r>
            <a:r>
              <a:rPr lang="lv-LV" sz="1400"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5:41)</a:t>
            </a:r>
          </a:p>
        </p:txBody>
      </p:sp>
      <p:sp>
        <p:nvSpPr>
          <p:cNvPr id="15" name="CuadroTexto 14">
            <a:extLst>
              <a:ext uri="{FF2B5EF4-FFF2-40B4-BE49-F238E27FC236}">
                <a16:creationId xmlns:a16="http://schemas.microsoft.com/office/drawing/2014/main" id="{9388E936-38F4-AD5C-DA22-5E4168F64A67}"/>
              </a:ext>
            </a:extLst>
          </p:cNvPr>
          <p:cNvSpPr txBox="1"/>
          <p:nvPr/>
        </p:nvSpPr>
        <p:spPr>
          <a:xfrm>
            <a:off x="333374" y="1446013"/>
            <a:ext cx="8124825" cy="400110"/>
          </a:xfrm>
          <a:prstGeom prst="rect">
            <a:avLst/>
          </a:prstGeom>
          <a:noFill/>
        </p:spPr>
        <p:txBody>
          <a:bodyPr wrap="square" rtlCol="0">
            <a:spAutoFit/>
          </a:bodyPr>
          <a:lstStyle/>
          <a:p>
            <a:pPr>
              <a:spcBef>
                <a:spcPts val="600"/>
              </a:spcBef>
            </a:pPr>
            <a:r>
              <a:rPr lang="lv-LV" sz="2000" b="1" dirty="0"/>
              <a:t>Otrais </a:t>
            </a:r>
            <a:r>
              <a:rPr lang="es-ES" sz="2000" b="1" dirty="0"/>
              <a:t>"</a:t>
            </a:r>
            <a:r>
              <a:rPr lang="es-ES" sz="2000" b="1" dirty="0" err="1"/>
              <a:t>sviestmaizes</a:t>
            </a:r>
            <a:r>
              <a:rPr lang="es-ES" sz="2000" b="1" dirty="0"/>
              <a:t>" </a:t>
            </a:r>
            <a:r>
              <a:rPr lang="es-ES" sz="2000" b="1" dirty="0" err="1"/>
              <a:t>stāst</a:t>
            </a:r>
            <a:r>
              <a:rPr lang="lv-LV" sz="2000" b="1" dirty="0"/>
              <a:t>s</a:t>
            </a:r>
            <a:r>
              <a:rPr lang="es-ES" sz="2000" b="1" dirty="0"/>
              <a:t>:</a:t>
            </a:r>
          </a:p>
        </p:txBody>
      </p:sp>
      <p:sp>
        <p:nvSpPr>
          <p:cNvPr id="16" name="CuadroTexto 15">
            <a:extLst>
              <a:ext uri="{FF2B5EF4-FFF2-40B4-BE49-F238E27FC236}">
                <a16:creationId xmlns:a16="http://schemas.microsoft.com/office/drawing/2014/main" id="{C7DC8DD5-994F-D61B-8A1C-902E6A0F7A14}"/>
              </a:ext>
            </a:extLst>
          </p:cNvPr>
          <p:cNvSpPr txBox="1"/>
          <p:nvPr/>
        </p:nvSpPr>
        <p:spPr>
          <a:xfrm>
            <a:off x="4111622" y="1859401"/>
            <a:ext cx="4498979" cy="1323439"/>
          </a:xfrm>
          <a:prstGeom prst="rect">
            <a:avLst/>
          </a:prstGeom>
          <a:noFill/>
        </p:spPr>
        <p:txBody>
          <a:bodyPr wrap="square" rtlCol="0">
            <a:spAutoFit/>
          </a:bodyPr>
          <a:lstStyle/>
          <a:p>
            <a:pPr>
              <a:spcBef>
                <a:spcPts val="600"/>
              </a:spcBef>
            </a:pPr>
            <a:r>
              <a:rPr lang="lv-LV" sz="2000" b="1" dirty="0"/>
              <a:t>Neraugoties uz situācijas nopietnību, Jēzus pārtrauc savu ceļojumu šķietami nenozīmīga iemesla dēļ: kāds viņam ir pieskāries (Mk.5:30-32).</a:t>
            </a:r>
            <a:endParaRPr lang="es-ES" sz="2000" b="1" dirty="0"/>
          </a:p>
        </p:txBody>
      </p:sp>
      <p:pic>
        <p:nvPicPr>
          <p:cNvPr id="18" name="Imagen 17" descr="Un grupo de personas disfrazadas&#10;&#10;Descripción generada automáticamente con confianza baja">
            <a:extLst>
              <a:ext uri="{FF2B5EF4-FFF2-40B4-BE49-F238E27FC236}">
                <a16:creationId xmlns:a16="http://schemas.microsoft.com/office/drawing/2014/main" id="{88854060-6BA2-2216-3E27-46AD9DC8DF80}"/>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1994154"/>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pic>
        <p:nvPicPr>
          <p:cNvPr id="20" name="Imagen 19" descr="Imagen que contiene persona, interior, hombre, viendo&#10;&#10;Descripción generada automáticamente">
            <a:extLst>
              <a:ext uri="{FF2B5EF4-FFF2-40B4-BE49-F238E27FC236}">
                <a16:creationId xmlns:a16="http://schemas.microsoft.com/office/drawing/2014/main" id="{B95E2109-C833-A24F-214E-834D9DBEBC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0388" y="4276834"/>
            <a:ext cx="2516151" cy="2516151"/>
          </a:xfrm>
          <a:prstGeom prst="roundRect">
            <a:avLst>
              <a:gd name="adj" fmla="val 1515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6014E"/>
            </a:contourClr>
          </a:sp3d>
        </p:spPr>
      </p:pic>
      <p:sp>
        <p:nvSpPr>
          <p:cNvPr id="17" name="CuadroTexto 16">
            <a:extLst>
              <a:ext uri="{FF2B5EF4-FFF2-40B4-BE49-F238E27FC236}">
                <a16:creationId xmlns:a16="http://schemas.microsoft.com/office/drawing/2014/main" id="{1F9910D2-5255-9701-FC00-9E01A578FE2B}"/>
              </a:ext>
            </a:extLst>
          </p:cNvPr>
          <p:cNvSpPr txBox="1"/>
          <p:nvPr/>
        </p:nvSpPr>
        <p:spPr>
          <a:xfrm>
            <a:off x="4111621" y="5474955"/>
            <a:ext cx="5188767" cy="1323439"/>
          </a:xfrm>
          <a:prstGeom prst="rect">
            <a:avLst/>
          </a:prstGeom>
          <a:noFill/>
        </p:spPr>
        <p:txBody>
          <a:bodyPr wrap="square">
            <a:spAutoFit/>
          </a:bodyPr>
          <a:lstStyle/>
          <a:p>
            <a:pPr>
              <a:spcBef>
                <a:spcPts val="600"/>
              </a:spcBef>
            </a:pPr>
            <a:r>
              <a:rPr lang="lv-LV" sz="2000" b="1" dirty="0"/>
              <a:t>"Tava ticība tev ir palīdzējusi!" (</a:t>
            </a:r>
            <a:r>
              <a:rPr lang="lv-LV" sz="2000" b="1" dirty="0" err="1"/>
              <a:t>Mk</a:t>
            </a:r>
            <a:r>
              <a:rPr lang="lv-LV" sz="2000" b="1" dirty="0"/>
              <a:t>. 5:34). Ticēt uz Jēzu ir vissvarīgākais. </a:t>
            </a:r>
            <a:r>
              <a:rPr lang="lv-LV" sz="2000" b="1" dirty="0" err="1"/>
              <a:t>Jairum</a:t>
            </a:r>
            <a:r>
              <a:rPr lang="lv-LV" sz="2000" b="1" dirty="0"/>
              <a:t> un  viņa meitiņai: "Nebīsties, tici vien!" (Mk.5:36). Arī tev un man.</a:t>
            </a:r>
            <a:endParaRPr lang="es-ES" sz="2000" b="1" dirty="0"/>
          </a:p>
        </p:txBody>
      </p:sp>
      <p:sp>
        <p:nvSpPr>
          <p:cNvPr id="22" name="CuadroTexto 21">
            <a:extLst>
              <a:ext uri="{FF2B5EF4-FFF2-40B4-BE49-F238E27FC236}">
                <a16:creationId xmlns:a16="http://schemas.microsoft.com/office/drawing/2014/main" id="{ADF697BC-859E-FDEB-3FE3-78D0601C76AE}"/>
              </a:ext>
            </a:extLst>
          </p:cNvPr>
          <p:cNvSpPr txBox="1"/>
          <p:nvPr/>
        </p:nvSpPr>
        <p:spPr>
          <a:xfrm>
            <a:off x="4111621" y="3875337"/>
            <a:ext cx="4879979" cy="1631216"/>
          </a:xfrm>
          <a:prstGeom prst="rect">
            <a:avLst/>
          </a:prstGeom>
          <a:noFill/>
        </p:spPr>
        <p:txBody>
          <a:bodyPr wrap="square">
            <a:spAutoFit/>
          </a:bodyPr>
          <a:lstStyle/>
          <a:p>
            <a:pPr>
              <a:spcBef>
                <a:spcPts val="600"/>
              </a:spcBef>
            </a:pPr>
            <a:r>
              <a:rPr lang="lv-LV" sz="2000" b="1" dirty="0"/>
              <a:t>Dievs visu redz labāk nekā mēs. Ja meitiņa nomirtu, Viņš varētu viņu atdzīvināt. Ja sieviete aizietu, viņa paliktu garīgā tumsā, domādama, ka kāds maģisks spēks viņu ir dziedinājis.</a:t>
            </a:r>
            <a:endParaRPr lang="es-ES" sz="2000" b="1" dirty="0"/>
          </a:p>
        </p:txBody>
      </p:sp>
      <p:sp>
        <p:nvSpPr>
          <p:cNvPr id="24" name="CuadroTexto 23">
            <a:extLst>
              <a:ext uri="{FF2B5EF4-FFF2-40B4-BE49-F238E27FC236}">
                <a16:creationId xmlns:a16="http://schemas.microsoft.com/office/drawing/2014/main" id="{136399CD-7ECF-D373-2466-A21A65C16442}"/>
              </a:ext>
            </a:extLst>
          </p:cNvPr>
          <p:cNvSpPr txBox="1"/>
          <p:nvPr/>
        </p:nvSpPr>
        <p:spPr>
          <a:xfrm>
            <a:off x="4105277" y="3175146"/>
            <a:ext cx="5051430" cy="707886"/>
          </a:xfrm>
          <a:prstGeom prst="rect">
            <a:avLst/>
          </a:prstGeom>
          <a:noFill/>
        </p:spPr>
        <p:txBody>
          <a:bodyPr wrap="square">
            <a:spAutoFit/>
          </a:bodyPr>
          <a:lstStyle/>
          <a:p>
            <a:pPr>
              <a:spcBef>
                <a:spcPts val="600"/>
              </a:spcBef>
            </a:pPr>
            <a:r>
              <a:rPr lang="lv-LV" sz="2000" b="1" dirty="0"/>
              <a:t>Vai Viņš to nevarēja atrisināt vēlāk? Vai bērna dzīvība nebija svarīgāka?</a:t>
            </a:r>
            <a:endParaRPr lang="es-ES" sz="2000" b="1" dirty="0"/>
          </a:p>
        </p:txBody>
      </p:sp>
      <p:pic>
        <p:nvPicPr>
          <p:cNvPr id="13" name="Imagen 12" descr="Un grupo de personas disfrazadas&#10;&#10;Descripción generada automáticamente con confianza baja">
            <a:extLst>
              <a:ext uri="{FF2B5EF4-FFF2-40B4-BE49-F238E27FC236}">
                <a16:creationId xmlns:a16="http://schemas.microsoft.com/office/drawing/2014/main" id="{44E91688-AC16-61F5-758E-7EF3622C7B2C}"/>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4406866"/>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sp>
        <p:nvSpPr>
          <p:cNvPr id="6" name="Rectángulo 5">
            <a:extLst>
              <a:ext uri="{FF2B5EF4-FFF2-40B4-BE49-F238E27FC236}">
                <a16:creationId xmlns:a16="http://schemas.microsoft.com/office/drawing/2014/main" id="{3D6D46F1-DD58-90F9-188D-8472E2C14335}"/>
              </a:ext>
            </a:extLst>
          </p:cNvPr>
          <p:cNvSpPr/>
          <p:nvPr/>
        </p:nvSpPr>
        <p:spPr>
          <a:xfrm>
            <a:off x="9168510" y="1446013"/>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lv-LV"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lang="es-ES" b="1" kern="0" dirty="0">
                <a:solidFill>
                  <a:prstClr val="white"/>
                </a:solidFill>
                <a:effectLst>
                  <a:outerShdw blurRad="38100" dist="38100" dir="2700000" algn="tl">
                    <a:srgbClr val="000000">
                      <a:alpha val="43137"/>
                    </a:srgbClr>
                  </a:outerShdw>
                </a:effectLst>
                <a:latin typeface="Aptos" panose="02110004020202020204"/>
              </a:rPr>
              <a:t>5</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:21-24</a:t>
            </a:r>
          </a:p>
        </p:txBody>
      </p:sp>
    </p:spTree>
    <p:extLst>
      <p:ext uri="{BB962C8B-B14F-4D97-AF65-F5344CB8AC3E}">
        <p14:creationId xmlns:p14="http://schemas.microsoft.com/office/powerpoint/2010/main" val="38999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3"/>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360"/>
                                          </p:val>
                                        </p:tav>
                                        <p:tav tm="100000">
                                          <p:val>
                                            <p:fltVal val="0"/>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217">
                                          <p:stCondLst>
                                            <p:cond delay="0"/>
                                          </p:stCondLst>
                                        </p:cTn>
                                        <p:tgtEl>
                                          <p:spTgt spid="13"/>
                                        </p:tgtEl>
                                      </p:cBhvr>
                                    </p:animEffect>
                                    <p:anim calcmode="lin" valueType="num">
                                      <p:cBhvr>
                                        <p:cTn id="58"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61"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62"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63" dur="10">
                                          <p:stCondLst>
                                            <p:cond delay="244"/>
                                          </p:stCondLst>
                                        </p:cTn>
                                        <p:tgtEl>
                                          <p:spTgt spid="13"/>
                                        </p:tgtEl>
                                      </p:cBhvr>
                                      <p:to x="100000" y="60000"/>
                                    </p:animScale>
                                    <p:animScale>
                                      <p:cBhvr>
                                        <p:cTn id="64" dur="62" decel="50000">
                                          <p:stCondLst>
                                            <p:cond delay="254"/>
                                          </p:stCondLst>
                                        </p:cTn>
                                        <p:tgtEl>
                                          <p:spTgt spid="13"/>
                                        </p:tgtEl>
                                      </p:cBhvr>
                                      <p:to x="100000" y="100000"/>
                                    </p:animScale>
                                    <p:animScale>
                                      <p:cBhvr>
                                        <p:cTn id="65" dur="10">
                                          <p:stCondLst>
                                            <p:cond delay="492"/>
                                          </p:stCondLst>
                                        </p:cTn>
                                        <p:tgtEl>
                                          <p:spTgt spid="13"/>
                                        </p:tgtEl>
                                      </p:cBhvr>
                                      <p:to x="100000" y="80000"/>
                                    </p:animScale>
                                    <p:animScale>
                                      <p:cBhvr>
                                        <p:cTn id="66" dur="62" decel="50000">
                                          <p:stCondLst>
                                            <p:cond delay="502"/>
                                          </p:stCondLst>
                                        </p:cTn>
                                        <p:tgtEl>
                                          <p:spTgt spid="13"/>
                                        </p:tgtEl>
                                      </p:cBhvr>
                                      <p:to x="100000" y="100000"/>
                                    </p:animScale>
                                    <p:animScale>
                                      <p:cBhvr>
                                        <p:cTn id="67" dur="10">
                                          <p:stCondLst>
                                            <p:cond delay="616"/>
                                          </p:stCondLst>
                                        </p:cTn>
                                        <p:tgtEl>
                                          <p:spTgt spid="13"/>
                                        </p:tgtEl>
                                      </p:cBhvr>
                                      <p:to x="100000" y="90000"/>
                                    </p:animScale>
                                    <p:animScale>
                                      <p:cBhvr>
                                        <p:cTn id="68" dur="62" decel="50000">
                                          <p:stCondLst>
                                            <p:cond delay="625"/>
                                          </p:stCondLst>
                                        </p:cTn>
                                        <p:tgtEl>
                                          <p:spTgt spid="13"/>
                                        </p:tgtEl>
                                      </p:cBhvr>
                                      <p:to x="100000" y="100000"/>
                                    </p:animScale>
                                    <p:animScale>
                                      <p:cBhvr>
                                        <p:cTn id="69" dur="10">
                                          <p:stCondLst>
                                            <p:cond delay="678"/>
                                          </p:stCondLst>
                                        </p:cTn>
                                        <p:tgtEl>
                                          <p:spTgt spid="13"/>
                                        </p:tgtEl>
                                      </p:cBhvr>
                                      <p:to x="100000" y="95000"/>
                                    </p:animScale>
                                    <p:animScale>
                                      <p:cBhvr>
                                        <p:cTn id="70" dur="62" decel="50000">
                                          <p:stCondLst>
                                            <p:cond delay="688"/>
                                          </p:stCondLst>
                                        </p:cTn>
                                        <p:tgtEl>
                                          <p:spTgt spid="13"/>
                                        </p:tgtEl>
                                      </p:cBhvr>
                                      <p:to x="100000" y="100000"/>
                                    </p:animScale>
                                  </p:childTnLst>
                                </p:cTn>
                              </p:par>
                            </p:childTnLst>
                          </p:cTn>
                        </p:par>
                        <p:par>
                          <p:cTn id="71" fill="hold">
                            <p:stCondLst>
                              <p:cond delay="75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brir corchete 7">
            <a:extLst>
              <a:ext uri="{FF2B5EF4-FFF2-40B4-BE49-F238E27FC236}">
                <a16:creationId xmlns:a16="http://schemas.microsoft.com/office/drawing/2014/main" id="{543A9065-9DB7-7874-6855-08DA5DCF5AC5}"/>
              </a:ext>
            </a:extLst>
          </p:cNvPr>
          <p:cNvSpPr>
            <a:spLocks noGrp="1" noRot="1" noMove="1" noResize="1" noEditPoints="1" noAdjustHandles="1" noChangeArrowheads="1" noChangeShapeType="1"/>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3" name="CuadroTexto 2">
            <a:extLst>
              <a:ext uri="{FF2B5EF4-FFF2-40B4-BE49-F238E27FC236}">
                <a16:creationId xmlns:a16="http://schemas.microsoft.com/office/drawing/2014/main" id="{528B0D6B-557D-F0EF-B1A6-CB53488C32F5}"/>
              </a:ext>
            </a:extLst>
          </p:cNvPr>
          <p:cNvSpPr txBox="1"/>
          <p:nvPr/>
        </p:nvSpPr>
        <p:spPr>
          <a:xfrm>
            <a:off x="0" y="0"/>
            <a:ext cx="12192000" cy="769441"/>
          </a:xfrm>
          <a:prstGeom prst="rect">
            <a:avLst/>
          </a:prstGeom>
          <a:noFill/>
        </p:spPr>
        <p:txBody>
          <a:bodyPr wrap="square">
            <a:spAutoFit/>
          </a:bodyPr>
          <a:lstStyle/>
          <a:p>
            <a:pPr algn="ctr"/>
            <a:r>
              <a:rPr lang="lv-LV" sz="4400" b="1" dirty="0">
                <a:ln w="10160">
                  <a:solidFill>
                    <a:schemeClr val="accent5"/>
                  </a:solidFill>
                  <a:prstDash val="solid"/>
                </a:ln>
                <a:solidFill>
                  <a:srgbClr val="FFFFFF"/>
                </a:solidFill>
                <a:effectLst>
                  <a:outerShdw blurRad="38100" dist="22860" dir="5400000" algn="tl" rotWithShape="0">
                    <a:srgbClr val="000000"/>
                  </a:outerShdw>
                </a:effectLst>
              </a:rPr>
              <a:t>NORAIDĪJUMS UN PIEŅEMŠANA</a:t>
            </a: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 (1)</a:t>
            </a:r>
          </a:p>
        </p:txBody>
      </p:sp>
      <p:sp>
        <p:nvSpPr>
          <p:cNvPr id="5" name="CuadroTexto 4">
            <a:extLst>
              <a:ext uri="{FF2B5EF4-FFF2-40B4-BE49-F238E27FC236}">
                <a16:creationId xmlns:a16="http://schemas.microsoft.com/office/drawing/2014/main" id="{2EB2893F-4F80-AE62-247A-5D31A43D501A}"/>
              </a:ext>
            </a:extLst>
          </p:cNvPr>
          <p:cNvSpPr txBox="1"/>
          <p:nvPr/>
        </p:nvSpPr>
        <p:spPr>
          <a:xfrm>
            <a:off x="1" y="662672"/>
            <a:ext cx="12192000" cy="369332"/>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Un Viņš brīnījās par viņu neticību. Un Viņš pārstaigāja ciemus, visapkārt mācīdams.</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a:t>
            </a:r>
            <a:r>
              <a:rPr lang="lv-LV" sz="14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kus</a:t>
            </a:r>
            <a:r>
              <a:rPr lang="lv-LV"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6:6</a:t>
            </a:r>
            <a:r>
              <a:rPr lang="lv-LV"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.7a</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16" name="CuadroTexto 15">
            <a:extLst>
              <a:ext uri="{FF2B5EF4-FFF2-40B4-BE49-F238E27FC236}">
                <a16:creationId xmlns:a16="http://schemas.microsoft.com/office/drawing/2014/main" id="{C570F8F8-CCCD-2168-AD61-5EC720BC257C}"/>
              </a:ext>
            </a:extLst>
          </p:cNvPr>
          <p:cNvSpPr txBox="1"/>
          <p:nvPr/>
        </p:nvSpPr>
        <p:spPr>
          <a:xfrm>
            <a:off x="0" y="1170948"/>
            <a:ext cx="12192000" cy="400110"/>
          </a:xfrm>
          <a:prstGeom prst="rect">
            <a:avLst/>
          </a:prstGeom>
          <a:noFill/>
        </p:spPr>
        <p:txBody>
          <a:bodyPr wrap="square" rtlCol="0">
            <a:spAutoFit/>
          </a:bodyPr>
          <a:lstStyle/>
          <a:p>
            <a:pPr algn="ctr">
              <a:spcBef>
                <a:spcPts val="600"/>
              </a:spcBef>
            </a:pPr>
            <a:r>
              <a:rPr lang="lv-LV" sz="2000" b="1" dirty="0">
                <a:solidFill>
                  <a:schemeClr val="bg1"/>
                </a:solidFill>
                <a:effectLst>
                  <a:outerShdw blurRad="38100" dist="38100" dir="2700000" algn="tl">
                    <a:srgbClr val="000000">
                      <a:alpha val="43137"/>
                    </a:srgbClr>
                  </a:outerShdw>
                </a:effectLst>
              </a:rPr>
              <a:t>Kāpēc </a:t>
            </a:r>
            <a:r>
              <a:rPr lang="lv-LV" sz="2000" b="1" dirty="0" err="1">
                <a:solidFill>
                  <a:schemeClr val="bg1"/>
                </a:solidFill>
                <a:effectLst>
                  <a:outerShdw blurRad="38100" dist="38100" dir="2700000" algn="tl">
                    <a:srgbClr val="000000">
                      <a:alpha val="43137"/>
                    </a:srgbClr>
                  </a:outerShdw>
                </a:effectLst>
              </a:rPr>
              <a:t>nācarieši</a:t>
            </a:r>
            <a:r>
              <a:rPr lang="lv-LV" sz="2000" b="1" dirty="0">
                <a:solidFill>
                  <a:schemeClr val="bg1"/>
                </a:solidFill>
                <a:effectLst>
                  <a:outerShdw blurRad="38100" dist="38100" dir="2700000" algn="tl">
                    <a:srgbClr val="000000">
                      <a:alpha val="43137"/>
                    </a:srgbClr>
                  </a:outerShdw>
                </a:effectLst>
              </a:rPr>
              <a:t> Jēzu noraidīja (Markus 6:1-6)?</a:t>
            </a:r>
          </a:p>
        </p:txBody>
      </p:sp>
      <p:graphicFrame>
        <p:nvGraphicFramePr>
          <p:cNvPr id="2" name="Diagrama 1">
            <a:extLst>
              <a:ext uri="{FF2B5EF4-FFF2-40B4-BE49-F238E27FC236}">
                <a16:creationId xmlns:a16="http://schemas.microsoft.com/office/drawing/2014/main" id="{C04115FF-B284-D94D-C399-BD8BE92D891A}"/>
              </a:ext>
            </a:extLst>
          </p:cNvPr>
          <p:cNvGraphicFramePr/>
          <p:nvPr>
            <p:extLst>
              <p:ext uri="{D42A27DB-BD31-4B8C-83A1-F6EECF244321}">
                <p14:modId xmlns:p14="http://schemas.microsoft.com/office/powerpoint/2010/main" val="1550393262"/>
              </p:ext>
            </p:extLst>
          </p:nvPr>
        </p:nvGraphicFramePr>
        <p:xfrm>
          <a:off x="261937" y="1618476"/>
          <a:ext cx="11668126" cy="253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01B4AE52-F011-83B7-1479-249462628CDE}"/>
              </a:ext>
            </a:extLst>
          </p:cNvPr>
          <p:cNvSpPr txBox="1"/>
          <p:nvPr/>
        </p:nvSpPr>
        <p:spPr>
          <a:xfrm>
            <a:off x="190500" y="4226510"/>
            <a:ext cx="6572250" cy="1015663"/>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Kā Jēzus uz visu to reaģēja? Viņš vienkārši aizgāja uz citiem misijas laukiem. Šādu rīcības modeli Viņš mācīja saviem mācekļiem (Mk.6:11).</a:t>
            </a:r>
            <a:endParaRPr lang="es-ES" sz="20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04004446-953D-BA96-1D5E-C5A58DE26D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62"/>
          <a:stretch/>
        </p:blipFill>
        <p:spPr>
          <a:xfrm>
            <a:off x="6877051" y="4340184"/>
            <a:ext cx="5048250" cy="2394942"/>
          </a:xfrm>
          <a:prstGeom prst="rect">
            <a:avLst/>
          </a:prstGeom>
          <a:ln>
            <a:noFill/>
          </a:ln>
          <a:effectLst>
            <a:outerShdw blurRad="190500" algn="tl" rotWithShape="0">
              <a:srgbClr val="000000">
                <a:alpha val="70000"/>
              </a:srgbClr>
            </a:outerShdw>
          </a:effectLst>
        </p:spPr>
      </p:pic>
      <p:sp>
        <p:nvSpPr>
          <p:cNvPr id="6" name="CuadroTexto 5">
            <a:extLst>
              <a:ext uri="{FF2B5EF4-FFF2-40B4-BE49-F238E27FC236}">
                <a16:creationId xmlns:a16="http://schemas.microsoft.com/office/drawing/2014/main" id="{894D3DF9-FA14-FC29-10FD-68A0373F5183}"/>
              </a:ext>
            </a:extLst>
          </p:cNvPr>
          <p:cNvSpPr txBox="1"/>
          <p:nvPr/>
        </p:nvSpPr>
        <p:spPr>
          <a:xfrm>
            <a:off x="190499" y="5239524"/>
            <a:ext cx="6686551" cy="1323439"/>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Vai esiet kādreiz noraidīti kā Jēzus? Kā tikāt pāri piedzīvotai krīzei, kuru neizpratāt? Ko iemācījāties no šiem piedzīvojumiem? Ko izmantosiet, lai palīdzētu kādam citam, kurš sastopas ar tiem pašiem pārdzīvojumiem?</a:t>
            </a:r>
          </a:p>
        </p:txBody>
      </p:sp>
    </p:spTree>
    <p:extLst>
      <p:ext uri="{BB962C8B-B14F-4D97-AF65-F5344CB8AC3E}">
        <p14:creationId xmlns:p14="http://schemas.microsoft.com/office/powerpoint/2010/main" val="2078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5813FF2-E71E-4AF9-8C9D-E78E37F5B0DC}"/>
                                            </p:graphicEl>
                                          </p:spTgt>
                                        </p:tgtEl>
                                        <p:attrNameLst>
                                          <p:attrName>style.visibility</p:attrName>
                                        </p:attrNameLst>
                                      </p:cBhvr>
                                      <p:to>
                                        <p:strVal val="visible"/>
                                      </p:to>
                                    </p:set>
                                    <p:anim calcmode="lin" valueType="num">
                                      <p:cBhvr>
                                        <p:cTn id="33" dur="500" fill="hold"/>
                                        <p:tgtEl>
                                          <p:spTgt spid="2">
                                            <p:graphicEl>
                                              <a:dgm id="{A5813FF2-E71E-4AF9-8C9D-E78E37F5B0DC}"/>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5813FF2-E71E-4AF9-8C9D-E78E37F5B0DC}"/>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5813FF2-E71E-4AF9-8C9D-E78E37F5B0DC}"/>
                                            </p:graphicEl>
                                          </p:spTgt>
                                        </p:tgtEl>
                                      </p:cBhvr>
                                    </p:animEffect>
                                    <p:anim calcmode="lin" valueType="num">
                                      <p:cBhvr>
                                        <p:cTn id="36" dur="500" fill="hold"/>
                                        <p:tgtEl>
                                          <p:spTgt spid="2">
                                            <p:graphicEl>
                                              <a:dgm id="{A5813FF2-E71E-4AF9-8C9D-E78E37F5B0DC}"/>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5813FF2-E71E-4AF9-8C9D-E78E37F5B0D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4CAF690B-0DBE-45B5-9D77-052E3BE5DFF3}"/>
                                            </p:graphicEl>
                                          </p:spTgt>
                                        </p:tgtEl>
                                        <p:attrNameLst>
                                          <p:attrName>style.visibility</p:attrName>
                                        </p:attrNameLst>
                                      </p:cBhvr>
                                      <p:to>
                                        <p:strVal val="visible"/>
                                      </p:to>
                                    </p:set>
                                    <p:anim calcmode="lin" valueType="num">
                                      <p:cBhvr>
                                        <p:cTn id="40" dur="500" fill="hold"/>
                                        <p:tgtEl>
                                          <p:spTgt spid="2">
                                            <p:graphicEl>
                                              <a:dgm id="{4CAF690B-0DBE-45B5-9D77-052E3BE5DFF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CAF690B-0DBE-45B5-9D77-052E3BE5DFF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CAF690B-0DBE-45B5-9D77-052E3BE5DFF3}"/>
                                            </p:graphicEl>
                                          </p:spTgt>
                                        </p:tgtEl>
                                      </p:cBhvr>
                                    </p:animEffect>
                                    <p:anim calcmode="lin" valueType="num">
                                      <p:cBhvr>
                                        <p:cTn id="43" dur="500" fill="hold"/>
                                        <p:tgtEl>
                                          <p:spTgt spid="2">
                                            <p:graphicEl>
                                              <a:dgm id="{4CAF690B-0DBE-45B5-9D77-052E3BE5DFF3}"/>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CAF690B-0DBE-45B5-9D77-052E3BE5DFF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E6939965-2171-4A4D-9476-FFCEE1F92E40}"/>
                                            </p:graphicEl>
                                          </p:spTgt>
                                        </p:tgtEl>
                                        <p:attrNameLst>
                                          <p:attrName>style.visibility</p:attrName>
                                        </p:attrNameLst>
                                      </p:cBhvr>
                                      <p:to>
                                        <p:strVal val="visible"/>
                                      </p:to>
                                    </p:set>
                                    <p:anim calcmode="lin" valueType="num">
                                      <p:cBhvr>
                                        <p:cTn id="47" dur="500" fill="hold"/>
                                        <p:tgtEl>
                                          <p:spTgt spid="2">
                                            <p:graphicEl>
                                              <a:dgm id="{E6939965-2171-4A4D-9476-FFCEE1F92E40}"/>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E6939965-2171-4A4D-9476-FFCEE1F92E40}"/>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E6939965-2171-4A4D-9476-FFCEE1F92E40}"/>
                                            </p:graphicEl>
                                          </p:spTgt>
                                        </p:tgtEl>
                                      </p:cBhvr>
                                    </p:animEffect>
                                    <p:anim calcmode="lin" valueType="num">
                                      <p:cBhvr>
                                        <p:cTn id="50" dur="500" fill="hold"/>
                                        <p:tgtEl>
                                          <p:spTgt spid="2">
                                            <p:graphicEl>
                                              <a:dgm id="{E6939965-2171-4A4D-9476-FFCEE1F92E40}"/>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E6939965-2171-4A4D-9476-FFCEE1F92E40}"/>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A4F564E-8FCC-4481-A86D-C4BFEF77AF37}"/>
                                            </p:graphicEl>
                                          </p:spTgt>
                                        </p:tgtEl>
                                        <p:attrNameLst>
                                          <p:attrName>style.visibility</p:attrName>
                                        </p:attrNameLst>
                                      </p:cBhvr>
                                      <p:to>
                                        <p:strVal val="visible"/>
                                      </p:to>
                                    </p:set>
                                    <p:anim calcmode="lin" valueType="num">
                                      <p:cBhvr>
                                        <p:cTn id="56" dur="500" fill="hold"/>
                                        <p:tgtEl>
                                          <p:spTgt spid="2">
                                            <p:graphicEl>
                                              <a:dgm id="{3A4F564E-8FCC-4481-A86D-C4BFEF77AF3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A4F564E-8FCC-4481-A86D-C4BFEF77AF3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A4F564E-8FCC-4481-A86D-C4BFEF77AF37}"/>
                                            </p:graphicEl>
                                          </p:spTgt>
                                        </p:tgtEl>
                                      </p:cBhvr>
                                    </p:animEffect>
                                    <p:anim calcmode="lin" valueType="num">
                                      <p:cBhvr>
                                        <p:cTn id="59" dur="500" fill="hold"/>
                                        <p:tgtEl>
                                          <p:spTgt spid="2">
                                            <p:graphicEl>
                                              <a:dgm id="{3A4F564E-8FCC-4481-A86D-C4BFEF77AF3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A4F564E-8FCC-4481-A86D-C4BFEF77AF37}"/>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6993A219-8439-4E82-A1E4-8412AB9F56A2}"/>
                                            </p:graphicEl>
                                          </p:spTgt>
                                        </p:tgtEl>
                                        <p:attrNameLst>
                                          <p:attrName>style.visibility</p:attrName>
                                        </p:attrNameLst>
                                      </p:cBhvr>
                                      <p:to>
                                        <p:strVal val="visible"/>
                                      </p:to>
                                    </p:set>
                                    <p:anim calcmode="lin" valueType="num">
                                      <p:cBhvr>
                                        <p:cTn id="63" dur="500" fill="hold"/>
                                        <p:tgtEl>
                                          <p:spTgt spid="2">
                                            <p:graphicEl>
                                              <a:dgm id="{6993A219-8439-4E82-A1E4-8412AB9F56A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6993A219-8439-4E82-A1E4-8412AB9F56A2}"/>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6993A219-8439-4E82-A1E4-8412AB9F56A2}"/>
                                            </p:graphicEl>
                                          </p:spTgt>
                                        </p:tgtEl>
                                      </p:cBhvr>
                                    </p:animEffect>
                                    <p:anim calcmode="lin" valueType="num">
                                      <p:cBhvr>
                                        <p:cTn id="66" dur="500" fill="hold"/>
                                        <p:tgtEl>
                                          <p:spTgt spid="2">
                                            <p:graphicEl>
                                              <a:dgm id="{6993A219-8439-4E82-A1E4-8412AB9F56A2}"/>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6993A219-8439-4E82-A1E4-8412AB9F56A2}"/>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980F6932-348B-4A66-B946-55652E1C2EA0}"/>
                                            </p:graphicEl>
                                          </p:spTgt>
                                        </p:tgtEl>
                                        <p:attrNameLst>
                                          <p:attrName>style.visibility</p:attrName>
                                        </p:attrNameLst>
                                      </p:cBhvr>
                                      <p:to>
                                        <p:strVal val="visible"/>
                                      </p:to>
                                    </p:set>
                                    <p:anim calcmode="lin" valueType="num">
                                      <p:cBhvr>
                                        <p:cTn id="70" dur="500" fill="hold"/>
                                        <p:tgtEl>
                                          <p:spTgt spid="2">
                                            <p:graphicEl>
                                              <a:dgm id="{980F6932-348B-4A66-B946-55652E1C2EA0}"/>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980F6932-348B-4A66-B946-55652E1C2EA0}"/>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980F6932-348B-4A66-B946-55652E1C2EA0}"/>
                                            </p:graphicEl>
                                          </p:spTgt>
                                        </p:tgtEl>
                                      </p:cBhvr>
                                    </p:animEffect>
                                    <p:anim calcmode="lin" valueType="num">
                                      <p:cBhvr>
                                        <p:cTn id="73" dur="500" fill="hold"/>
                                        <p:tgtEl>
                                          <p:spTgt spid="2">
                                            <p:graphicEl>
                                              <a:dgm id="{980F6932-348B-4A66-B946-55652E1C2EA0}"/>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980F6932-348B-4A66-B946-55652E1C2EA0}"/>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91B0CE4C-6CD7-43FB-8D33-73A60EAE44C9}"/>
                                            </p:graphicEl>
                                          </p:spTgt>
                                        </p:tgtEl>
                                        <p:attrNameLst>
                                          <p:attrName>style.visibility</p:attrName>
                                        </p:attrNameLst>
                                      </p:cBhvr>
                                      <p:to>
                                        <p:strVal val="visible"/>
                                      </p:to>
                                    </p:set>
                                    <p:anim calcmode="lin" valueType="num">
                                      <p:cBhvr>
                                        <p:cTn id="79" dur="500" fill="hold"/>
                                        <p:tgtEl>
                                          <p:spTgt spid="2">
                                            <p:graphicEl>
                                              <a:dgm id="{91B0CE4C-6CD7-43FB-8D33-73A60EAE44C9}"/>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1B0CE4C-6CD7-43FB-8D33-73A60EAE44C9}"/>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1B0CE4C-6CD7-43FB-8D33-73A60EAE44C9}"/>
                                            </p:graphicEl>
                                          </p:spTgt>
                                        </p:tgtEl>
                                      </p:cBhvr>
                                    </p:animEffect>
                                    <p:anim calcmode="lin" valueType="num">
                                      <p:cBhvr>
                                        <p:cTn id="82" dur="500" fill="hold"/>
                                        <p:tgtEl>
                                          <p:spTgt spid="2">
                                            <p:graphicEl>
                                              <a:dgm id="{91B0CE4C-6CD7-43FB-8D33-73A60EAE44C9}"/>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91B0CE4C-6CD7-43FB-8D33-73A60EAE44C9}"/>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FB61E144-1BA8-4C7E-9180-A5F0B82F4635}"/>
                                            </p:graphicEl>
                                          </p:spTgt>
                                        </p:tgtEl>
                                        <p:attrNameLst>
                                          <p:attrName>style.visibility</p:attrName>
                                        </p:attrNameLst>
                                      </p:cBhvr>
                                      <p:to>
                                        <p:strVal val="visible"/>
                                      </p:to>
                                    </p:set>
                                    <p:anim calcmode="lin" valueType="num">
                                      <p:cBhvr>
                                        <p:cTn id="86" dur="500" fill="hold"/>
                                        <p:tgtEl>
                                          <p:spTgt spid="2">
                                            <p:graphicEl>
                                              <a:dgm id="{FB61E144-1BA8-4C7E-9180-A5F0B82F4635}"/>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FB61E144-1BA8-4C7E-9180-A5F0B82F4635}"/>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FB61E144-1BA8-4C7E-9180-A5F0B82F4635}"/>
                                            </p:graphicEl>
                                          </p:spTgt>
                                        </p:tgtEl>
                                      </p:cBhvr>
                                    </p:animEffect>
                                    <p:anim calcmode="lin" valueType="num">
                                      <p:cBhvr>
                                        <p:cTn id="89" dur="500" fill="hold"/>
                                        <p:tgtEl>
                                          <p:spTgt spid="2">
                                            <p:graphicEl>
                                              <a:dgm id="{FB61E144-1BA8-4C7E-9180-A5F0B82F4635}"/>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FB61E144-1BA8-4C7E-9180-A5F0B82F4635}"/>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AA1988CC-2A36-4ADE-A565-2E6BA0651668}"/>
                                            </p:graphicEl>
                                          </p:spTgt>
                                        </p:tgtEl>
                                        <p:attrNameLst>
                                          <p:attrName>style.visibility</p:attrName>
                                        </p:attrNameLst>
                                      </p:cBhvr>
                                      <p:to>
                                        <p:strVal val="visible"/>
                                      </p:to>
                                    </p:set>
                                    <p:anim calcmode="lin" valueType="num">
                                      <p:cBhvr>
                                        <p:cTn id="93" dur="500" fill="hold"/>
                                        <p:tgtEl>
                                          <p:spTgt spid="2">
                                            <p:graphicEl>
                                              <a:dgm id="{AA1988CC-2A36-4ADE-A565-2E6BA065166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AA1988CC-2A36-4ADE-A565-2E6BA065166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AA1988CC-2A36-4ADE-A565-2E6BA0651668}"/>
                                            </p:graphicEl>
                                          </p:spTgt>
                                        </p:tgtEl>
                                      </p:cBhvr>
                                    </p:animEffect>
                                    <p:anim calcmode="lin" valueType="num">
                                      <p:cBhvr>
                                        <p:cTn id="96" dur="500" fill="hold"/>
                                        <p:tgtEl>
                                          <p:spTgt spid="2">
                                            <p:graphicEl>
                                              <a:dgm id="{AA1988CC-2A36-4ADE-A565-2E6BA0651668}"/>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AA1988CC-2A36-4ADE-A565-2E6BA0651668}"/>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8" presetClass="entr" presetSubtype="32"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diamond(out)">
                                      <p:cBhvr>
                                        <p:cTn id="102" dur="1000"/>
                                        <p:tgtEl>
                                          <p:spTgt spid="7"/>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Graphic spid="2" grpId="0">
        <p:bldSub>
          <a:bldDgm bld="one"/>
        </p:bldSub>
      </p:bldGraphic>
      <p:bldP spid="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B2893F-4F80-AE62-247A-5D31A43D501A}"/>
              </a:ext>
            </a:extLst>
          </p:cNvPr>
          <p:cNvSpPr txBox="1"/>
          <p:nvPr/>
        </p:nvSpPr>
        <p:spPr>
          <a:xfrm>
            <a:off x="-42862" y="627876"/>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C00000"/>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C00000"/>
                </a:solidFill>
                <a:effectLst>
                  <a:outerShdw blurRad="38100" dist="38100" dir="2700000" algn="tl">
                    <a:srgbClr val="000000">
                      <a:alpha val="43137"/>
                    </a:srgbClr>
                  </a:outerShdw>
                </a:effectLst>
                <a:latin typeface="Comic Sans MS" panose="030F0702030302020204" pitchFamily="66" charset="0"/>
              </a:rPr>
              <a:t>Un Viņš brīnījās par viņu neticību. Un Viņš pārstaigāja ciemus, visapkārt mācīdams.</a:t>
            </a:r>
            <a:r>
              <a:rPr lang="es-ES" b="1" dirty="0">
                <a:solidFill>
                  <a:srgbClr val="C000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C00000"/>
                </a:solidFill>
                <a:effectLst>
                  <a:outerShdw blurRad="38100" dist="38100" dir="2700000" algn="tl">
                    <a:srgbClr val="000000">
                      <a:alpha val="43137"/>
                    </a:srgbClr>
                  </a:outerShdw>
                </a:effectLst>
                <a:latin typeface="Comic Sans MS" panose="030F0702030302020204" pitchFamily="66" charset="0"/>
              </a:rPr>
              <a:t>(Mar</a:t>
            </a:r>
            <a:r>
              <a:rPr lang="lv-LV" sz="1400" b="1" dirty="0" err="1">
                <a:solidFill>
                  <a:srgbClr val="C00000"/>
                </a:solidFill>
                <a:effectLst>
                  <a:outerShdw blurRad="38100" dist="38100" dir="2700000" algn="tl">
                    <a:srgbClr val="000000">
                      <a:alpha val="43137"/>
                    </a:srgbClr>
                  </a:outerShdw>
                </a:effectLst>
                <a:latin typeface="Comic Sans MS" panose="030F0702030302020204" pitchFamily="66" charset="0"/>
              </a:rPr>
              <a:t>kus</a:t>
            </a:r>
            <a:r>
              <a:rPr lang="es-ES" sz="1400" b="1" dirty="0">
                <a:solidFill>
                  <a:srgbClr val="C00000"/>
                </a:solidFill>
                <a:effectLst>
                  <a:outerShdw blurRad="38100" dist="38100" dir="2700000" algn="tl">
                    <a:srgbClr val="000000">
                      <a:alpha val="43137"/>
                    </a:srgbClr>
                  </a:outerShdw>
                </a:effectLst>
                <a:latin typeface="Comic Sans MS" panose="030F0702030302020204" pitchFamily="66" charset="0"/>
              </a:rPr>
              <a:t> 6:6</a:t>
            </a:r>
            <a:r>
              <a:rPr lang="lv-LV" sz="1400" b="1" dirty="0">
                <a:solidFill>
                  <a:srgbClr val="C00000"/>
                </a:solidFill>
                <a:effectLst>
                  <a:outerShdw blurRad="38100" dist="38100" dir="2700000" algn="tl">
                    <a:srgbClr val="000000">
                      <a:alpha val="43137"/>
                    </a:srgbClr>
                  </a:outerShdw>
                </a:effectLst>
                <a:latin typeface="Comic Sans MS" panose="030F0702030302020204" pitchFamily="66" charset="0"/>
              </a:rPr>
              <a:t>.7a</a:t>
            </a:r>
            <a:r>
              <a:rPr lang="es-ES" sz="1400" b="1" dirty="0">
                <a:solidFill>
                  <a:srgbClr val="C00000"/>
                </a:solidFill>
                <a:effectLst>
                  <a:outerShdw blurRad="38100" dist="38100" dir="2700000" algn="tl">
                    <a:srgbClr val="000000">
                      <a:alpha val="43137"/>
                    </a:srgbClr>
                  </a:outerShdw>
                </a:effectLst>
                <a:latin typeface="Comic Sans MS" panose="030F0702030302020204" pitchFamily="66" charset="0"/>
              </a:rPr>
              <a:t>)</a:t>
            </a:r>
          </a:p>
        </p:txBody>
      </p:sp>
      <p:grpSp>
        <p:nvGrpSpPr>
          <p:cNvPr id="6" name="Grupo 5">
            <a:extLst>
              <a:ext uri="{FF2B5EF4-FFF2-40B4-BE49-F238E27FC236}">
                <a16:creationId xmlns:a16="http://schemas.microsoft.com/office/drawing/2014/main" id="{E20FBE9A-D0F8-0C34-8533-D1B1F173E2EB}"/>
              </a:ext>
            </a:extLst>
          </p:cNvPr>
          <p:cNvGrpSpPr/>
          <p:nvPr/>
        </p:nvGrpSpPr>
        <p:grpSpPr>
          <a:xfrm>
            <a:off x="9277351" y="1979413"/>
            <a:ext cx="2238375" cy="904875"/>
            <a:chOff x="7534275" y="1600200"/>
            <a:chExt cx="2238375" cy="904875"/>
          </a:xfrm>
        </p:grpSpPr>
        <p:sp>
          <p:nvSpPr>
            <p:cNvPr id="7" name="Rectángulo: esquina doblada 6">
              <a:extLst>
                <a:ext uri="{FF2B5EF4-FFF2-40B4-BE49-F238E27FC236}">
                  <a16:creationId xmlns:a16="http://schemas.microsoft.com/office/drawing/2014/main" id="{908CB1F9-FD9F-F9D0-D553-A3FE3CA4FF4A}"/>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Mācekļu misija</a:t>
              </a:r>
              <a:endPar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947C67D9-470D-E9DF-08BD-1FEBA1507EF4}"/>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lang="es-ES" b="1" kern="0" dirty="0">
                  <a:solidFill>
                    <a:prstClr val="white"/>
                  </a:solidFill>
                  <a:effectLst>
                    <a:outerShdw blurRad="38100" dist="38100" dir="2700000" algn="tl">
                      <a:srgbClr val="000000">
                        <a:alpha val="43137"/>
                      </a:srgbClr>
                    </a:outerShdw>
                  </a:effectLst>
                  <a:latin typeface="Aptos" panose="02110004020202020204"/>
                </a:rPr>
                <a:t>6</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:7-13</a:t>
              </a:r>
            </a:p>
          </p:txBody>
        </p:sp>
      </p:grpSp>
      <p:grpSp>
        <p:nvGrpSpPr>
          <p:cNvPr id="9" name="Grupo 8">
            <a:extLst>
              <a:ext uri="{FF2B5EF4-FFF2-40B4-BE49-F238E27FC236}">
                <a16:creationId xmlns:a16="http://schemas.microsoft.com/office/drawing/2014/main" id="{6164C5D7-D99F-E313-0756-8F8235F02A40}"/>
              </a:ext>
            </a:extLst>
          </p:cNvPr>
          <p:cNvGrpSpPr/>
          <p:nvPr/>
        </p:nvGrpSpPr>
        <p:grpSpPr>
          <a:xfrm>
            <a:off x="8724901" y="2960369"/>
            <a:ext cx="3343275" cy="728930"/>
            <a:chOff x="7534275" y="1600200"/>
            <a:chExt cx="2238375" cy="904875"/>
          </a:xfrm>
        </p:grpSpPr>
        <p:sp>
          <p:nvSpPr>
            <p:cNvPr id="10" name="Rectángulo: esquina doblada 9">
              <a:extLst>
                <a:ext uri="{FF2B5EF4-FFF2-40B4-BE49-F238E27FC236}">
                  <a16:creationId xmlns:a16="http://schemas.microsoft.com/office/drawing/2014/main" id="{A66B5E95-8DC0-8E3F-1263-7635B55EA71D}"/>
                </a:ext>
              </a:extLst>
            </p:cNvPr>
            <p:cNvSpPr/>
            <p:nvPr/>
          </p:nvSpPr>
          <p:spPr>
            <a:xfrm>
              <a:off x="7534275" y="1600200"/>
              <a:ext cx="2238375" cy="904875"/>
            </a:xfrm>
            <a:prstGeom prst="foldedCorner">
              <a:avLst/>
            </a:prstGeom>
            <a:solidFill>
              <a:srgbClr val="E55D19"/>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Jāņa Kristītāja nāve</a:t>
              </a:r>
              <a:endPar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11" name="Rectángulo 10">
              <a:extLst>
                <a:ext uri="{FF2B5EF4-FFF2-40B4-BE49-F238E27FC236}">
                  <a16:creationId xmlns:a16="http://schemas.microsoft.com/office/drawing/2014/main" id="{F218EB44-6617-14C3-3AE6-E863A8F96FA7}"/>
                </a:ext>
              </a:extLst>
            </p:cNvPr>
            <p:cNvSpPr/>
            <p:nvPr/>
          </p:nvSpPr>
          <p:spPr>
            <a:xfrm>
              <a:off x="7534275" y="1600200"/>
              <a:ext cx="2238375" cy="354723"/>
            </a:xfrm>
            <a:prstGeom prst="rect">
              <a:avLst/>
            </a:prstGeom>
            <a:solidFill>
              <a:schemeClr val="accent2">
                <a:lumMod val="50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lv-LV"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6:14-29</a:t>
              </a:r>
            </a:p>
          </p:txBody>
        </p:sp>
      </p:grpSp>
      <p:grpSp>
        <p:nvGrpSpPr>
          <p:cNvPr id="12" name="Grupo 11">
            <a:extLst>
              <a:ext uri="{FF2B5EF4-FFF2-40B4-BE49-F238E27FC236}">
                <a16:creationId xmlns:a16="http://schemas.microsoft.com/office/drawing/2014/main" id="{7F24611F-6356-861D-16E8-864C01A72B4E}"/>
              </a:ext>
            </a:extLst>
          </p:cNvPr>
          <p:cNvGrpSpPr/>
          <p:nvPr/>
        </p:nvGrpSpPr>
        <p:grpSpPr>
          <a:xfrm>
            <a:off x="9277351" y="3765380"/>
            <a:ext cx="2238375" cy="904875"/>
            <a:chOff x="7534275" y="1600200"/>
            <a:chExt cx="2238375" cy="904875"/>
          </a:xfrm>
        </p:grpSpPr>
        <p:sp>
          <p:nvSpPr>
            <p:cNvPr id="13" name="Rectángulo: esquina doblada 12">
              <a:extLst>
                <a:ext uri="{FF2B5EF4-FFF2-40B4-BE49-F238E27FC236}">
                  <a16:creationId xmlns:a16="http://schemas.microsoft.com/office/drawing/2014/main" id="{E32329B3-B9D3-0A72-E254-1FFFC3A2ED11}"/>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Mācekļu ziņojums</a:t>
              </a:r>
              <a:endPar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14" name="Rectángulo 13">
              <a:extLst>
                <a:ext uri="{FF2B5EF4-FFF2-40B4-BE49-F238E27FC236}">
                  <a16:creationId xmlns:a16="http://schemas.microsoft.com/office/drawing/2014/main" id="{BE5AB189-DA46-925B-7452-E7FA10E6028A}"/>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a:t>
              </a:r>
              <a:r>
                <a:rPr kumimoji="0" lang="lv-LV" sz="18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kus</a:t>
              </a:r>
              <a:r>
                <a:rPr kumimoji="0" lang="lv-LV"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6:30</a:t>
              </a:r>
            </a:p>
          </p:txBody>
        </p:sp>
      </p:grpSp>
      <p:sp>
        <p:nvSpPr>
          <p:cNvPr id="15" name="CuadroTexto 14">
            <a:extLst>
              <a:ext uri="{FF2B5EF4-FFF2-40B4-BE49-F238E27FC236}">
                <a16:creationId xmlns:a16="http://schemas.microsoft.com/office/drawing/2014/main" id="{0942CDF4-C28A-E470-909F-39A7C9BE381E}"/>
              </a:ext>
            </a:extLst>
          </p:cNvPr>
          <p:cNvSpPr txBox="1"/>
          <p:nvPr/>
        </p:nvSpPr>
        <p:spPr>
          <a:xfrm>
            <a:off x="8922544" y="1207621"/>
            <a:ext cx="2947988" cy="707886"/>
          </a:xfrm>
          <a:prstGeom prst="rect">
            <a:avLst/>
          </a:prstGeom>
          <a:noFill/>
        </p:spPr>
        <p:txBody>
          <a:bodyPr wrap="square" rtlCol="0">
            <a:spAutoFit/>
          </a:bodyPr>
          <a:lstStyle/>
          <a:p>
            <a:pPr algn="ctr">
              <a:spcBef>
                <a:spcPts val="600"/>
              </a:spcBef>
            </a:pPr>
            <a:r>
              <a:rPr lang="es-ES" sz="2000" b="1" dirty="0" err="1"/>
              <a:t>Treš</a:t>
            </a:r>
            <a:r>
              <a:rPr lang="lv-LV" sz="2000" b="1" dirty="0" err="1"/>
              <a:t>ais</a:t>
            </a:r>
            <a:r>
              <a:rPr lang="es-ES" sz="2000" b="1" dirty="0"/>
              <a:t> "</a:t>
            </a:r>
            <a:r>
              <a:rPr lang="es-ES" sz="2000" b="1" dirty="0" err="1"/>
              <a:t>sviestmaizes</a:t>
            </a:r>
            <a:r>
              <a:rPr lang="es-ES" sz="2000" b="1" dirty="0"/>
              <a:t>" </a:t>
            </a:r>
            <a:r>
              <a:rPr lang="es-ES" sz="2000" b="1" dirty="0" err="1"/>
              <a:t>stāst</a:t>
            </a:r>
            <a:r>
              <a:rPr lang="lv-LV" sz="2000" b="1" dirty="0"/>
              <a:t>s</a:t>
            </a:r>
            <a:r>
              <a:rPr lang="es-ES" sz="2000" b="1" dirty="0"/>
              <a:t>:</a:t>
            </a:r>
          </a:p>
        </p:txBody>
      </p:sp>
      <p:sp>
        <p:nvSpPr>
          <p:cNvPr id="19" name="CuadroTexto 18">
            <a:extLst>
              <a:ext uri="{FF2B5EF4-FFF2-40B4-BE49-F238E27FC236}">
                <a16:creationId xmlns:a16="http://schemas.microsoft.com/office/drawing/2014/main" id="{AFA9B795-A8CE-08F8-D2D7-F9EE3C55C0D1}"/>
              </a:ext>
            </a:extLst>
          </p:cNvPr>
          <p:cNvSpPr txBox="1"/>
          <p:nvPr/>
        </p:nvSpPr>
        <p:spPr>
          <a:xfrm>
            <a:off x="5033963" y="4717561"/>
            <a:ext cx="7153275" cy="1015663"/>
          </a:xfrm>
          <a:prstGeom prst="rect">
            <a:avLst/>
          </a:prstGeom>
          <a:noFill/>
        </p:spPr>
        <p:txBody>
          <a:bodyPr wrap="square" rtlCol="0">
            <a:spAutoFit/>
          </a:bodyPr>
          <a:lstStyle/>
          <a:p>
            <a:pPr>
              <a:spcBef>
                <a:spcPts val="600"/>
              </a:spcBef>
            </a:pPr>
            <a:r>
              <a:rPr lang="lv-LV" sz="2000" b="1" dirty="0"/>
              <a:t>Jēzus piedāvā saviem mācekļiem lielu izaicinājumu. Pēc praktiska padoma saņemšanas Viņš tos nosūta sludināt pa pāriem (</a:t>
            </a:r>
            <a:r>
              <a:rPr lang="lv-LV" sz="2000" b="1" dirty="0" err="1"/>
              <a:t>Mk</a:t>
            </a:r>
            <a:r>
              <a:rPr lang="lv-LV" sz="2000" b="1" dirty="0"/>
              <a:t>. 6:7-10).</a:t>
            </a:r>
            <a:endParaRPr lang="es-ES" sz="2000" b="1" dirty="0"/>
          </a:p>
        </p:txBody>
      </p:sp>
      <p:sp>
        <p:nvSpPr>
          <p:cNvPr id="2" name="CuadroTexto 1">
            <a:extLst>
              <a:ext uri="{FF2B5EF4-FFF2-40B4-BE49-F238E27FC236}">
                <a16:creationId xmlns:a16="http://schemas.microsoft.com/office/drawing/2014/main" id="{D8DAA740-F5E8-F570-6DCD-F360EE60490A}"/>
              </a:ext>
            </a:extLst>
          </p:cNvPr>
          <p:cNvSpPr txBox="1"/>
          <p:nvPr/>
        </p:nvSpPr>
        <p:spPr>
          <a:xfrm>
            <a:off x="0" y="0"/>
            <a:ext cx="12192000" cy="769441"/>
          </a:xfrm>
          <a:prstGeom prst="rect">
            <a:avLst/>
          </a:prstGeom>
          <a:noFill/>
        </p:spPr>
        <p:txBody>
          <a:bodyPr wrap="square">
            <a:spAutoFit/>
          </a:bodyPr>
          <a:lstStyle/>
          <a:p>
            <a:pPr algn="ctr"/>
            <a:r>
              <a:rPr lang="lv-LV" sz="4400" b="1" dirty="0">
                <a:ln w="22225">
                  <a:solidFill>
                    <a:schemeClr val="accent2">
                      <a:lumMod val="50000"/>
                    </a:schemeClr>
                  </a:solidFill>
                  <a:prstDash val="solid"/>
                </a:ln>
                <a:solidFill>
                  <a:srgbClr val="E55D19"/>
                </a:solidFill>
                <a:effectLst>
                  <a:outerShdw blurRad="38100" dist="38100" dir="2700000" algn="tl">
                    <a:srgbClr val="000000">
                      <a:alpha val="43137"/>
                    </a:srgbClr>
                  </a:outerShdw>
                </a:effectLst>
              </a:rPr>
              <a:t>NORAIDĪJUMS UN PIEŅEMŠANA</a:t>
            </a:r>
            <a:r>
              <a:rPr lang="es-ES" sz="4400" b="1" dirty="0">
                <a:ln w="22225">
                  <a:solidFill>
                    <a:schemeClr val="accent2">
                      <a:lumMod val="50000"/>
                    </a:schemeClr>
                  </a:solidFill>
                  <a:prstDash val="solid"/>
                </a:ln>
                <a:solidFill>
                  <a:srgbClr val="E55D19"/>
                </a:solidFill>
                <a:effectLst>
                  <a:outerShdw blurRad="38100" dist="38100" dir="2700000" algn="tl">
                    <a:srgbClr val="000000">
                      <a:alpha val="43137"/>
                    </a:srgbClr>
                  </a:outerShdw>
                </a:effectLst>
              </a:rPr>
              <a:t> (2)</a:t>
            </a:r>
          </a:p>
        </p:txBody>
      </p:sp>
      <p:sp>
        <p:nvSpPr>
          <p:cNvPr id="20" name="Abrir corchete 19">
            <a:extLst>
              <a:ext uri="{FF2B5EF4-FFF2-40B4-BE49-F238E27FC236}">
                <a16:creationId xmlns:a16="http://schemas.microsoft.com/office/drawing/2014/main" id="{BA02A4EA-8CFA-A941-A312-DB7BF5B5CB90}"/>
              </a:ext>
            </a:extLst>
          </p:cNvPr>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pic>
        <p:nvPicPr>
          <p:cNvPr id="22" name="Imagen 21" descr="Un grupo de personas disfrazadas&#10;&#10;Descripción generada automáticamente con confianza media">
            <a:extLst>
              <a:ext uri="{FF2B5EF4-FFF2-40B4-BE49-F238E27FC236}">
                <a16:creationId xmlns:a16="http://schemas.microsoft.com/office/drawing/2014/main" id="{C850F913-53D9-8CB1-9BD8-43D7B94FD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8917" y="1256468"/>
            <a:ext cx="2420398"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4" name="Imagen 23" descr="Un grupo de personas de pie&#10;&#10;Descripción generada automáticamente con confianza media">
            <a:extLst>
              <a:ext uri="{FF2B5EF4-FFF2-40B4-BE49-F238E27FC236}">
                <a16:creationId xmlns:a16="http://schemas.microsoft.com/office/drawing/2014/main" id="{AC1EA1DC-0DB9-97DF-D63D-427EECC27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00" y="1246007"/>
            <a:ext cx="3038476"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n 25" descr="Un dibujo de una persona&#10;&#10;Descripción generada automáticamente con confianza baja">
            <a:extLst>
              <a:ext uri="{FF2B5EF4-FFF2-40B4-BE49-F238E27FC236}">
                <a16:creationId xmlns:a16="http://schemas.microsoft.com/office/drawing/2014/main" id="{8C745E8D-6222-CE82-F755-1FC136244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755" y="1303157"/>
            <a:ext cx="2598083" cy="3009362"/>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28" name="Imagen 27" descr="Imagen que contiene edificio, hombre, ventana, frente&#10;&#10;Descripción generada automáticamente">
            <a:extLst>
              <a:ext uri="{FF2B5EF4-FFF2-40B4-BE49-F238E27FC236}">
                <a16:creationId xmlns:a16="http://schemas.microsoft.com/office/drawing/2014/main" id="{E1763F71-F834-315B-65DA-678FBFC6FB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350" y="4443386"/>
            <a:ext cx="4607676" cy="2303838"/>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0C771B8E-DF49-605A-B918-09B052267595}"/>
              </a:ext>
            </a:extLst>
          </p:cNvPr>
          <p:cNvSpPr txBox="1"/>
          <p:nvPr/>
        </p:nvSpPr>
        <p:spPr>
          <a:xfrm>
            <a:off x="5033962" y="6112079"/>
            <a:ext cx="7158037" cy="707886"/>
          </a:xfrm>
          <a:prstGeom prst="rect">
            <a:avLst/>
          </a:prstGeom>
          <a:noFill/>
        </p:spPr>
        <p:txBody>
          <a:bodyPr wrap="square">
            <a:spAutoFit/>
          </a:bodyPr>
          <a:lstStyle/>
          <a:p>
            <a:pPr>
              <a:spcBef>
                <a:spcPts val="600"/>
              </a:spcBef>
            </a:pPr>
            <a:r>
              <a:rPr lang="lv-LV" sz="2000" b="1" dirty="0"/>
              <a:t>Atšķirībā no mācekļu panākumiem, Jānim sava liecība  nākas apzīmogot ar savu nāvi.</a:t>
            </a:r>
            <a:endParaRPr lang="es-ES" sz="2000" b="1" dirty="0"/>
          </a:p>
        </p:txBody>
      </p:sp>
      <p:sp>
        <p:nvSpPr>
          <p:cNvPr id="17" name="CuadroTexto 16">
            <a:extLst>
              <a:ext uri="{FF2B5EF4-FFF2-40B4-BE49-F238E27FC236}">
                <a16:creationId xmlns:a16="http://schemas.microsoft.com/office/drawing/2014/main" id="{19578821-FA10-131C-3390-2ED8361264BB}"/>
              </a:ext>
            </a:extLst>
          </p:cNvPr>
          <p:cNvSpPr txBox="1"/>
          <p:nvPr/>
        </p:nvSpPr>
        <p:spPr>
          <a:xfrm>
            <a:off x="5033962" y="5728541"/>
            <a:ext cx="7158038" cy="400110"/>
          </a:xfrm>
          <a:prstGeom prst="rect">
            <a:avLst/>
          </a:prstGeom>
          <a:noFill/>
        </p:spPr>
        <p:txBody>
          <a:bodyPr wrap="square">
            <a:spAutoFit/>
          </a:bodyPr>
          <a:lstStyle/>
          <a:p>
            <a:pPr>
              <a:spcBef>
                <a:spcPts val="600"/>
              </a:spcBef>
            </a:pPr>
            <a:r>
              <a:rPr lang="lv-LV" sz="2000" b="1" dirty="0"/>
              <a:t>Kamēr mācekļi  netraucēti sludina, Jānis paliek cietumā.</a:t>
            </a:r>
            <a:endParaRPr lang="es-ES" sz="2000" b="1" dirty="0"/>
          </a:p>
        </p:txBody>
      </p:sp>
    </p:spTree>
    <p:extLst>
      <p:ext uri="{BB962C8B-B14F-4D97-AF65-F5344CB8AC3E}">
        <p14:creationId xmlns:p14="http://schemas.microsoft.com/office/powerpoint/2010/main" val="16749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000"/>
                                        <p:tgtEl>
                                          <p:spTgt spid="26"/>
                                        </p:tgtEl>
                                      </p:cBhvr>
                                    </p:animEffect>
                                  </p:childTnLst>
                                </p:cTn>
                              </p:par>
                              <p:par>
                                <p:cTn id="59" presetID="21" presetClass="entr" presetSubtype="1"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1000"/>
                                        <p:tgtEl>
                                          <p:spTgt spid="2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025686-88F9-3A7B-E3F5-50BB0B305202}"/>
              </a:ext>
            </a:extLst>
          </p:cNvPr>
          <p:cNvSpPr txBox="1"/>
          <p:nvPr/>
        </p:nvSpPr>
        <p:spPr>
          <a:xfrm>
            <a:off x="3093244" y="0"/>
            <a:ext cx="9098756"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t>
            </a:r>
            <a:r>
              <a:rPr lang="lv-LV"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ROBLĒMAS ATRISINĀJUMS</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70AB6D61-B053-60F0-758A-D58B9C22A8F5}"/>
              </a:ext>
            </a:extLst>
          </p:cNvPr>
          <p:cNvSpPr txBox="1"/>
          <p:nvPr/>
        </p:nvSpPr>
        <p:spPr>
          <a:xfrm>
            <a:off x="4046934" y="653147"/>
            <a:ext cx="7191375" cy="646331"/>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accent5"/>
                </a:solidFill>
                <a:latin typeface="Comic Sans MS" panose="030F0702030302020204" pitchFamily="66" charset="0"/>
              </a:rPr>
              <a:t>“Jo viņi notikumu ar maizēm nebija sapratuši, bet viņu sirds bija apcietināta.” </a:t>
            </a:r>
            <a:r>
              <a:rPr lang="lv-LV" sz="1400" b="1" dirty="0">
                <a:solidFill>
                  <a:schemeClr val="accent5"/>
                </a:solidFill>
                <a:latin typeface="Comic Sans MS" panose="030F0702030302020204" pitchFamily="66" charset="0"/>
              </a:rPr>
              <a:t>(Markus 6:52)</a:t>
            </a:r>
            <a:endParaRPr lang="lv-LV"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10683481-4FCD-BB14-4120-210E9AA5BE19}"/>
              </a:ext>
            </a:extLst>
          </p:cNvPr>
          <p:cNvSpPr txBox="1"/>
          <p:nvPr/>
        </p:nvSpPr>
        <p:spPr>
          <a:xfrm>
            <a:off x="3429002" y="1299478"/>
            <a:ext cx="8762998" cy="707886"/>
          </a:xfrm>
          <a:prstGeom prst="rect">
            <a:avLst/>
          </a:prstGeom>
          <a:noFill/>
        </p:spPr>
        <p:txBody>
          <a:bodyPr wrap="square" rtlCol="0">
            <a:spAutoFit/>
          </a:bodyPr>
          <a:lstStyle/>
          <a:p>
            <a:pPr>
              <a:spcBef>
                <a:spcPts val="600"/>
              </a:spcBef>
            </a:pPr>
            <a:r>
              <a:rPr lang="lv-LV" sz="2000" b="1" dirty="0"/>
              <a:t>Jēzus mācekļiem vajadzēja daudz runāt ar Jēzu par Viņa misijas detaļām, bet Jāņa mācekļiem vajadzēja saprast, kāpēc viņu Skolotājs bija miris.</a:t>
            </a:r>
            <a:endParaRPr lang="es-ES" sz="2000" b="1" dirty="0"/>
          </a:p>
        </p:txBody>
      </p:sp>
      <p:pic>
        <p:nvPicPr>
          <p:cNvPr id="4" name="Imagen 3" descr="Un grupo de personas disfrazadas&#10;&#10;Descripción generada automáticamente con confianza baja">
            <a:extLst>
              <a:ext uri="{FF2B5EF4-FFF2-40B4-BE49-F238E27FC236}">
                <a16:creationId xmlns:a16="http://schemas.microsoft.com/office/drawing/2014/main" id="{AB984AB5-BE24-A32D-531C-961E009470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2907" y="4677371"/>
            <a:ext cx="3403143" cy="2033183"/>
          </a:xfrm>
          <a:prstGeom prst="snip2DiagRect">
            <a:avLst>
              <a:gd name="adj1" fmla="val 15460"/>
              <a:gd name="adj2" fmla="val 16667"/>
            </a:avLst>
          </a:prstGeom>
          <a:solidFill>
            <a:srgbClr val="FFFFFF">
              <a:shade val="85000"/>
            </a:srgbClr>
          </a:solidFill>
          <a:ln w="57150" cap="sq">
            <a:solidFill>
              <a:srgbClr val="F8F6A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83A09CDB-E101-4C44-5E4D-973E2922E284}"/>
              </a:ext>
            </a:extLst>
          </p:cNvPr>
          <p:cNvGrpSpPr/>
          <p:nvPr/>
        </p:nvGrpSpPr>
        <p:grpSpPr>
          <a:xfrm>
            <a:off x="6902907" y="2347912"/>
            <a:ext cx="5065933" cy="2162175"/>
            <a:chOff x="6943724" y="1374963"/>
            <a:chExt cx="5065933" cy="2162175"/>
          </a:xfrm>
        </p:grpSpPr>
        <p:pic>
          <p:nvPicPr>
            <p:cNvPr id="7" name="Imagen 6">
              <a:extLst>
                <a:ext uri="{FF2B5EF4-FFF2-40B4-BE49-F238E27FC236}">
                  <a16:creationId xmlns:a16="http://schemas.microsoft.com/office/drawing/2014/main" id="{D3050885-DC6E-EF07-1DDE-78F7502A2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724" y="1374963"/>
              <a:ext cx="2118698" cy="2162175"/>
            </a:xfrm>
            <a:prstGeom prst="rect">
              <a:avLst/>
            </a:prstGeom>
            <a:ln w="38100" cap="sq">
              <a:solidFill>
                <a:srgbClr val="FF7D7D"/>
              </a:solidFill>
              <a:prstDash val="solid"/>
              <a:miter lim="800000"/>
            </a:ln>
            <a:effectLst>
              <a:outerShdw blurRad="50800" dist="38100" dir="2700000" algn="tl" rotWithShape="0">
                <a:srgbClr val="000000">
                  <a:alpha val="43000"/>
                </a:srgbClr>
              </a:outerShdw>
            </a:effectLst>
          </p:spPr>
        </p:pic>
        <p:pic>
          <p:nvPicPr>
            <p:cNvPr id="9" name="Imagen 8" descr="Imagen que contiene agua, alberca, azul, hombre&#10;&#10;Descripción generada automáticamente">
              <a:extLst>
                <a:ext uri="{FF2B5EF4-FFF2-40B4-BE49-F238E27FC236}">
                  <a16:creationId xmlns:a16="http://schemas.microsoft.com/office/drawing/2014/main" id="{991B4E96-2341-007B-E66A-B9CE9AA2D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9369" y="1374963"/>
              <a:ext cx="2910288" cy="216217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grpSp>
      <p:pic>
        <p:nvPicPr>
          <p:cNvPr id="16" name="Imagen 15" descr="Un grupo de personas disfrazadas&#10;&#10;Descripción generada automáticamente con confianza media">
            <a:extLst>
              <a:ext uri="{FF2B5EF4-FFF2-40B4-BE49-F238E27FC236}">
                <a16:creationId xmlns:a16="http://schemas.microsoft.com/office/drawing/2014/main" id="{6626BD51-86B1-8EA2-C98F-E5CC3A4A8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725" y="223434"/>
            <a:ext cx="2859518" cy="2021697"/>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CuadroTexto 17">
            <a:extLst>
              <a:ext uri="{FF2B5EF4-FFF2-40B4-BE49-F238E27FC236}">
                <a16:creationId xmlns:a16="http://schemas.microsoft.com/office/drawing/2014/main" id="{40924BDB-40C0-7898-BE5F-C229FCC3D1B1}"/>
              </a:ext>
            </a:extLst>
          </p:cNvPr>
          <p:cNvSpPr txBox="1"/>
          <p:nvPr/>
        </p:nvSpPr>
        <p:spPr>
          <a:xfrm>
            <a:off x="43765" y="3739113"/>
            <a:ext cx="6826480" cy="1323439"/>
          </a:xfrm>
          <a:prstGeom prst="rect">
            <a:avLst/>
          </a:prstGeom>
          <a:noFill/>
        </p:spPr>
        <p:txBody>
          <a:bodyPr wrap="square">
            <a:spAutoFit/>
          </a:bodyPr>
          <a:lstStyle/>
          <a:p>
            <a:pPr>
              <a:spcBef>
                <a:spcPts val="600"/>
              </a:spcBef>
            </a:pPr>
            <a:r>
              <a:rPr lang="lv-LV" sz="2000" b="1" dirty="0"/>
              <a:t>Viņi bija tauta bez vadoņa, kurai nebija neviena, kas tos vadītu (1.Ķēn.22:17). Viņi gaidīja Mesiju, kas viņus atbrīvos no Romas. Bet Jēzus bija Mesija, kurš atbrīvos viņus no grēka (Mk.10:45).</a:t>
            </a:r>
            <a:endParaRPr lang="es-ES" sz="2000" b="1" dirty="0"/>
          </a:p>
        </p:txBody>
      </p:sp>
      <p:sp>
        <p:nvSpPr>
          <p:cNvPr id="20" name="CuadroTexto 19">
            <a:extLst>
              <a:ext uri="{FF2B5EF4-FFF2-40B4-BE49-F238E27FC236}">
                <a16:creationId xmlns:a16="http://schemas.microsoft.com/office/drawing/2014/main" id="{4F7BE557-0743-EDC1-05B7-92171D39EE33}"/>
              </a:ext>
            </a:extLst>
          </p:cNvPr>
          <p:cNvSpPr txBox="1"/>
          <p:nvPr/>
        </p:nvSpPr>
        <p:spPr>
          <a:xfrm>
            <a:off x="43765" y="2415674"/>
            <a:ext cx="6702656" cy="1015663"/>
          </a:xfrm>
          <a:prstGeom prst="rect">
            <a:avLst/>
          </a:prstGeom>
          <a:noFill/>
        </p:spPr>
        <p:txBody>
          <a:bodyPr wrap="square">
            <a:spAutoFit/>
          </a:bodyPr>
          <a:lstStyle/>
          <a:p>
            <a:pPr>
              <a:spcBef>
                <a:spcPts val="600"/>
              </a:spcBef>
            </a:pPr>
            <a:r>
              <a:rPr lang="lv-LV" sz="2000" b="1" dirty="0"/>
              <a:t>Jēzus atkāpās kopā ar viņiem, bet liels pūlis nāca un gaidīja Viņu krastā. Kad Viņš tos ieraudzīja, "Viņam kļuva žēl, jo tie bija kā avis, kam nav gana" (Mk.6:34).</a:t>
            </a:r>
            <a:endParaRPr lang="es-ES" sz="2000" b="1" dirty="0"/>
          </a:p>
        </p:txBody>
      </p:sp>
      <p:sp>
        <p:nvSpPr>
          <p:cNvPr id="8" name="CuadroTexto 7">
            <a:extLst>
              <a:ext uri="{FF2B5EF4-FFF2-40B4-BE49-F238E27FC236}">
                <a16:creationId xmlns:a16="http://schemas.microsoft.com/office/drawing/2014/main" id="{8BF9791F-1AFE-3782-5306-F1647146FF53}"/>
              </a:ext>
            </a:extLst>
          </p:cNvPr>
          <p:cNvSpPr txBox="1"/>
          <p:nvPr/>
        </p:nvSpPr>
        <p:spPr>
          <a:xfrm>
            <a:off x="43763" y="6042157"/>
            <a:ext cx="6826479" cy="707886"/>
          </a:xfrm>
          <a:prstGeom prst="rect">
            <a:avLst/>
          </a:prstGeom>
          <a:noFill/>
        </p:spPr>
        <p:txBody>
          <a:bodyPr wrap="square">
            <a:spAutoFit/>
          </a:bodyPr>
          <a:lstStyle/>
          <a:p>
            <a:pPr>
              <a:spcBef>
                <a:spcPts val="600"/>
              </a:spcBef>
            </a:pPr>
            <a:r>
              <a:rPr lang="lv-LV" sz="2000" b="1" dirty="0"/>
              <a:t>Ko darīja Jēzus? Viņš atteicās no pasaules goda, bet lūdza (Mk.6:45-46).</a:t>
            </a:r>
            <a:endParaRPr lang="es-ES" sz="2000" b="1" dirty="0"/>
          </a:p>
        </p:txBody>
      </p:sp>
      <p:sp>
        <p:nvSpPr>
          <p:cNvPr id="13" name="CuadroTexto 12">
            <a:extLst>
              <a:ext uri="{FF2B5EF4-FFF2-40B4-BE49-F238E27FC236}">
                <a16:creationId xmlns:a16="http://schemas.microsoft.com/office/drawing/2014/main" id="{3718A45A-95D2-CA89-47A6-C11618A08754}"/>
              </a:ext>
            </a:extLst>
          </p:cNvPr>
          <p:cNvSpPr txBox="1"/>
          <p:nvPr/>
        </p:nvSpPr>
        <p:spPr>
          <a:xfrm>
            <a:off x="43764" y="5047164"/>
            <a:ext cx="6826478" cy="1015663"/>
          </a:xfrm>
          <a:prstGeom prst="rect">
            <a:avLst/>
          </a:prstGeom>
          <a:noFill/>
        </p:spPr>
        <p:txBody>
          <a:bodyPr wrap="square">
            <a:spAutoFit/>
          </a:bodyPr>
          <a:lstStyle/>
          <a:p>
            <a:pPr>
              <a:spcBef>
                <a:spcPts val="600"/>
              </a:spcBef>
            </a:pPr>
            <a:r>
              <a:rPr lang="lv-LV" sz="2000" b="1" dirty="0"/>
              <a:t>Pēc maizes un zivju pavairošanas brīnuma, pūlis vēlējās, lai Jēzus kļūst par viņu politisko līderi (Jņ.6:14-15). Arī mācekļi, no savas puses, nebija sapratuši Jēzus lomu (Mk.6:52).</a:t>
            </a:r>
            <a:endParaRPr lang="es-ES" sz="2000" b="1" dirty="0"/>
          </a:p>
        </p:txBody>
      </p:sp>
      <p:pic>
        <p:nvPicPr>
          <p:cNvPr id="12" name="Imagen 11" descr="Imagen que contiene exterior, agua, parado, mujer&#10;&#10;Descripción generada automáticamente">
            <a:extLst>
              <a:ext uri="{FF2B5EF4-FFF2-40B4-BE49-F238E27FC236}">
                <a16:creationId xmlns:a16="http://schemas.microsoft.com/office/drawing/2014/main" id="{2F6FA2CB-3704-1670-C362-7B0EE50A4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8925" y="4677370"/>
            <a:ext cx="1519915" cy="202335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1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8"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973</TotalTime>
  <Words>1177</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Isabel Laveda</cp:lastModifiedBy>
  <cp:revision>113</cp:revision>
  <dcterms:created xsi:type="dcterms:W3CDTF">2024-06-24T15:01:56Z</dcterms:created>
  <dcterms:modified xsi:type="dcterms:W3CDTF">2024-07-01T05:35:00Z</dcterms:modified>
</cp:coreProperties>
</file>