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6" r:id="rId4"/>
    <p:sldId id="257" r:id="rId5"/>
    <p:sldId id="258" r:id="rId6"/>
    <p:sldId id="259" r:id="rId7"/>
    <p:sldId id="290" r:id="rId8"/>
    <p:sldId id="260" r:id="rId9"/>
    <p:sldId id="291" r:id="rId10"/>
    <p:sldId id="293" r:id="rId11"/>
    <p:sldId id="263" r:id="rId12"/>
    <p:sldId id="292" r:id="rId13"/>
    <p:sldId id="287" r:id="rId14"/>
    <p:sldId id="289"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A41"/>
    <a:srgbClr val="5C3532"/>
    <a:srgbClr val="1A5000"/>
    <a:srgbClr val="E4B43C"/>
    <a:srgbClr val="4DAD9D"/>
    <a:srgbClr val="C0E3DD"/>
    <a:srgbClr val="C4C8EE"/>
    <a:srgbClr val="89B6AF"/>
    <a:srgbClr val="B8A200"/>
    <a:srgbClr val="FFE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7" d="100"/>
          <a:sy n="37" d="100"/>
        </p:scale>
        <p:origin x="48" y="12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F1743-FB00-4C33-8801-18BA799D7977}" type="doc">
      <dgm:prSet loTypeId="urn:microsoft.com/office/officeart/2009/3/layout/SnapshotPictureList" loCatId="picture" qsTypeId="urn:microsoft.com/office/officeart/2005/8/quickstyle/3d3" qsCatId="3D" csTypeId="urn:microsoft.com/office/officeart/2005/8/colors/colorful5" csCatId="colorful" phldr="1"/>
      <dgm:spPr/>
      <dgm:t>
        <a:bodyPr/>
        <a:lstStyle/>
        <a:p>
          <a:endParaRPr lang="es-ES"/>
        </a:p>
      </dgm:t>
    </dgm:pt>
    <dgm:pt modelId="{CA3C7DB5-FEC3-4598-B83B-5961C05A66FF}">
      <dgm:prSet custT="1"/>
      <dgm:spPr/>
      <dgm:t>
        <a:bodyPr/>
        <a:lstStyle/>
        <a:p>
          <a:r>
            <a:rPr lang="lv-LV" sz="1800" b="1" noProof="0" dirty="0"/>
            <a:t>“Atstājiet vispirms”</a:t>
          </a:r>
          <a:endParaRPr lang="lv-LV" sz="1800" noProof="0" dirty="0"/>
        </a:p>
      </dgm:t>
    </dgm:pt>
    <dgm:pt modelId="{18389408-70D2-444A-8A03-A1FFB28FF36E}" type="parTrans" cxnId="{FD5D7C23-9A8D-4EC7-9ABB-A620CBD2DE8B}">
      <dgm:prSet/>
      <dgm:spPr/>
      <dgm:t>
        <a:bodyPr/>
        <a:lstStyle/>
        <a:p>
          <a:endParaRPr lang="es-ES" sz="1800"/>
        </a:p>
      </dgm:t>
    </dgm:pt>
    <dgm:pt modelId="{7AEDF203-F055-476B-99FD-3501CD9CD1D4}" type="sibTrans" cxnId="{FD5D7C23-9A8D-4EC7-9ABB-A620CBD2DE8B}">
      <dgm:prSet/>
      <dgm:spPr/>
      <dgm:t>
        <a:bodyPr/>
        <a:lstStyle/>
        <a:p>
          <a:endParaRPr lang="es-ES" sz="1800"/>
        </a:p>
      </dgm:t>
    </dgm:pt>
    <dgm:pt modelId="{5418C5C2-5884-471C-A748-797F1803639B}">
      <dgm:prSet custT="1"/>
      <dgm:spPr/>
      <dgm:t>
        <a:bodyPr/>
        <a:lstStyle/>
        <a:p>
          <a:r>
            <a:rPr lang="es-ES" sz="1800" b="1" dirty="0"/>
            <a:t>“</a:t>
          </a:r>
          <a:r>
            <a:rPr lang="es-ES" sz="1800" b="1" dirty="0" err="1"/>
            <a:t>Kucēni</a:t>
          </a:r>
          <a:r>
            <a:rPr lang="es-ES" sz="1800" b="1" dirty="0"/>
            <a:t>”</a:t>
          </a:r>
          <a:endParaRPr lang="es-ES" sz="1800" dirty="0"/>
        </a:p>
      </dgm:t>
    </dgm:pt>
    <dgm:pt modelId="{FFBD6A79-E4CA-419F-A15C-A710DEC66674}" type="parTrans" cxnId="{9FC2651F-BA8C-49C3-8B4E-84CD60D3F9E0}">
      <dgm:prSet/>
      <dgm:spPr/>
      <dgm:t>
        <a:bodyPr/>
        <a:lstStyle/>
        <a:p>
          <a:endParaRPr lang="es-ES" sz="1800"/>
        </a:p>
      </dgm:t>
    </dgm:pt>
    <dgm:pt modelId="{A871EC6F-FFF4-4591-9FEA-C28D9068187E}" type="sibTrans" cxnId="{9FC2651F-BA8C-49C3-8B4E-84CD60D3F9E0}">
      <dgm:prSet/>
      <dgm:spPr/>
      <dgm:t>
        <a:bodyPr/>
        <a:lstStyle/>
        <a:p>
          <a:endParaRPr lang="es-ES" sz="1800"/>
        </a:p>
      </dgm:t>
    </dgm:pt>
    <dgm:pt modelId="{6D54CBB9-08C1-451B-A4D5-52BA208B3540}">
      <dgm:prSet custT="1"/>
      <dgm:spPr/>
      <dgm:t>
        <a:bodyPr/>
        <a:lstStyle/>
        <a:p>
          <a:r>
            <a:rPr lang="lv-LV" sz="1800" b="1" dirty="0"/>
            <a:t>Viņa lūdza otro, lai paņemtu  to, kas ir nobiris apakš galda, no bērnu  druskām.</a:t>
          </a:r>
          <a:endParaRPr lang="es-ES" sz="1800" dirty="0"/>
        </a:p>
      </dgm:t>
    </dgm:pt>
    <dgm:pt modelId="{56EF3B04-9676-494F-A5A9-334BB32C9184}" type="parTrans" cxnId="{2065AEB6-8032-4D00-9F44-EAAC5899D16F}">
      <dgm:prSet/>
      <dgm:spPr/>
      <dgm:t>
        <a:bodyPr/>
        <a:lstStyle/>
        <a:p>
          <a:endParaRPr lang="es-ES" sz="1800"/>
        </a:p>
      </dgm:t>
    </dgm:pt>
    <dgm:pt modelId="{3AABBBB4-1CA4-439C-8A73-4B11A6A9800E}" type="sibTrans" cxnId="{2065AEB6-8032-4D00-9F44-EAAC5899D16F}">
      <dgm:prSet/>
      <dgm:spPr/>
      <dgm:t>
        <a:bodyPr/>
        <a:lstStyle/>
        <a:p>
          <a:endParaRPr lang="es-ES" sz="1800"/>
        </a:p>
      </dgm:t>
    </dgm:pt>
    <dgm:pt modelId="{C7F814C4-8ABA-4989-8F4B-969434095643}">
      <dgm:prSet custT="1"/>
      <dgm:spPr/>
      <dgm:t>
        <a:bodyPr/>
        <a:lstStyle/>
        <a:p>
          <a:r>
            <a:rPr lang="lv-LV" sz="1800" b="1" dirty="0"/>
            <a:t>Pieradināti suņi (nevis klaiņojoši) bija daļa no ģimenes, tāpēc varēja baudīt tās priekšrocības.</a:t>
          </a:r>
          <a:endParaRPr lang="es-ES" sz="1800" dirty="0"/>
        </a:p>
      </dgm:t>
    </dgm:pt>
    <dgm:pt modelId="{8A87C6E1-4AB4-4381-B435-22B4459439E1}" type="parTrans" cxnId="{3B8C3B92-CFD9-4CB2-BC52-4D14FC99F5BA}">
      <dgm:prSet/>
      <dgm:spPr/>
      <dgm:t>
        <a:bodyPr/>
        <a:lstStyle/>
        <a:p>
          <a:endParaRPr lang="es-ES" sz="1800"/>
        </a:p>
      </dgm:t>
    </dgm:pt>
    <dgm:pt modelId="{72CE0621-ECAC-495F-BEC5-D0C7BC8A3E74}" type="sibTrans" cxnId="{3B8C3B92-CFD9-4CB2-BC52-4D14FC99F5BA}">
      <dgm:prSet/>
      <dgm:spPr/>
      <dgm:t>
        <a:bodyPr/>
        <a:lstStyle/>
        <a:p>
          <a:endParaRPr lang="es-ES" sz="1800"/>
        </a:p>
      </dgm:t>
    </dgm:pt>
    <dgm:pt modelId="{EC16E38C-CA1A-4778-BCD8-B001C6BEC428}" type="pres">
      <dgm:prSet presAssocID="{1BFF1743-FB00-4C33-8801-18BA799D7977}" presName="Name0" presStyleCnt="0">
        <dgm:presLayoutVars>
          <dgm:chMax/>
          <dgm:chPref/>
          <dgm:dir/>
          <dgm:animLvl val="lvl"/>
        </dgm:presLayoutVars>
      </dgm:prSet>
      <dgm:spPr/>
    </dgm:pt>
    <dgm:pt modelId="{2BAF0E80-0394-4711-8B94-54E2FCBA6AB7}" type="pres">
      <dgm:prSet presAssocID="{CA3C7DB5-FEC3-4598-B83B-5961C05A66FF}" presName="composite" presStyleCnt="0"/>
      <dgm:spPr/>
    </dgm:pt>
    <dgm:pt modelId="{26B37E01-76EB-46C7-BD8B-FDDEFB82DEE7}" type="pres">
      <dgm:prSet presAssocID="{CA3C7DB5-FEC3-4598-B83B-5961C05A66FF}" presName="ParentAccentShape" presStyleLbl="trBgShp" presStyleIdx="0" presStyleCnt="4"/>
      <dgm:spPr>
        <a:solidFill>
          <a:schemeClr val="accent2">
            <a:lumMod val="60000"/>
            <a:lumOff val="40000"/>
          </a:schemeClr>
        </a:solidFill>
        <a:ln w="38100">
          <a:solidFill>
            <a:schemeClr val="accent2">
              <a:lumMod val="50000"/>
            </a:schemeClr>
          </a:solidFill>
        </a:ln>
      </dgm:spPr>
    </dgm:pt>
    <dgm:pt modelId="{2A853996-3911-48AC-BE4A-1A61CED087DC}" type="pres">
      <dgm:prSet presAssocID="{CA3C7DB5-FEC3-4598-B83B-5961C05A66FF}" presName="ParentText" presStyleLbl="revTx" presStyleIdx="0" presStyleCnt="4">
        <dgm:presLayoutVars>
          <dgm:chMax val="1"/>
          <dgm:chPref val="1"/>
          <dgm:bulletEnabled val="1"/>
        </dgm:presLayoutVars>
      </dgm:prSet>
      <dgm:spPr/>
    </dgm:pt>
    <dgm:pt modelId="{7585068C-A66D-4DAA-852F-40FB80074195}" type="pres">
      <dgm:prSet presAssocID="{CA3C7DB5-FEC3-4598-B83B-5961C05A66FF}" presName="ChildText" presStyleLbl="revTx" presStyleIdx="1" presStyleCnt="4" custScaleX="110002">
        <dgm:presLayoutVars>
          <dgm:chMax val="0"/>
          <dgm:chPref val="0"/>
        </dgm:presLayoutVars>
      </dgm:prSet>
      <dgm:spPr/>
    </dgm:pt>
    <dgm:pt modelId="{06F04885-DAFA-4538-9071-78D8E3F90BAC}" type="pres">
      <dgm:prSet presAssocID="{CA3C7DB5-FEC3-4598-B83B-5961C05A66FF}" presName="ChildAccentShape" presStyleLbl="trBgShp" presStyleIdx="1" presStyleCnt="4"/>
      <dgm:spPr>
        <a:solidFill>
          <a:schemeClr val="accent2">
            <a:lumMod val="60000"/>
            <a:lumOff val="40000"/>
          </a:schemeClr>
        </a:solidFill>
        <a:ln w="38100">
          <a:solidFill>
            <a:schemeClr val="accent2">
              <a:lumMod val="50000"/>
            </a:schemeClr>
          </a:solidFill>
        </a:ln>
      </dgm:spPr>
    </dgm:pt>
    <dgm:pt modelId="{94B8336B-D5F6-4336-BAAE-6392F2325C72}" type="pres">
      <dgm:prSet presAssocID="{CA3C7DB5-FEC3-4598-B83B-5961C05A66FF}" presName="Image" presStyleLbl="alignImgPlace1" presStyleIdx="0" presStyleCnt="2"/>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C7A4D659-37CF-43BB-8A0C-82DD378DD276}" type="pres">
      <dgm:prSet presAssocID="{7AEDF203-F055-476B-99FD-3501CD9CD1D4}" presName="sibTrans" presStyleCnt="0"/>
      <dgm:spPr/>
    </dgm:pt>
    <dgm:pt modelId="{3F839820-3F99-489C-957F-7C2EC4DC5C4C}" type="pres">
      <dgm:prSet presAssocID="{5418C5C2-5884-471C-A748-797F1803639B}" presName="composite" presStyleCnt="0"/>
      <dgm:spPr/>
    </dgm:pt>
    <dgm:pt modelId="{C31A4A3F-958B-4A71-B59C-6A85C6372585}" type="pres">
      <dgm:prSet presAssocID="{5418C5C2-5884-471C-A748-797F1803639B}" presName="ParentAccentShape" presStyleLbl="trBgShp" presStyleIdx="2" presStyleCnt="4"/>
      <dgm:spPr>
        <a:xfrm>
          <a:off x="6074876" y="356759"/>
          <a:ext cx="3501607" cy="2491783"/>
        </a:xfrm>
        <a:prstGeom prst="frame">
          <a:avLst>
            <a:gd name="adj1" fmla="val 5450"/>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gm:spPr>
    </dgm:pt>
    <dgm:pt modelId="{8E8FABF0-AB5C-4957-9DCE-42C0BF8532F6}" type="pres">
      <dgm:prSet presAssocID="{5418C5C2-5884-471C-A748-797F1803639B}" presName="ParentText" presStyleLbl="revTx" presStyleIdx="2" presStyleCnt="4">
        <dgm:presLayoutVars>
          <dgm:chMax val="1"/>
          <dgm:chPref val="1"/>
          <dgm:bulletEnabled val="1"/>
        </dgm:presLayoutVars>
      </dgm:prSet>
      <dgm:spPr/>
    </dgm:pt>
    <dgm:pt modelId="{98BDD9DD-95DA-4AA4-9024-43EFD1E0FA91}" type="pres">
      <dgm:prSet presAssocID="{5418C5C2-5884-471C-A748-797F1803639B}" presName="ChildText" presStyleLbl="revTx" presStyleIdx="3" presStyleCnt="4">
        <dgm:presLayoutVars>
          <dgm:chMax val="0"/>
          <dgm:chPref val="0"/>
        </dgm:presLayoutVars>
      </dgm:prSet>
      <dgm:spPr/>
    </dgm:pt>
    <dgm:pt modelId="{E8ACC6C2-FED7-4E0A-AD73-C8A1D1E9A42C}" type="pres">
      <dgm:prSet presAssocID="{5418C5C2-5884-471C-A748-797F1803639B}" presName="ChildAccentShape" presStyleLbl="trBgShp" presStyleIdx="3" presStyleCnt="4"/>
      <dgm:spPr>
        <a:xfrm>
          <a:off x="11462487" y="356759"/>
          <a:ext cx="134633" cy="2491783"/>
        </a:xfrm>
        <a:prstGeom prst="rect">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gm:spPr>
    </dgm:pt>
    <dgm:pt modelId="{455F2C1C-DFD5-428C-B53C-127BFDC596B3}" type="pres">
      <dgm:prSet presAssocID="{5418C5C2-5884-471C-A748-797F1803639B}" presName="Image" presStyleLbl="alignImgPlace1" presStyleIdx="1" presStyleCnt="2"/>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298"/>
          </a:stretch>
        </a:blipFill>
      </dgm:spPr>
    </dgm:pt>
  </dgm:ptLst>
  <dgm:cxnLst>
    <dgm:cxn modelId="{9FC2651F-BA8C-49C3-8B4E-84CD60D3F9E0}" srcId="{1BFF1743-FB00-4C33-8801-18BA799D7977}" destId="{5418C5C2-5884-471C-A748-797F1803639B}" srcOrd="1" destOrd="0" parTransId="{FFBD6A79-E4CA-419F-A15C-A710DEC66674}" sibTransId="{A871EC6F-FFF4-4591-9FEA-C28D9068187E}"/>
    <dgm:cxn modelId="{FD5D7C23-9A8D-4EC7-9ABB-A620CBD2DE8B}" srcId="{1BFF1743-FB00-4C33-8801-18BA799D7977}" destId="{CA3C7DB5-FEC3-4598-B83B-5961C05A66FF}" srcOrd="0" destOrd="0" parTransId="{18389408-70D2-444A-8A03-A1FFB28FF36E}" sibTransId="{7AEDF203-F055-476B-99FD-3501CD9CD1D4}"/>
    <dgm:cxn modelId="{7333E46B-0D38-4C47-A008-B5C9A30989D9}" type="presOf" srcId="{5418C5C2-5884-471C-A748-797F1803639B}" destId="{8E8FABF0-AB5C-4957-9DCE-42C0BF8532F6}" srcOrd="0" destOrd="0" presId="urn:microsoft.com/office/officeart/2009/3/layout/SnapshotPictureList"/>
    <dgm:cxn modelId="{88CBDC86-C235-40CD-8908-E1F48A88E110}" type="presOf" srcId="{C7F814C4-8ABA-4989-8F4B-969434095643}" destId="{98BDD9DD-95DA-4AA4-9024-43EFD1E0FA91}" srcOrd="0" destOrd="0" presId="urn:microsoft.com/office/officeart/2009/3/layout/SnapshotPictureList"/>
    <dgm:cxn modelId="{B76A1992-8B6F-4F3C-8DAF-B6C0261223B6}" type="presOf" srcId="{6D54CBB9-08C1-451B-A4D5-52BA208B3540}" destId="{7585068C-A66D-4DAA-852F-40FB80074195}" srcOrd="0" destOrd="0" presId="urn:microsoft.com/office/officeart/2009/3/layout/SnapshotPictureList"/>
    <dgm:cxn modelId="{3B8C3B92-CFD9-4CB2-BC52-4D14FC99F5BA}" srcId="{5418C5C2-5884-471C-A748-797F1803639B}" destId="{C7F814C4-8ABA-4989-8F4B-969434095643}" srcOrd="0" destOrd="0" parTransId="{8A87C6E1-4AB4-4381-B435-22B4459439E1}" sibTransId="{72CE0621-ECAC-495F-BEC5-D0C7BC8A3E74}"/>
    <dgm:cxn modelId="{2065AEB6-8032-4D00-9F44-EAAC5899D16F}" srcId="{CA3C7DB5-FEC3-4598-B83B-5961C05A66FF}" destId="{6D54CBB9-08C1-451B-A4D5-52BA208B3540}" srcOrd="0" destOrd="0" parTransId="{56EF3B04-9676-494F-A5A9-334BB32C9184}" sibTransId="{3AABBBB4-1CA4-439C-8A73-4B11A6A9800E}"/>
    <dgm:cxn modelId="{4A3AFDE3-7631-4AD7-9A33-9229EFC36BD9}" type="presOf" srcId="{1BFF1743-FB00-4C33-8801-18BA799D7977}" destId="{EC16E38C-CA1A-4778-BCD8-B001C6BEC428}" srcOrd="0" destOrd="0" presId="urn:microsoft.com/office/officeart/2009/3/layout/SnapshotPictureList"/>
    <dgm:cxn modelId="{3C7D12EB-272B-4043-9CF8-30E2E6B02CF3}" type="presOf" srcId="{CA3C7DB5-FEC3-4598-B83B-5961C05A66FF}" destId="{2A853996-3911-48AC-BE4A-1A61CED087DC}" srcOrd="0" destOrd="0" presId="urn:microsoft.com/office/officeart/2009/3/layout/SnapshotPictureList"/>
    <dgm:cxn modelId="{25139EE1-E000-436F-84EB-B7617C05AB4F}" type="presParOf" srcId="{EC16E38C-CA1A-4778-BCD8-B001C6BEC428}" destId="{2BAF0E80-0394-4711-8B94-54E2FCBA6AB7}" srcOrd="0" destOrd="0" presId="urn:microsoft.com/office/officeart/2009/3/layout/SnapshotPictureList"/>
    <dgm:cxn modelId="{FC59386F-E81B-4B5A-94DF-9AAB4007F052}" type="presParOf" srcId="{2BAF0E80-0394-4711-8B94-54E2FCBA6AB7}" destId="{26B37E01-76EB-46C7-BD8B-FDDEFB82DEE7}" srcOrd="0" destOrd="0" presId="urn:microsoft.com/office/officeart/2009/3/layout/SnapshotPictureList"/>
    <dgm:cxn modelId="{54E4571D-1A30-45BB-8356-EB520C7AD4F4}" type="presParOf" srcId="{2BAF0E80-0394-4711-8B94-54E2FCBA6AB7}" destId="{2A853996-3911-48AC-BE4A-1A61CED087DC}" srcOrd="1" destOrd="0" presId="urn:microsoft.com/office/officeart/2009/3/layout/SnapshotPictureList"/>
    <dgm:cxn modelId="{6CA382DF-CD01-4634-9612-0BEF0C2173E4}" type="presParOf" srcId="{2BAF0E80-0394-4711-8B94-54E2FCBA6AB7}" destId="{7585068C-A66D-4DAA-852F-40FB80074195}" srcOrd="2" destOrd="0" presId="urn:microsoft.com/office/officeart/2009/3/layout/SnapshotPictureList"/>
    <dgm:cxn modelId="{223441D6-A1B1-4674-B6D5-CEEFEBD327FB}" type="presParOf" srcId="{2BAF0E80-0394-4711-8B94-54E2FCBA6AB7}" destId="{06F04885-DAFA-4538-9071-78D8E3F90BAC}" srcOrd="3" destOrd="0" presId="urn:microsoft.com/office/officeart/2009/3/layout/SnapshotPictureList"/>
    <dgm:cxn modelId="{D0C22B76-C198-492B-9C66-136F3CB25E61}" type="presParOf" srcId="{2BAF0E80-0394-4711-8B94-54E2FCBA6AB7}" destId="{94B8336B-D5F6-4336-BAAE-6392F2325C72}" srcOrd="4" destOrd="0" presId="urn:microsoft.com/office/officeart/2009/3/layout/SnapshotPictureList"/>
    <dgm:cxn modelId="{1FB25EC9-0B43-4D19-A528-AAE409FD4922}" type="presParOf" srcId="{EC16E38C-CA1A-4778-BCD8-B001C6BEC428}" destId="{C7A4D659-37CF-43BB-8A0C-82DD378DD276}" srcOrd="1" destOrd="0" presId="urn:microsoft.com/office/officeart/2009/3/layout/SnapshotPictureList"/>
    <dgm:cxn modelId="{D4CD0869-6219-462B-A406-7FF693E6DF88}" type="presParOf" srcId="{EC16E38C-CA1A-4778-BCD8-B001C6BEC428}" destId="{3F839820-3F99-489C-957F-7C2EC4DC5C4C}" srcOrd="2" destOrd="0" presId="urn:microsoft.com/office/officeart/2009/3/layout/SnapshotPictureList"/>
    <dgm:cxn modelId="{4883CF65-3854-4E7B-A341-0955CA2196EE}" type="presParOf" srcId="{3F839820-3F99-489C-957F-7C2EC4DC5C4C}" destId="{C31A4A3F-958B-4A71-B59C-6A85C6372585}" srcOrd="0" destOrd="0" presId="urn:microsoft.com/office/officeart/2009/3/layout/SnapshotPictureList"/>
    <dgm:cxn modelId="{D70AF59A-E3A0-420F-811A-8C943481C7A7}" type="presParOf" srcId="{3F839820-3F99-489C-957F-7C2EC4DC5C4C}" destId="{8E8FABF0-AB5C-4957-9DCE-42C0BF8532F6}" srcOrd="1" destOrd="0" presId="urn:microsoft.com/office/officeart/2009/3/layout/SnapshotPictureList"/>
    <dgm:cxn modelId="{8D094036-70DD-49EE-8D40-DDAEEBEA8BDF}" type="presParOf" srcId="{3F839820-3F99-489C-957F-7C2EC4DC5C4C}" destId="{98BDD9DD-95DA-4AA4-9024-43EFD1E0FA91}" srcOrd="2" destOrd="0" presId="urn:microsoft.com/office/officeart/2009/3/layout/SnapshotPictureList"/>
    <dgm:cxn modelId="{87E26D1B-99AF-4C0D-BBE6-97F7D2F992E5}" type="presParOf" srcId="{3F839820-3F99-489C-957F-7C2EC4DC5C4C}" destId="{E8ACC6C2-FED7-4E0A-AD73-C8A1D1E9A42C}" srcOrd="3" destOrd="0" presId="urn:microsoft.com/office/officeart/2009/3/layout/SnapshotPictureList"/>
    <dgm:cxn modelId="{AE048059-5EA3-4B6A-A37F-C29C59D19EED}" type="presParOf" srcId="{3F839820-3F99-489C-957F-7C2EC4DC5C4C}" destId="{455F2C1C-DFD5-428C-B53C-127BFDC596B3}" srcOrd="4" destOrd="0" presId="urn:microsoft.com/office/officeart/2009/3/layout/SnapshotPictur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CC6C2-FED7-4E0A-AD73-C8A1D1E9A42C}">
      <dsp:nvSpPr>
        <dsp:cNvPr id="0" name=""/>
        <dsp:cNvSpPr/>
      </dsp:nvSpPr>
      <dsp:spPr>
        <a:xfrm>
          <a:off x="11462487" y="356759"/>
          <a:ext cx="134633" cy="2491783"/>
        </a:xfrm>
        <a:prstGeom prst="rect">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C31A4A3F-958B-4A71-B59C-6A85C6372585}">
      <dsp:nvSpPr>
        <dsp:cNvPr id="0" name=""/>
        <dsp:cNvSpPr/>
      </dsp:nvSpPr>
      <dsp:spPr>
        <a:xfrm>
          <a:off x="6074876" y="356759"/>
          <a:ext cx="3501607" cy="2491783"/>
        </a:xfrm>
        <a:prstGeom prst="frame">
          <a:avLst>
            <a:gd name="adj1" fmla="val 5450"/>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26B37E01-76EB-46C7-BD8B-FDDEFB82DEE7}">
      <dsp:nvSpPr>
        <dsp:cNvPr id="0" name=""/>
        <dsp:cNvSpPr/>
      </dsp:nvSpPr>
      <dsp:spPr>
        <a:xfrm>
          <a:off x="138962" y="356759"/>
          <a:ext cx="3501607" cy="2491783"/>
        </a:xfrm>
        <a:prstGeom prst="frame">
          <a:avLst>
            <a:gd name="adj1" fmla="val 5450"/>
          </a:avLst>
        </a:prstGeom>
        <a:solidFill>
          <a:schemeClr val="accent2">
            <a:lumMod val="60000"/>
            <a:lumOff val="40000"/>
          </a:schemeClr>
        </a:solidFill>
        <a:ln w="3810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06F04885-DAFA-4538-9071-78D8E3F90BAC}">
      <dsp:nvSpPr>
        <dsp:cNvPr id="0" name=""/>
        <dsp:cNvSpPr/>
      </dsp:nvSpPr>
      <dsp:spPr>
        <a:xfrm>
          <a:off x="5526573" y="356759"/>
          <a:ext cx="134633" cy="2491783"/>
        </a:xfrm>
        <a:prstGeom prst="rect">
          <a:avLst/>
        </a:prstGeom>
        <a:solidFill>
          <a:schemeClr val="accent2">
            <a:lumMod val="60000"/>
            <a:lumOff val="40000"/>
          </a:schemeClr>
        </a:solidFill>
        <a:ln w="3810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94B8336B-D5F6-4336-BAAE-6392F2325C72}">
      <dsp:nvSpPr>
        <dsp:cNvPr id="0" name=""/>
        <dsp:cNvSpPr/>
      </dsp:nvSpPr>
      <dsp:spPr>
        <a:xfrm>
          <a:off x="4328" y="58191"/>
          <a:ext cx="3366974" cy="2357009"/>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2A853996-3911-48AC-BE4A-1A61CED087DC}">
      <dsp:nvSpPr>
        <dsp:cNvPr id="0" name=""/>
        <dsp:cNvSpPr/>
      </dsp:nvSpPr>
      <dsp:spPr>
        <a:xfrm>
          <a:off x="275858" y="2416038"/>
          <a:ext cx="3230077" cy="29577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None/>
          </a:pPr>
          <a:r>
            <a:rPr lang="lv-LV" sz="1800" b="1" kern="1200" noProof="0" dirty="0"/>
            <a:t>“Atstājiet vispirms”</a:t>
          </a:r>
          <a:endParaRPr lang="lv-LV" sz="1800" kern="1200" noProof="0" dirty="0"/>
        </a:p>
      </dsp:txBody>
      <dsp:txXfrm>
        <a:off x="275858" y="2416038"/>
        <a:ext cx="3230077" cy="295777"/>
      </dsp:txXfrm>
    </dsp:sp>
    <dsp:sp modelId="{7585068C-A66D-4DAA-852F-40FB80074195}">
      <dsp:nvSpPr>
        <dsp:cNvPr id="0" name=""/>
        <dsp:cNvSpPr/>
      </dsp:nvSpPr>
      <dsp:spPr>
        <a:xfrm>
          <a:off x="3703062" y="356759"/>
          <a:ext cx="1761018" cy="24917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lv-LV" sz="1800" b="1" kern="1200" dirty="0"/>
            <a:t>Viņa lūdza otro, lai paņemtu  to, kas ir nobiris apakš galda, no bērnu  druskām.</a:t>
          </a:r>
          <a:endParaRPr lang="es-ES" sz="1800" kern="1200" dirty="0"/>
        </a:p>
      </dsp:txBody>
      <dsp:txXfrm>
        <a:off x="3703062" y="356759"/>
        <a:ext cx="1761018" cy="2491783"/>
      </dsp:txXfrm>
    </dsp:sp>
    <dsp:sp modelId="{455F2C1C-DFD5-428C-B53C-127BFDC596B3}">
      <dsp:nvSpPr>
        <dsp:cNvPr id="0" name=""/>
        <dsp:cNvSpPr/>
      </dsp:nvSpPr>
      <dsp:spPr>
        <a:xfrm>
          <a:off x="5940242" y="58191"/>
          <a:ext cx="3366974" cy="2357009"/>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298"/>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E8FABF0-AB5C-4957-9DCE-42C0BF8532F6}">
      <dsp:nvSpPr>
        <dsp:cNvPr id="0" name=""/>
        <dsp:cNvSpPr/>
      </dsp:nvSpPr>
      <dsp:spPr>
        <a:xfrm>
          <a:off x="6211772" y="2416038"/>
          <a:ext cx="3230077" cy="29577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a:t>
          </a:r>
          <a:r>
            <a:rPr lang="es-ES" sz="1800" b="1" kern="1200" dirty="0" err="1"/>
            <a:t>Kucēni</a:t>
          </a:r>
          <a:r>
            <a:rPr lang="es-ES" sz="1800" b="1" kern="1200" dirty="0"/>
            <a:t>”</a:t>
          </a:r>
          <a:endParaRPr lang="es-ES" sz="1800" kern="1200" dirty="0"/>
        </a:p>
      </dsp:txBody>
      <dsp:txXfrm>
        <a:off x="6211772" y="2416038"/>
        <a:ext cx="3230077" cy="295777"/>
      </dsp:txXfrm>
    </dsp:sp>
    <dsp:sp modelId="{98BDD9DD-95DA-4AA4-9024-43EFD1E0FA91}">
      <dsp:nvSpPr>
        <dsp:cNvPr id="0" name=""/>
        <dsp:cNvSpPr/>
      </dsp:nvSpPr>
      <dsp:spPr>
        <a:xfrm>
          <a:off x="9719037" y="356759"/>
          <a:ext cx="1600896" cy="24917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lv-LV" sz="1800" b="1" kern="1200" dirty="0"/>
            <a:t>Pieradināti suņi (nevis klaiņojoši) bija daļa no ģimenes, tāpēc varēja baudīt tās priekšrocības.</a:t>
          </a:r>
          <a:endParaRPr lang="es-ES" sz="1800" kern="1200" dirty="0"/>
        </a:p>
      </dsp:txBody>
      <dsp:txXfrm>
        <a:off x="9719037" y="356759"/>
        <a:ext cx="1600896" cy="2491783"/>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A9FAB-A8CE-150F-358C-6F0B0BFCBCF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52B6A0C-C983-6BD5-5378-2315B764B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9D50AC-6081-F21C-148E-D16BD92458FD}"/>
              </a:ext>
            </a:extLst>
          </p:cNvPr>
          <p:cNvSpPr>
            <a:spLocks noGrp="1"/>
          </p:cNvSpPr>
          <p:nvPr>
            <p:ph type="dt" sz="half" idx="10"/>
          </p:nvPr>
        </p:nvSpPr>
        <p:spPr/>
        <p:txBody>
          <a:bodyPr/>
          <a:lstStyle/>
          <a:p>
            <a:fld id="{3897F8C3-7625-4F78-850E-F03FE734BE1F}" type="datetimeFigureOut">
              <a:rPr lang="es-ES" smtClean="0"/>
              <a:t>03/07/2024</a:t>
            </a:fld>
            <a:endParaRPr lang="es-ES"/>
          </a:p>
        </p:txBody>
      </p:sp>
      <p:sp>
        <p:nvSpPr>
          <p:cNvPr id="5" name="Marcador de pie de página 4">
            <a:extLst>
              <a:ext uri="{FF2B5EF4-FFF2-40B4-BE49-F238E27FC236}">
                <a16:creationId xmlns:a16="http://schemas.microsoft.com/office/drawing/2014/main" id="{F3CDFE73-8D02-E195-202A-FE78784F40D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B51C8D1-F572-4F3C-225F-8603627C4422}"/>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259651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9AB8F-6B03-7AE9-F064-34C6F768558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FFC9BA-9D3F-B414-1549-162AE82BE2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15BF98-0906-78F4-D728-20D457B0E12E}"/>
              </a:ext>
            </a:extLst>
          </p:cNvPr>
          <p:cNvSpPr>
            <a:spLocks noGrp="1"/>
          </p:cNvSpPr>
          <p:nvPr>
            <p:ph type="dt" sz="half" idx="10"/>
          </p:nvPr>
        </p:nvSpPr>
        <p:spPr/>
        <p:txBody>
          <a:bodyPr/>
          <a:lstStyle/>
          <a:p>
            <a:fld id="{3897F8C3-7625-4F78-850E-F03FE734BE1F}" type="datetimeFigureOut">
              <a:rPr lang="es-ES" smtClean="0"/>
              <a:t>03/07/2024</a:t>
            </a:fld>
            <a:endParaRPr lang="es-ES"/>
          </a:p>
        </p:txBody>
      </p:sp>
      <p:sp>
        <p:nvSpPr>
          <p:cNvPr id="5" name="Marcador de pie de página 4">
            <a:extLst>
              <a:ext uri="{FF2B5EF4-FFF2-40B4-BE49-F238E27FC236}">
                <a16:creationId xmlns:a16="http://schemas.microsoft.com/office/drawing/2014/main" id="{AA5E1FA5-2B2D-6B4A-4694-BD540A02B6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EE53FB-F645-9C8D-997A-25C99BD937E8}"/>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89238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1726C0-772A-8843-A2A8-6AFC0B06097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D73B7F-8FE4-BA1A-A140-4986F33971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4E798E-28C4-393C-0AD3-3672E613BB00}"/>
              </a:ext>
            </a:extLst>
          </p:cNvPr>
          <p:cNvSpPr>
            <a:spLocks noGrp="1"/>
          </p:cNvSpPr>
          <p:nvPr>
            <p:ph type="dt" sz="half" idx="10"/>
          </p:nvPr>
        </p:nvSpPr>
        <p:spPr/>
        <p:txBody>
          <a:bodyPr/>
          <a:lstStyle/>
          <a:p>
            <a:fld id="{3897F8C3-7625-4F78-850E-F03FE734BE1F}" type="datetimeFigureOut">
              <a:rPr lang="es-ES" smtClean="0"/>
              <a:t>03/07/2024</a:t>
            </a:fld>
            <a:endParaRPr lang="es-ES"/>
          </a:p>
        </p:txBody>
      </p:sp>
      <p:sp>
        <p:nvSpPr>
          <p:cNvPr id="5" name="Marcador de pie de página 4">
            <a:extLst>
              <a:ext uri="{FF2B5EF4-FFF2-40B4-BE49-F238E27FC236}">
                <a16:creationId xmlns:a16="http://schemas.microsoft.com/office/drawing/2014/main" id="{53C0AC12-633A-2C75-EC73-09F6E2313C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FC2422-C208-CBC0-50D4-134D8E42C56C}"/>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0652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730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4538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7459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88605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56302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3608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28080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450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4F45E-2ADF-F889-3B5A-3CFF94F45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286D83-22C4-57B1-CB31-69C5E74105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1DC7D0-ACB5-AB85-FAE6-47081FB25F06}"/>
              </a:ext>
            </a:extLst>
          </p:cNvPr>
          <p:cNvSpPr>
            <a:spLocks noGrp="1"/>
          </p:cNvSpPr>
          <p:nvPr>
            <p:ph type="dt" sz="half" idx="10"/>
          </p:nvPr>
        </p:nvSpPr>
        <p:spPr/>
        <p:txBody>
          <a:bodyPr/>
          <a:lstStyle/>
          <a:p>
            <a:fld id="{3897F8C3-7625-4F78-850E-F03FE734BE1F}" type="datetimeFigureOut">
              <a:rPr lang="es-ES" smtClean="0"/>
              <a:t>03/07/2024</a:t>
            </a:fld>
            <a:endParaRPr lang="es-ES"/>
          </a:p>
        </p:txBody>
      </p:sp>
      <p:sp>
        <p:nvSpPr>
          <p:cNvPr id="5" name="Marcador de pie de página 4">
            <a:extLst>
              <a:ext uri="{FF2B5EF4-FFF2-40B4-BE49-F238E27FC236}">
                <a16:creationId xmlns:a16="http://schemas.microsoft.com/office/drawing/2014/main" id="{1743FDA4-CA60-001C-D0B9-5CDD433E98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2B7E0E-BA09-ECC7-80AB-E1AE5611A339}"/>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72575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714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9830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68869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142FEE-369C-4159-26B7-10A5D2EDB0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063FD8-6CD3-2A62-DCC4-22E5474362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24D497-EB5E-5D47-8126-9CF3B2C2EE46}"/>
              </a:ext>
            </a:extLst>
          </p:cNvPr>
          <p:cNvSpPr>
            <a:spLocks noGrp="1"/>
          </p:cNvSpPr>
          <p:nvPr>
            <p:ph type="dt" sz="half" idx="10"/>
          </p:nvPr>
        </p:nvSpPr>
        <p:spPr/>
        <p:txBody>
          <a:bodyPr/>
          <a:lstStyle/>
          <a:p>
            <a:fld id="{3897F8C3-7625-4F78-850E-F03FE734BE1F}" type="datetimeFigureOut">
              <a:rPr lang="es-ES" smtClean="0"/>
              <a:t>03/07/2024</a:t>
            </a:fld>
            <a:endParaRPr lang="es-ES"/>
          </a:p>
        </p:txBody>
      </p:sp>
      <p:sp>
        <p:nvSpPr>
          <p:cNvPr id="5" name="Marcador de pie de página 4">
            <a:extLst>
              <a:ext uri="{FF2B5EF4-FFF2-40B4-BE49-F238E27FC236}">
                <a16:creationId xmlns:a16="http://schemas.microsoft.com/office/drawing/2014/main" id="{EA4A2864-9391-62BA-3455-4994116549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8148E8-4EEE-49FF-EAC0-5F19150F6111}"/>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80682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18465D-5E59-8A14-8C42-8A66A42BCA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9CED83-14F3-1228-31D9-8C0A21F08CB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B3228D7-81DA-F1A8-4EAC-A3A924BF07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606504E-E21A-DD45-CC70-BE24EFE14659}"/>
              </a:ext>
            </a:extLst>
          </p:cNvPr>
          <p:cNvSpPr>
            <a:spLocks noGrp="1"/>
          </p:cNvSpPr>
          <p:nvPr>
            <p:ph type="dt" sz="half" idx="10"/>
          </p:nvPr>
        </p:nvSpPr>
        <p:spPr/>
        <p:txBody>
          <a:bodyPr/>
          <a:lstStyle/>
          <a:p>
            <a:fld id="{3897F8C3-7625-4F78-850E-F03FE734BE1F}" type="datetimeFigureOut">
              <a:rPr lang="es-ES" smtClean="0"/>
              <a:t>03/07/2024</a:t>
            </a:fld>
            <a:endParaRPr lang="es-ES"/>
          </a:p>
        </p:txBody>
      </p:sp>
      <p:sp>
        <p:nvSpPr>
          <p:cNvPr id="6" name="Marcador de pie de página 5">
            <a:extLst>
              <a:ext uri="{FF2B5EF4-FFF2-40B4-BE49-F238E27FC236}">
                <a16:creationId xmlns:a16="http://schemas.microsoft.com/office/drawing/2014/main" id="{36397D22-9AF4-0FFB-496A-14CAA5EAE0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C478DF-8C47-8A3C-B6E4-F05AE17B2B77}"/>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71431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F2466-37B8-AD38-D84F-790849B4D6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00468D-C9D7-7979-9175-872649594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3EAE01-7892-9D6E-E812-B9AD1180B4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E09CAA2-9C52-5C18-A1FB-96E29C2402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A5FB40-5F99-AF5E-B692-5075E1AFAD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C0C44E8-8011-075A-2F4F-FCE9656A02C8}"/>
              </a:ext>
            </a:extLst>
          </p:cNvPr>
          <p:cNvSpPr>
            <a:spLocks noGrp="1"/>
          </p:cNvSpPr>
          <p:nvPr>
            <p:ph type="dt" sz="half" idx="10"/>
          </p:nvPr>
        </p:nvSpPr>
        <p:spPr/>
        <p:txBody>
          <a:bodyPr/>
          <a:lstStyle/>
          <a:p>
            <a:fld id="{3897F8C3-7625-4F78-850E-F03FE734BE1F}" type="datetimeFigureOut">
              <a:rPr lang="es-ES" smtClean="0"/>
              <a:t>03/07/2024</a:t>
            </a:fld>
            <a:endParaRPr lang="es-ES"/>
          </a:p>
        </p:txBody>
      </p:sp>
      <p:sp>
        <p:nvSpPr>
          <p:cNvPr id="8" name="Marcador de pie de página 7">
            <a:extLst>
              <a:ext uri="{FF2B5EF4-FFF2-40B4-BE49-F238E27FC236}">
                <a16:creationId xmlns:a16="http://schemas.microsoft.com/office/drawing/2014/main" id="{8237C5E2-407F-FEF8-CAED-C4F1BC4DDC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F844DA7-AB16-8016-FC7E-EFA3E9AC4974}"/>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42229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BCC23-1974-2EE3-55AA-C93451BC60B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CF3DFCA-FED9-C85F-B54F-B397D5E73AEF}"/>
              </a:ext>
            </a:extLst>
          </p:cNvPr>
          <p:cNvSpPr>
            <a:spLocks noGrp="1"/>
          </p:cNvSpPr>
          <p:nvPr>
            <p:ph type="dt" sz="half" idx="10"/>
          </p:nvPr>
        </p:nvSpPr>
        <p:spPr/>
        <p:txBody>
          <a:bodyPr/>
          <a:lstStyle/>
          <a:p>
            <a:fld id="{3897F8C3-7625-4F78-850E-F03FE734BE1F}" type="datetimeFigureOut">
              <a:rPr lang="es-ES" smtClean="0"/>
              <a:t>03/07/2024</a:t>
            </a:fld>
            <a:endParaRPr lang="es-ES"/>
          </a:p>
        </p:txBody>
      </p:sp>
      <p:sp>
        <p:nvSpPr>
          <p:cNvPr id="4" name="Marcador de pie de página 3">
            <a:extLst>
              <a:ext uri="{FF2B5EF4-FFF2-40B4-BE49-F238E27FC236}">
                <a16:creationId xmlns:a16="http://schemas.microsoft.com/office/drawing/2014/main" id="{E1295284-DA8B-1242-E6F1-59C14A77DE4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93AF5F0-0B14-2920-6C1B-F4C288D30787}"/>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15623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D0BE8C-E37B-3309-FD1D-CA916DAE1AF5}"/>
              </a:ext>
            </a:extLst>
          </p:cNvPr>
          <p:cNvSpPr>
            <a:spLocks noGrp="1"/>
          </p:cNvSpPr>
          <p:nvPr>
            <p:ph type="dt" sz="half" idx="10"/>
          </p:nvPr>
        </p:nvSpPr>
        <p:spPr/>
        <p:txBody>
          <a:bodyPr/>
          <a:lstStyle/>
          <a:p>
            <a:fld id="{3897F8C3-7625-4F78-850E-F03FE734BE1F}" type="datetimeFigureOut">
              <a:rPr lang="es-ES" smtClean="0"/>
              <a:t>03/07/2024</a:t>
            </a:fld>
            <a:endParaRPr lang="es-ES"/>
          </a:p>
        </p:txBody>
      </p:sp>
      <p:sp>
        <p:nvSpPr>
          <p:cNvPr id="3" name="Marcador de pie de página 2">
            <a:extLst>
              <a:ext uri="{FF2B5EF4-FFF2-40B4-BE49-F238E27FC236}">
                <a16:creationId xmlns:a16="http://schemas.microsoft.com/office/drawing/2014/main" id="{C46D8E20-D501-8A7C-A0C3-6232FB3411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3774298-59DF-36F6-00BD-88051994C758}"/>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408226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F04C3-F1E8-B69F-72FF-3EEA8DCFBE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8F10D0-9E72-382B-4334-B55CFF539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7474BD-C4DE-B2AD-2326-09BE576E6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17DF8A-63CE-ADB2-6490-C65F21403096}"/>
              </a:ext>
            </a:extLst>
          </p:cNvPr>
          <p:cNvSpPr>
            <a:spLocks noGrp="1"/>
          </p:cNvSpPr>
          <p:nvPr>
            <p:ph type="dt" sz="half" idx="10"/>
          </p:nvPr>
        </p:nvSpPr>
        <p:spPr/>
        <p:txBody>
          <a:bodyPr/>
          <a:lstStyle/>
          <a:p>
            <a:fld id="{3897F8C3-7625-4F78-850E-F03FE734BE1F}" type="datetimeFigureOut">
              <a:rPr lang="es-ES" smtClean="0"/>
              <a:t>03/07/2024</a:t>
            </a:fld>
            <a:endParaRPr lang="es-ES"/>
          </a:p>
        </p:txBody>
      </p:sp>
      <p:sp>
        <p:nvSpPr>
          <p:cNvPr id="6" name="Marcador de pie de página 5">
            <a:extLst>
              <a:ext uri="{FF2B5EF4-FFF2-40B4-BE49-F238E27FC236}">
                <a16:creationId xmlns:a16="http://schemas.microsoft.com/office/drawing/2014/main" id="{1144347E-1657-F47A-3B23-B1801E33E37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46396-050B-C5B9-0E72-28B56281E46C}"/>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0362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46759-9386-4830-BB7C-F6C7FEBFBA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DEBDF5C-4739-73EE-BF14-C1E334A59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1393E4-1AE3-EE74-C317-CEEC0B205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4CA165-1A08-ACFF-41EE-C6C571E363C8}"/>
              </a:ext>
            </a:extLst>
          </p:cNvPr>
          <p:cNvSpPr>
            <a:spLocks noGrp="1"/>
          </p:cNvSpPr>
          <p:nvPr>
            <p:ph type="dt" sz="half" idx="10"/>
          </p:nvPr>
        </p:nvSpPr>
        <p:spPr/>
        <p:txBody>
          <a:bodyPr/>
          <a:lstStyle/>
          <a:p>
            <a:fld id="{3897F8C3-7625-4F78-850E-F03FE734BE1F}" type="datetimeFigureOut">
              <a:rPr lang="es-ES" smtClean="0"/>
              <a:t>03/07/2024</a:t>
            </a:fld>
            <a:endParaRPr lang="es-ES"/>
          </a:p>
        </p:txBody>
      </p:sp>
      <p:sp>
        <p:nvSpPr>
          <p:cNvPr id="6" name="Marcador de pie de página 5">
            <a:extLst>
              <a:ext uri="{FF2B5EF4-FFF2-40B4-BE49-F238E27FC236}">
                <a16:creationId xmlns:a16="http://schemas.microsoft.com/office/drawing/2014/main" id="{668BFCC1-EAB5-89BB-8529-7F98F571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84B0BA-10AE-D190-4D27-34042C797A22}"/>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52733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685075-0E9B-4CB8-35CA-645B955C9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7442C3-5B63-6E53-91E2-A8DF8CE00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2BD599-C616-CB97-3876-07A16E436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97F8C3-7625-4F78-850E-F03FE734BE1F}" type="datetimeFigureOut">
              <a:rPr lang="es-ES" smtClean="0"/>
              <a:t>03/07/2024</a:t>
            </a:fld>
            <a:endParaRPr lang="es-ES"/>
          </a:p>
        </p:txBody>
      </p:sp>
      <p:sp>
        <p:nvSpPr>
          <p:cNvPr id="5" name="Marcador de pie de página 4">
            <a:extLst>
              <a:ext uri="{FF2B5EF4-FFF2-40B4-BE49-F238E27FC236}">
                <a16:creationId xmlns:a16="http://schemas.microsoft.com/office/drawing/2014/main" id="{F6E05E21-8638-F068-F037-DFC4ABC20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AEA8020-DF57-6153-B332-4D9A18B19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AB7363-2F94-4FC9-A9A2-4E5362C8565C}" type="slidenum">
              <a:rPr lang="es-ES" smtClean="0"/>
              <a:t>‹Nº›</a:t>
            </a:fld>
            <a:endParaRPr lang="es-ES"/>
          </a:p>
        </p:txBody>
      </p:sp>
    </p:spTree>
    <p:extLst>
      <p:ext uri="{BB962C8B-B14F-4D97-AF65-F5344CB8AC3E}">
        <p14:creationId xmlns:p14="http://schemas.microsoft.com/office/powerpoint/2010/main" val="3907095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3509136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2.jpg"/><Relationship Id="rId7" Type="http://schemas.openxmlformats.org/officeDocument/2006/relationships/diagramQuickStyle" Target="../diagrams/quickStyle1.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3.jp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B5C39D81-C1D0-BFD3-EDD7-1582ED6EC0D0}"/>
              </a:ext>
            </a:extLst>
          </p:cNvPr>
          <p:cNvGrpSpPr>
            <a:grpSpLocks noGrp="1" noUngrp="1" noRot="1" noMove="1" noResize="1"/>
          </p:cNvGrpSpPr>
          <p:nvPr/>
        </p:nvGrpSpPr>
        <p:grpSpPr>
          <a:xfrm>
            <a:off x="0" y="0"/>
            <a:ext cx="12192000" cy="6858000"/>
            <a:chOff x="0" y="0"/>
            <a:chExt cx="12192000" cy="6858000"/>
          </a:xfrm>
        </p:grpSpPr>
        <p:pic>
          <p:nvPicPr>
            <p:cNvPr id="3" name="Imagen 2" descr="Una persona sentado frente a una mesa con comida&#10;&#10;Descripción generada automáticamente con confianza media">
              <a:extLst>
                <a:ext uri="{FF2B5EF4-FFF2-40B4-BE49-F238E27FC236}">
                  <a16:creationId xmlns:a16="http://schemas.microsoft.com/office/drawing/2014/main" id="{455E08F4-AE98-9A54-4E9B-0D0E624F8FB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762000"/>
              <a:ext cx="12192000" cy="6096000"/>
            </a:xfrm>
            <a:prstGeom prst="rect">
              <a:avLst/>
            </a:prstGeom>
          </p:spPr>
        </p:pic>
        <p:pic>
          <p:nvPicPr>
            <p:cNvPr id="9" name="Imagen 8">
              <a:extLst>
                <a:ext uri="{FF2B5EF4-FFF2-40B4-BE49-F238E27FC236}">
                  <a16:creationId xmlns:a16="http://schemas.microsoft.com/office/drawing/2014/main" id="{5F115A58-5C1C-07BA-DDC4-3BB7245CAC6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762000"/>
            </a:xfrm>
            <a:prstGeom prst="rect">
              <a:avLst/>
            </a:prstGeom>
          </p:spPr>
        </p:pic>
      </p:grpSp>
      <p:sp>
        <p:nvSpPr>
          <p:cNvPr id="4" name="CuadroTexto 3">
            <a:extLst>
              <a:ext uri="{FF2B5EF4-FFF2-40B4-BE49-F238E27FC236}">
                <a16:creationId xmlns:a16="http://schemas.microsoft.com/office/drawing/2014/main" id="{FD2FA5A7-B037-4CE5-438C-85E85F0573CE}"/>
              </a:ext>
            </a:extLst>
          </p:cNvPr>
          <p:cNvSpPr txBox="1"/>
          <p:nvPr/>
        </p:nvSpPr>
        <p:spPr>
          <a:xfrm>
            <a:off x="354081" y="128587"/>
            <a:ext cx="5900945"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lv-LV" sz="6000" b="1" dirty="0">
                <a:ln/>
                <a:solidFill>
                  <a:srgbClr val="C43255"/>
                </a:solidFill>
              </a:rPr>
              <a:t>NO IEKŠIENES UZ ĀRU</a:t>
            </a:r>
            <a:endParaRPr lang="es-ES" sz="6000" b="1" dirty="0">
              <a:ln/>
              <a:solidFill>
                <a:srgbClr val="C43255"/>
              </a:solidFill>
            </a:endParaRPr>
          </a:p>
        </p:txBody>
      </p:sp>
      <p:sp>
        <p:nvSpPr>
          <p:cNvPr id="5" name="CuadroTexto 4">
            <a:extLst>
              <a:ext uri="{FF2B5EF4-FFF2-40B4-BE49-F238E27FC236}">
                <a16:creationId xmlns:a16="http://schemas.microsoft.com/office/drawing/2014/main" id="{DEF314CD-57A1-1461-4DAE-80E5138152CD}"/>
              </a:ext>
            </a:extLst>
          </p:cNvPr>
          <p:cNvSpPr txBox="1"/>
          <p:nvPr/>
        </p:nvSpPr>
        <p:spPr>
          <a:xfrm>
            <a:off x="9172575" y="6187500"/>
            <a:ext cx="2800350" cy="338554"/>
          </a:xfrm>
          <a:prstGeom prst="rect">
            <a:avLst/>
          </a:prstGeom>
          <a:noFill/>
        </p:spPr>
        <p:txBody>
          <a:bodyPr wrap="square" rtlCol="0">
            <a:spAutoFit/>
          </a:bodyPr>
          <a:lstStyle/>
          <a:p>
            <a:pPr algn="ctr"/>
            <a:r>
              <a:rPr lang="lv-LV" sz="1600" b="1" dirty="0">
                <a:solidFill>
                  <a:schemeClr val="bg2">
                    <a:lumMod val="20000"/>
                    <a:lumOff val="80000"/>
                  </a:schemeClr>
                </a:solidFill>
                <a:effectLst>
                  <a:outerShdw blurRad="38100" dist="38100" dir="2700000" algn="tl">
                    <a:srgbClr val="000000">
                      <a:alpha val="43137"/>
                    </a:srgbClr>
                  </a:outerShdw>
                </a:effectLst>
              </a:rPr>
              <a:t>6.tēma 10.augustā, 2024</a:t>
            </a:r>
          </a:p>
        </p:txBody>
      </p:sp>
    </p:spTree>
    <p:extLst>
      <p:ext uri="{BB962C8B-B14F-4D97-AF65-F5344CB8AC3E}">
        <p14:creationId xmlns:p14="http://schemas.microsoft.com/office/powerpoint/2010/main" val="138762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A8589154-0F8F-9E02-E0AE-7A4DAB9DC873}"/>
              </a:ext>
            </a:extLst>
          </p:cNvPr>
          <p:cNvSpPr>
            <a:spLocks noGrp="1" noRot="1" noMove="1" noResize="1" noEditPoints="1" noAdjustHandles="1" noChangeArrowheads="1" noChangeShapeType="1"/>
          </p:cNvSpPr>
          <p:nvPr/>
        </p:nvSpPr>
        <p:spPr>
          <a:xfrm>
            <a:off x="2976077" y="0"/>
            <a:ext cx="9215922" cy="1281112"/>
          </a:xfrm>
          <a:prstGeom prst="rect">
            <a:avLst/>
          </a:prstGeom>
          <a:blipFill dpi="0" rotWithShape="1">
            <a:blip r:embed="rId3" cstate="hq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AD69A336-899C-EC7F-005C-9176C40CF1E0}"/>
              </a:ext>
            </a:extLst>
          </p:cNvPr>
          <p:cNvGrpSpPr/>
          <p:nvPr/>
        </p:nvGrpSpPr>
        <p:grpSpPr>
          <a:xfrm>
            <a:off x="55393" y="123824"/>
            <a:ext cx="2730184" cy="2314576"/>
            <a:chOff x="7709216" y="1114424"/>
            <a:chExt cx="2730184" cy="2314576"/>
          </a:xfrm>
        </p:grpSpPr>
        <p:pic>
          <p:nvPicPr>
            <p:cNvPr id="9" name="Imagen 8">
              <a:extLst>
                <a:ext uri="{FF2B5EF4-FFF2-40B4-BE49-F238E27FC236}">
                  <a16:creationId xmlns:a16="http://schemas.microsoft.com/office/drawing/2014/main" id="{73C127B8-C8C1-5A7B-166E-5BF5A2F7812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772400" y="1114424"/>
              <a:ext cx="2667000" cy="2314576"/>
            </a:xfrm>
            <a:prstGeom prst="rect">
              <a:avLst/>
            </a:prstGeom>
            <a:ln w="38100" cap="sq">
              <a:solidFill>
                <a:srgbClr val="90253E"/>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D2219401-6342-58A3-F566-C442994C4388}"/>
                </a:ext>
              </a:extLst>
            </p:cNvPr>
            <p:cNvSpPr txBox="1"/>
            <p:nvPr/>
          </p:nvSpPr>
          <p:spPr>
            <a:xfrm>
              <a:off x="7911515" y="1432113"/>
              <a:ext cx="508601" cy="338554"/>
            </a:xfrm>
            <a:prstGeom prst="rect">
              <a:avLst/>
            </a:prstGeom>
            <a:noFill/>
          </p:spPr>
          <p:txBody>
            <a:bodyPr wrap="none" rtlCol="0">
              <a:spAutoFit/>
            </a:bodyPr>
            <a:lstStyle/>
            <a:p>
              <a:pPr algn="r"/>
              <a:r>
                <a:rPr lang="es-ES" sz="1600" b="1" dirty="0"/>
                <a:t>T</a:t>
              </a:r>
              <a:r>
                <a:rPr lang="lv-LV" sz="1600" b="1" dirty="0"/>
                <a:t>īra</a:t>
              </a:r>
              <a:endParaRPr lang="es-ES" sz="1600" b="1" dirty="0"/>
            </a:p>
          </p:txBody>
        </p:sp>
        <p:sp>
          <p:nvSpPr>
            <p:cNvPr id="12" name="CuadroTexto 11">
              <a:extLst>
                <a:ext uri="{FF2B5EF4-FFF2-40B4-BE49-F238E27FC236}">
                  <a16:creationId xmlns:a16="http://schemas.microsoft.com/office/drawing/2014/main" id="{F686C9F9-B882-584B-4962-2745879DA8CD}"/>
                </a:ext>
              </a:extLst>
            </p:cNvPr>
            <p:cNvSpPr txBox="1"/>
            <p:nvPr/>
          </p:nvSpPr>
          <p:spPr>
            <a:xfrm>
              <a:off x="7709216" y="1114424"/>
              <a:ext cx="803425" cy="338554"/>
            </a:xfrm>
            <a:prstGeom prst="rect">
              <a:avLst/>
            </a:prstGeom>
            <a:noFill/>
          </p:spPr>
          <p:txBody>
            <a:bodyPr wrap="none" rtlCol="0">
              <a:spAutoFit/>
            </a:bodyPr>
            <a:lstStyle/>
            <a:p>
              <a:pPr algn="r"/>
              <a:r>
                <a:rPr lang="es-ES" sz="1600" b="1" dirty="0"/>
                <a:t>Sid</a:t>
              </a:r>
              <a:r>
                <a:rPr lang="lv-LV" sz="1600" b="1" dirty="0" err="1"/>
                <a:t>ona</a:t>
              </a:r>
              <a:endParaRPr lang="es-ES" sz="1600" b="1" dirty="0"/>
            </a:p>
          </p:txBody>
        </p:sp>
        <p:sp>
          <p:nvSpPr>
            <p:cNvPr id="13" name="CuadroTexto 12">
              <a:extLst>
                <a:ext uri="{FF2B5EF4-FFF2-40B4-BE49-F238E27FC236}">
                  <a16:creationId xmlns:a16="http://schemas.microsoft.com/office/drawing/2014/main" id="{B535583B-EF9B-11C2-56A8-F416D976D463}"/>
                </a:ext>
              </a:extLst>
            </p:cNvPr>
            <p:cNvSpPr txBox="1"/>
            <p:nvPr/>
          </p:nvSpPr>
          <p:spPr>
            <a:xfrm rot="3158839">
              <a:off x="9446948" y="2653115"/>
              <a:ext cx="1031949" cy="338554"/>
            </a:xfrm>
            <a:prstGeom prst="rect">
              <a:avLst/>
            </a:prstGeom>
            <a:noFill/>
          </p:spPr>
          <p:txBody>
            <a:bodyPr wrap="none" rtlCol="0">
              <a:spAutoFit/>
            </a:bodyPr>
            <a:lstStyle/>
            <a:p>
              <a:r>
                <a:rPr lang="es-ES" sz="1600" b="1" dirty="0"/>
                <a:t>De</a:t>
              </a:r>
              <a:r>
                <a:rPr lang="lv-LV" sz="1600" b="1" dirty="0" err="1"/>
                <a:t>kapole</a:t>
              </a:r>
              <a:endParaRPr lang="es-ES" sz="1600" b="1" dirty="0"/>
            </a:p>
          </p:txBody>
        </p:sp>
        <p:sp>
          <p:nvSpPr>
            <p:cNvPr id="14" name="Forma libre: forma 13">
              <a:extLst>
                <a:ext uri="{FF2B5EF4-FFF2-40B4-BE49-F238E27FC236}">
                  <a16:creationId xmlns:a16="http://schemas.microsoft.com/office/drawing/2014/main" id="{92330850-ED2E-53FB-6C41-CBFD8C9E3C61}"/>
                </a:ext>
              </a:extLst>
            </p:cNvPr>
            <p:cNvSpPr/>
            <p:nvPr/>
          </p:nvSpPr>
          <p:spPr>
            <a:xfrm>
              <a:off x="8399620" y="1326765"/>
              <a:ext cx="1163480" cy="1244985"/>
            </a:xfrm>
            <a:custGeom>
              <a:avLst/>
              <a:gdLst>
                <a:gd name="connsiteX0" fmla="*/ 8738 w 1170788"/>
                <a:gd name="connsiteY0" fmla="*/ 397922 h 1302797"/>
                <a:gd name="connsiteX1" fmla="*/ 170663 w 1170788"/>
                <a:gd name="connsiteY1" fmla="*/ 45497 h 1302797"/>
                <a:gd name="connsiteX2" fmla="*/ 1170788 w 1170788"/>
                <a:gd name="connsiteY2" fmla="*/ 1302797 h 1302797"/>
                <a:gd name="connsiteX0" fmla="*/ 1430 w 1163480"/>
                <a:gd name="connsiteY0" fmla="*/ 340110 h 1244985"/>
                <a:gd name="connsiteX1" fmla="*/ 296705 w 1163480"/>
                <a:gd name="connsiteY1" fmla="*/ 54360 h 1244985"/>
                <a:gd name="connsiteX2" fmla="*/ 1163480 w 1163480"/>
                <a:gd name="connsiteY2" fmla="*/ 1244985 h 1244985"/>
              </a:gdLst>
              <a:ahLst/>
              <a:cxnLst>
                <a:cxn ang="0">
                  <a:pos x="connsiteX0" y="connsiteY0"/>
                </a:cxn>
                <a:cxn ang="0">
                  <a:pos x="connsiteX1" y="connsiteY1"/>
                </a:cxn>
                <a:cxn ang="0">
                  <a:pos x="connsiteX2" y="connsiteY2"/>
                </a:cxn>
              </a:cxnLst>
              <a:rect l="l" t="t" r="r" b="b"/>
              <a:pathLst>
                <a:path w="1163480" h="1244985">
                  <a:moveTo>
                    <a:pt x="1430" y="340110"/>
                  </a:moveTo>
                  <a:cubicBezTo>
                    <a:pt x="-14445" y="88491"/>
                    <a:pt x="103030" y="-96453"/>
                    <a:pt x="296705" y="54360"/>
                  </a:cubicBezTo>
                  <a:cubicBezTo>
                    <a:pt x="490380" y="205172"/>
                    <a:pt x="988855" y="1033848"/>
                    <a:pt x="1163480" y="1244985"/>
                  </a:cubicBezTo>
                </a:path>
              </a:pathLst>
            </a:custGeom>
            <a:noFill/>
            <a:ln w="57150">
              <a:solidFill>
                <a:srgbClr val="FF0000"/>
              </a:solidFill>
              <a:prstDash val="solid"/>
              <a:headEnd type="none" w="med" len="med"/>
              <a:tailEnd type="triangle" w="med" len="med"/>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4" name="Imagen 3" descr="Dibujo de un hombre&#10;&#10;Descripción generada automáticamente con confianza baja">
            <a:extLst>
              <a:ext uri="{FF2B5EF4-FFF2-40B4-BE49-F238E27FC236}">
                <a16:creationId xmlns:a16="http://schemas.microsoft.com/office/drawing/2014/main" id="{520D3392-5A2B-A155-2E36-C6B4944B9D0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94777" y="2624132"/>
            <a:ext cx="2156241" cy="2164516"/>
          </a:xfrm>
          <a:prstGeom prst="round2DiagRect">
            <a:avLst>
              <a:gd name="adj1" fmla="val 0"/>
              <a:gd name="adj2" fmla="val 13694"/>
            </a:avLst>
          </a:prstGeom>
          <a:ln w="88900" cap="sq">
            <a:no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7" name="Imagen 6" descr="Imagen que contiene persona, exterior, hombre, grupo&#10;&#10;Descripción generada automáticamente">
            <a:extLst>
              <a:ext uri="{FF2B5EF4-FFF2-40B4-BE49-F238E27FC236}">
                <a16:creationId xmlns:a16="http://schemas.microsoft.com/office/drawing/2014/main" id="{FED2500A-494C-21DF-1654-2BCB0763CD5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flipH="1">
            <a:off x="8776195" y="2652196"/>
            <a:ext cx="3615830" cy="181293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10" name="Imagen 9" descr="Un grupo de personas haciendo gestos con la mano en la cabeza&#10;&#10;Descripción generada automáticamente con confianza baja">
            <a:extLst>
              <a:ext uri="{FF2B5EF4-FFF2-40B4-BE49-F238E27FC236}">
                <a16:creationId xmlns:a16="http://schemas.microsoft.com/office/drawing/2014/main" id="{861F79BD-D932-F916-7CF9-19F1BD82F2E2}"/>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45927" y="4848934"/>
            <a:ext cx="2205091" cy="188524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prst="relaxedInset"/>
          </a:sp3d>
        </p:spPr>
      </p:pic>
      <p:grpSp>
        <p:nvGrpSpPr>
          <p:cNvPr id="21" name="Grupo 20">
            <a:extLst>
              <a:ext uri="{FF2B5EF4-FFF2-40B4-BE49-F238E27FC236}">
                <a16:creationId xmlns:a16="http://schemas.microsoft.com/office/drawing/2014/main" id="{8AEB32A8-4063-E155-D8A7-FD31662848AC}"/>
              </a:ext>
            </a:extLst>
          </p:cNvPr>
          <p:cNvGrpSpPr/>
          <p:nvPr/>
        </p:nvGrpSpPr>
        <p:grpSpPr>
          <a:xfrm>
            <a:off x="8776195" y="4708264"/>
            <a:ext cx="3269878" cy="1988521"/>
            <a:chOff x="6524624" y="1705740"/>
            <a:chExt cx="5667375" cy="3446519"/>
          </a:xfrm>
        </p:grpSpPr>
        <p:pic>
          <p:nvPicPr>
            <p:cNvPr id="18" name="Imagen 17" descr="Imagen que contiene recamara, tabla, camiseta, cuarto&#10;&#10;Descripción generada automáticamente">
              <a:extLst>
                <a:ext uri="{FF2B5EF4-FFF2-40B4-BE49-F238E27FC236}">
                  <a16:creationId xmlns:a16="http://schemas.microsoft.com/office/drawing/2014/main" id="{BCA7AA6F-94E0-371F-5818-63E80A6128A4}"/>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524624" y="1705740"/>
              <a:ext cx="5667375" cy="3446519"/>
            </a:xfrm>
            <a:prstGeom prst="roundRect">
              <a:avLst>
                <a:gd name="adj" fmla="val 996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C00000"/>
              </a:contourClr>
            </a:sp3d>
          </p:spPr>
        </p:pic>
        <p:pic>
          <p:nvPicPr>
            <p:cNvPr id="20" name="Imagen 19" descr="Ave de color blanco&#10;&#10;Descripción generada automáticamente">
              <a:extLst>
                <a:ext uri="{FF2B5EF4-FFF2-40B4-BE49-F238E27FC236}">
                  <a16:creationId xmlns:a16="http://schemas.microsoft.com/office/drawing/2014/main" id="{DAFAD946-1148-429A-773C-47B025E2DE4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7571473" y="1814220"/>
              <a:ext cx="1547649" cy="1098540"/>
            </a:xfrm>
            <a:prstGeom prst="rect">
              <a:avLst/>
            </a:prstGeom>
          </p:spPr>
        </p:pic>
      </p:grpSp>
      <p:sp>
        <p:nvSpPr>
          <p:cNvPr id="25" name="CuadroTexto 24">
            <a:extLst>
              <a:ext uri="{FF2B5EF4-FFF2-40B4-BE49-F238E27FC236}">
                <a16:creationId xmlns:a16="http://schemas.microsoft.com/office/drawing/2014/main" id="{1BFD1B11-DE4E-1D48-D66F-3EF978C6626D}"/>
              </a:ext>
            </a:extLst>
          </p:cNvPr>
          <p:cNvSpPr txBox="1"/>
          <p:nvPr/>
        </p:nvSpPr>
        <p:spPr>
          <a:xfrm>
            <a:off x="2374628" y="5477091"/>
            <a:ext cx="6129336" cy="1323439"/>
          </a:xfrm>
          <a:prstGeom prst="rect">
            <a:avLst/>
          </a:prstGeom>
          <a:noFill/>
        </p:spPr>
        <p:txBody>
          <a:bodyPr wrap="square">
            <a:spAutoFit/>
          </a:bodyPr>
          <a:lstStyle/>
          <a:p>
            <a:pPr>
              <a:spcBef>
                <a:spcPts val="600"/>
              </a:spcBef>
            </a:pPr>
            <a:r>
              <a:rPr lang="lv-LV" sz="2000" b="1" dirty="0"/>
              <a:t>Jēzus vēlas, ka mūsu ausis būtu gatavas klausīties Viņa vēstījumus, kā arī sadzirdēt to cilvēku saucienus, kuriem nepieciešams dzirdēt savlaicīgus vārdus no mums.</a:t>
            </a:r>
            <a:endParaRPr lang="es-ES" sz="2000" b="1" dirty="0"/>
          </a:p>
        </p:txBody>
      </p:sp>
      <p:sp>
        <p:nvSpPr>
          <p:cNvPr id="30" name="CuadroTexto 29">
            <a:extLst>
              <a:ext uri="{FF2B5EF4-FFF2-40B4-BE49-F238E27FC236}">
                <a16:creationId xmlns:a16="http://schemas.microsoft.com/office/drawing/2014/main" id="{78CFB3EB-4EFC-B2F6-8072-B140345E8A17}"/>
              </a:ext>
            </a:extLst>
          </p:cNvPr>
          <p:cNvSpPr txBox="1"/>
          <p:nvPr/>
        </p:nvSpPr>
        <p:spPr>
          <a:xfrm>
            <a:off x="2385296" y="4122461"/>
            <a:ext cx="6356619" cy="1323439"/>
          </a:xfrm>
          <a:prstGeom prst="rect">
            <a:avLst/>
          </a:prstGeom>
          <a:noFill/>
        </p:spPr>
        <p:txBody>
          <a:bodyPr wrap="square">
            <a:spAutoFit/>
          </a:bodyPr>
          <a:lstStyle/>
          <a:p>
            <a:pPr>
              <a:spcBef>
                <a:spcPts val="600"/>
              </a:spcBef>
            </a:pPr>
            <a:r>
              <a:rPr lang="lv-LV" sz="2000" b="1" dirty="0"/>
              <a:t>Nedzirdīgais  tagad varēja skaidri dzirdēt, un pirmie Vārdi, ko viņš dzirdēja, bija Jēzus Vārdi. Jēzus domāja arī par tiem, kas  Viņu dzirdēja, bet negribēja dzirdēt Viņa teikto, lai saņemtu vēsti.</a:t>
            </a:r>
            <a:endParaRPr lang="es-ES" sz="2000" b="1" dirty="0"/>
          </a:p>
        </p:txBody>
      </p:sp>
      <p:sp>
        <p:nvSpPr>
          <p:cNvPr id="32" name="CuadroTexto 31">
            <a:extLst>
              <a:ext uri="{FF2B5EF4-FFF2-40B4-BE49-F238E27FC236}">
                <a16:creationId xmlns:a16="http://schemas.microsoft.com/office/drawing/2014/main" id="{DD7F108A-ECD0-52DA-6B75-AE2B1E5283A1}"/>
              </a:ext>
            </a:extLst>
          </p:cNvPr>
          <p:cNvSpPr txBox="1"/>
          <p:nvPr/>
        </p:nvSpPr>
        <p:spPr>
          <a:xfrm>
            <a:off x="2385296" y="3691161"/>
            <a:ext cx="6401566" cy="400110"/>
          </a:xfrm>
          <a:prstGeom prst="rect">
            <a:avLst/>
          </a:prstGeom>
          <a:noFill/>
        </p:spPr>
        <p:txBody>
          <a:bodyPr wrap="square">
            <a:spAutoFit/>
          </a:bodyPr>
          <a:lstStyle/>
          <a:p>
            <a:pPr>
              <a:spcBef>
                <a:spcPts val="600"/>
              </a:spcBef>
            </a:pPr>
            <a:r>
              <a:rPr lang="lv-LV" sz="2000" b="1" dirty="0"/>
              <a:t>Kāpēc Jēzus nopūtās sakot: "atveries!"?</a:t>
            </a:r>
          </a:p>
        </p:txBody>
      </p:sp>
      <p:sp>
        <p:nvSpPr>
          <p:cNvPr id="23" name="CuadroTexto 22">
            <a:extLst>
              <a:ext uri="{FF2B5EF4-FFF2-40B4-BE49-F238E27FC236}">
                <a16:creationId xmlns:a16="http://schemas.microsoft.com/office/drawing/2014/main" id="{999FBA27-8181-7CC7-8C28-A452E479398C}"/>
              </a:ext>
            </a:extLst>
          </p:cNvPr>
          <p:cNvSpPr txBox="1"/>
          <p:nvPr/>
        </p:nvSpPr>
        <p:spPr>
          <a:xfrm>
            <a:off x="2385297" y="2644308"/>
            <a:ext cx="6401567" cy="1015663"/>
          </a:xfrm>
          <a:prstGeom prst="rect">
            <a:avLst/>
          </a:prstGeom>
          <a:noFill/>
        </p:spPr>
        <p:txBody>
          <a:bodyPr wrap="square">
            <a:spAutoFit/>
          </a:bodyPr>
          <a:lstStyle/>
          <a:p>
            <a:pPr>
              <a:spcBef>
                <a:spcPts val="600"/>
              </a:spcBef>
            </a:pPr>
            <a:r>
              <a:rPr lang="lv-LV" sz="2000" b="1" dirty="0"/>
              <a:t>Ar savu rīcību Jēzus nostiprināja šī cilvēka ticību, ka Viņš viņu var dziedināt. Pēc dziedināšanas ļaudis brīnījās par Jēzu, Viņa dziedināšanas brīnumu (Mk.7:35-37).</a:t>
            </a:r>
            <a:endParaRPr lang="es-ES" sz="2000" b="1" dirty="0"/>
          </a:p>
        </p:txBody>
      </p:sp>
      <p:sp>
        <p:nvSpPr>
          <p:cNvPr id="28" name="CuadroTexto 27">
            <a:extLst>
              <a:ext uri="{FF2B5EF4-FFF2-40B4-BE49-F238E27FC236}">
                <a16:creationId xmlns:a16="http://schemas.microsoft.com/office/drawing/2014/main" id="{04594FA3-6991-5EA7-D5FC-002A40FE7DAE}"/>
              </a:ext>
            </a:extLst>
          </p:cNvPr>
          <p:cNvSpPr txBox="1"/>
          <p:nvPr/>
        </p:nvSpPr>
        <p:spPr>
          <a:xfrm>
            <a:off x="2888719" y="1905232"/>
            <a:ext cx="9303280" cy="707886"/>
          </a:xfrm>
          <a:prstGeom prst="rect">
            <a:avLst/>
          </a:prstGeom>
          <a:noFill/>
        </p:spPr>
        <p:txBody>
          <a:bodyPr wrap="square">
            <a:spAutoFit/>
          </a:bodyPr>
          <a:lstStyle/>
          <a:p>
            <a:pPr>
              <a:spcBef>
                <a:spcPts val="600"/>
              </a:spcBef>
            </a:pPr>
            <a:r>
              <a:rPr lang="lv-LV" sz="2000" b="1" dirty="0"/>
              <a:t>Ierodoties </a:t>
            </a:r>
            <a:r>
              <a:rPr lang="lv-LV" sz="2000" b="1" dirty="0" err="1"/>
              <a:t>Dekapolē</a:t>
            </a:r>
            <a:r>
              <a:rPr lang="lv-LV" sz="2000" b="1" dirty="0"/>
              <a:t>, pie Jēzus atveda kādu cilvēku, lai Viņš viņu dziedinātu. Pavirzījis  viņu maliņā, izmantoja īpašu veidu, lai viņu dziedinātu (Mk.7:32-34).</a:t>
            </a:r>
            <a:endParaRPr lang="es-ES" sz="2000" b="1" dirty="0"/>
          </a:p>
        </p:txBody>
      </p:sp>
      <p:sp>
        <p:nvSpPr>
          <p:cNvPr id="16" name="CuadroTexto 15">
            <a:extLst>
              <a:ext uri="{FF2B5EF4-FFF2-40B4-BE49-F238E27FC236}">
                <a16:creationId xmlns:a16="http://schemas.microsoft.com/office/drawing/2014/main" id="{912B2246-B96F-1EF3-3E28-32ADA923D45C}"/>
              </a:ext>
            </a:extLst>
          </p:cNvPr>
          <p:cNvSpPr txBox="1"/>
          <p:nvPr/>
        </p:nvSpPr>
        <p:spPr>
          <a:xfrm>
            <a:off x="2860633" y="1256658"/>
            <a:ext cx="9331366" cy="707886"/>
          </a:xfrm>
          <a:prstGeom prst="rect">
            <a:avLst/>
          </a:prstGeom>
          <a:noFill/>
        </p:spPr>
        <p:txBody>
          <a:bodyPr wrap="square" rtlCol="0">
            <a:spAutoFit/>
          </a:bodyPr>
          <a:lstStyle/>
          <a:p>
            <a:pPr>
              <a:spcBef>
                <a:spcPts val="600"/>
              </a:spcBef>
            </a:pPr>
            <a:r>
              <a:rPr lang="lv-LV" sz="2000" b="1" dirty="0"/>
              <a:t>No Tīras Jēzus apzināti devās apkārtceļā, lai izvairītos no Galilejas (Mk.7:31). Viņš izvēlējās šo veidu, lai varētu vairāk laika pavadīt kopā ar mācekļiem.</a:t>
            </a:r>
            <a:endParaRPr lang="es-ES" sz="2000" b="1" dirty="0"/>
          </a:p>
        </p:txBody>
      </p:sp>
      <p:sp>
        <p:nvSpPr>
          <p:cNvPr id="5" name="CuadroTexto 4">
            <a:extLst>
              <a:ext uri="{FF2B5EF4-FFF2-40B4-BE49-F238E27FC236}">
                <a16:creationId xmlns:a16="http://schemas.microsoft.com/office/drawing/2014/main" id="{5A7A9620-D2FD-92BF-8126-C07B2DF6C40A}"/>
              </a:ext>
            </a:extLst>
          </p:cNvPr>
          <p:cNvSpPr txBox="1"/>
          <p:nvPr/>
        </p:nvSpPr>
        <p:spPr>
          <a:xfrm>
            <a:off x="3167024" y="647558"/>
            <a:ext cx="8812253" cy="584775"/>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90253E"/>
                </a:solidFill>
                <a:latin typeface="Comic Sans MS" panose="030F0702030302020204" pitchFamily="66" charset="0"/>
              </a:rPr>
              <a:t>“un </a:t>
            </a:r>
            <a:r>
              <a:rPr lang="es-ES" b="1" dirty="0" err="1">
                <a:solidFill>
                  <a:srgbClr val="90253E"/>
                </a:solidFill>
                <a:latin typeface="Comic Sans MS" panose="030F0702030302020204" pitchFamily="66" charset="0"/>
              </a:rPr>
              <a:t>skatījās</a:t>
            </a:r>
            <a:r>
              <a:rPr lang="es-ES" b="1" dirty="0">
                <a:solidFill>
                  <a:srgbClr val="90253E"/>
                </a:solidFill>
                <a:latin typeface="Comic Sans MS" panose="030F0702030302020204" pitchFamily="66" charset="0"/>
              </a:rPr>
              <a:t> </a:t>
            </a:r>
            <a:r>
              <a:rPr lang="es-ES" b="1" dirty="0" err="1">
                <a:solidFill>
                  <a:srgbClr val="90253E"/>
                </a:solidFill>
                <a:latin typeface="Comic Sans MS" panose="030F0702030302020204" pitchFamily="66" charset="0"/>
              </a:rPr>
              <a:t>uz</a:t>
            </a:r>
            <a:r>
              <a:rPr lang="es-ES" b="1" dirty="0">
                <a:solidFill>
                  <a:srgbClr val="90253E"/>
                </a:solidFill>
                <a:latin typeface="Comic Sans MS" panose="030F0702030302020204" pitchFamily="66" charset="0"/>
              </a:rPr>
              <a:t> </a:t>
            </a:r>
            <a:r>
              <a:rPr lang="es-ES" b="1" dirty="0" err="1">
                <a:solidFill>
                  <a:srgbClr val="90253E"/>
                </a:solidFill>
                <a:latin typeface="Comic Sans MS" panose="030F0702030302020204" pitchFamily="66" charset="0"/>
              </a:rPr>
              <a:t>debesīm</a:t>
            </a:r>
            <a:r>
              <a:rPr lang="es-ES" b="1" dirty="0">
                <a:solidFill>
                  <a:srgbClr val="90253E"/>
                </a:solidFill>
                <a:latin typeface="Comic Sans MS" panose="030F0702030302020204" pitchFamily="66" charset="0"/>
              </a:rPr>
              <a:t>, </a:t>
            </a:r>
            <a:r>
              <a:rPr lang="es-ES" b="1" dirty="0" err="1">
                <a:solidFill>
                  <a:srgbClr val="90253E"/>
                </a:solidFill>
                <a:latin typeface="Comic Sans MS" panose="030F0702030302020204" pitchFamily="66" charset="0"/>
              </a:rPr>
              <a:t>nopūtās</a:t>
            </a:r>
            <a:r>
              <a:rPr lang="es-ES" b="1" dirty="0">
                <a:solidFill>
                  <a:srgbClr val="90253E"/>
                </a:solidFill>
                <a:latin typeface="Comic Sans MS" panose="030F0702030302020204" pitchFamily="66" charset="0"/>
              </a:rPr>
              <a:t> un </a:t>
            </a:r>
            <a:r>
              <a:rPr lang="es-ES" b="1" dirty="0" err="1">
                <a:solidFill>
                  <a:srgbClr val="90253E"/>
                </a:solidFill>
                <a:latin typeface="Comic Sans MS" panose="030F0702030302020204" pitchFamily="66" charset="0"/>
              </a:rPr>
              <a:t>sacīja</a:t>
            </a:r>
            <a:r>
              <a:rPr lang="es-ES" b="1" dirty="0">
                <a:solidFill>
                  <a:srgbClr val="90253E"/>
                </a:solidFill>
                <a:latin typeface="Comic Sans MS" panose="030F0702030302020204" pitchFamily="66" charset="0"/>
              </a:rPr>
              <a:t> </a:t>
            </a:r>
            <a:r>
              <a:rPr lang="es-ES" b="1" dirty="0" err="1">
                <a:solidFill>
                  <a:srgbClr val="90253E"/>
                </a:solidFill>
                <a:latin typeface="Comic Sans MS" panose="030F0702030302020204" pitchFamily="66" charset="0"/>
              </a:rPr>
              <a:t>uz</a:t>
            </a:r>
            <a:r>
              <a:rPr lang="es-ES" b="1" dirty="0">
                <a:solidFill>
                  <a:srgbClr val="90253E"/>
                </a:solidFill>
                <a:latin typeface="Comic Sans MS" panose="030F0702030302020204" pitchFamily="66" charset="0"/>
              </a:rPr>
              <a:t> to: "</a:t>
            </a:r>
            <a:r>
              <a:rPr lang="es-ES" b="1" dirty="0" err="1">
                <a:solidFill>
                  <a:srgbClr val="90253E"/>
                </a:solidFill>
                <a:latin typeface="Comic Sans MS" panose="030F0702030302020204" pitchFamily="66" charset="0"/>
              </a:rPr>
              <a:t>Efata</a:t>
            </a:r>
            <a:r>
              <a:rPr lang="es-ES" b="1" dirty="0">
                <a:solidFill>
                  <a:srgbClr val="90253E"/>
                </a:solidFill>
                <a:latin typeface="Comic Sans MS" panose="030F0702030302020204" pitchFamily="66" charset="0"/>
              </a:rPr>
              <a:t>, tas ir: </a:t>
            </a:r>
            <a:r>
              <a:rPr lang="es-ES" b="1" dirty="0" err="1">
                <a:solidFill>
                  <a:srgbClr val="90253E"/>
                </a:solidFill>
                <a:latin typeface="Comic Sans MS" panose="030F0702030302020204" pitchFamily="66" charset="0"/>
              </a:rPr>
              <a:t>atveries</a:t>
            </a:r>
            <a:r>
              <a:rPr lang="es-ES" b="1" dirty="0">
                <a:solidFill>
                  <a:srgbClr val="90253E"/>
                </a:solidFill>
                <a:latin typeface="Comic Sans MS" panose="030F0702030302020204" pitchFamily="66" charset="0"/>
              </a:rPr>
              <a:t>.” </a:t>
            </a:r>
            <a:r>
              <a:rPr lang="es-ES" sz="1400" b="1" dirty="0">
                <a:solidFill>
                  <a:srgbClr val="90253E"/>
                </a:solidFill>
                <a:latin typeface="Comic Sans MS" panose="030F0702030302020204" pitchFamily="66" charset="0"/>
              </a:rPr>
              <a:t>(Mar</a:t>
            </a:r>
            <a:r>
              <a:rPr lang="lv-LV" sz="1400" b="1" dirty="0" err="1">
                <a:solidFill>
                  <a:srgbClr val="90253E"/>
                </a:solidFill>
                <a:latin typeface="Comic Sans MS" panose="030F0702030302020204" pitchFamily="66" charset="0"/>
              </a:rPr>
              <a:t>ku</a:t>
            </a:r>
            <a:r>
              <a:rPr lang="es-ES" sz="1400" b="1" dirty="0">
                <a:solidFill>
                  <a:srgbClr val="90253E"/>
                </a:solidFill>
                <a:latin typeface="Comic Sans MS" panose="030F0702030302020204" pitchFamily="66" charset="0"/>
              </a:rPr>
              <a:t>s 7:34)</a:t>
            </a:r>
          </a:p>
        </p:txBody>
      </p:sp>
      <p:sp>
        <p:nvSpPr>
          <p:cNvPr id="3" name="CuadroTexto 2">
            <a:extLst>
              <a:ext uri="{FF2B5EF4-FFF2-40B4-BE49-F238E27FC236}">
                <a16:creationId xmlns:a16="http://schemas.microsoft.com/office/drawing/2014/main" id="{DB733273-9B15-713B-18BF-7463EE1BEA44}"/>
              </a:ext>
            </a:extLst>
          </p:cNvPr>
          <p:cNvSpPr txBox="1"/>
          <p:nvPr/>
        </p:nvSpPr>
        <p:spPr>
          <a:xfrm>
            <a:off x="2954302" y="0"/>
            <a:ext cx="9237698"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rgbClr val="00B0F0"/>
                </a:solidFill>
              </a:rPr>
              <a:t>AUSIS, KAS ĻAUJ SEVI ATVĒRT</a:t>
            </a:r>
          </a:p>
        </p:txBody>
      </p:sp>
    </p:spTree>
    <p:extLst>
      <p:ext uri="{BB962C8B-B14F-4D97-AF65-F5344CB8AC3E}">
        <p14:creationId xmlns:p14="http://schemas.microsoft.com/office/powerpoint/2010/main" val="396547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217">
                                          <p:stCondLst>
                                            <p:cond delay="0"/>
                                          </p:stCondLst>
                                        </p:cTn>
                                        <p:tgtEl>
                                          <p:spTgt spid="15"/>
                                        </p:tgtEl>
                                      </p:cBhvr>
                                    </p:animEffect>
                                    <p:anim calcmode="lin" valueType="num">
                                      <p:cBhvr>
                                        <p:cTn id="24" dur="68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249"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249" tmFilter="0, 0; 0.125,0.2665; 0.25,0.4; 0.375,0.465; 0.5,0.5;  0.625,0.535; 0.75,0.6; 0.875,0.7335; 1,1">
                                          <p:stCondLst>
                                            <p:cond delay="249"/>
                                          </p:stCondLst>
                                        </p:cTn>
                                        <p:tgtEl>
                                          <p:spTgt spid="15"/>
                                        </p:tgtEl>
                                        <p:attrNameLst>
                                          <p:attrName>ppt_y</p:attrName>
                                        </p:attrNameLst>
                                      </p:cBhvr>
                                      <p:tavLst>
                                        <p:tav tm="0" fmla="#ppt_y-sin(pi*$)/9">
                                          <p:val>
                                            <p:fltVal val="0"/>
                                          </p:val>
                                        </p:tav>
                                        <p:tav tm="100000">
                                          <p:val>
                                            <p:fltVal val="1"/>
                                          </p:val>
                                        </p:tav>
                                      </p:tavLst>
                                    </p:anim>
                                    <p:anim calcmode="lin" valueType="num">
                                      <p:cBhvr>
                                        <p:cTn id="27" dur="124" tmFilter="0, 0; 0.125,0.2665; 0.25,0.4; 0.375,0.465; 0.5,0.5;  0.625,0.535; 0.75,0.6; 0.875,0.7335; 1,1">
                                          <p:stCondLst>
                                            <p:cond delay="497"/>
                                          </p:stCondLst>
                                        </p:cTn>
                                        <p:tgtEl>
                                          <p:spTgt spid="15"/>
                                        </p:tgtEl>
                                        <p:attrNameLst>
                                          <p:attrName>ppt_y</p:attrName>
                                        </p:attrNameLst>
                                      </p:cBhvr>
                                      <p:tavLst>
                                        <p:tav tm="0" fmla="#ppt_y-sin(pi*$)/27">
                                          <p:val>
                                            <p:fltVal val="0"/>
                                          </p:val>
                                        </p:tav>
                                        <p:tav tm="100000">
                                          <p:val>
                                            <p:fltVal val="1"/>
                                          </p:val>
                                        </p:tav>
                                      </p:tavLst>
                                    </p:anim>
                                    <p:anim calcmode="lin" valueType="num">
                                      <p:cBhvr>
                                        <p:cTn id="28" dur="62" tmFilter="0, 0; 0.125,0.2665; 0.25,0.4; 0.375,0.465; 0.5,0.5;  0.625,0.535; 0.75,0.6; 0.875,0.7335; 1,1">
                                          <p:stCondLst>
                                            <p:cond delay="621"/>
                                          </p:stCondLst>
                                        </p:cTn>
                                        <p:tgtEl>
                                          <p:spTgt spid="15"/>
                                        </p:tgtEl>
                                        <p:attrNameLst>
                                          <p:attrName>ppt_y</p:attrName>
                                        </p:attrNameLst>
                                      </p:cBhvr>
                                      <p:tavLst>
                                        <p:tav tm="0" fmla="#ppt_y-sin(pi*$)/81">
                                          <p:val>
                                            <p:fltVal val="0"/>
                                          </p:val>
                                        </p:tav>
                                        <p:tav tm="100000">
                                          <p:val>
                                            <p:fltVal val="1"/>
                                          </p:val>
                                        </p:tav>
                                      </p:tavLst>
                                    </p:anim>
                                    <p:animScale>
                                      <p:cBhvr>
                                        <p:cTn id="29" dur="10">
                                          <p:stCondLst>
                                            <p:cond delay="244"/>
                                          </p:stCondLst>
                                        </p:cTn>
                                        <p:tgtEl>
                                          <p:spTgt spid="15"/>
                                        </p:tgtEl>
                                      </p:cBhvr>
                                      <p:to x="100000" y="60000"/>
                                    </p:animScale>
                                    <p:animScale>
                                      <p:cBhvr>
                                        <p:cTn id="30" dur="62" decel="50000">
                                          <p:stCondLst>
                                            <p:cond delay="254"/>
                                          </p:stCondLst>
                                        </p:cTn>
                                        <p:tgtEl>
                                          <p:spTgt spid="15"/>
                                        </p:tgtEl>
                                      </p:cBhvr>
                                      <p:to x="100000" y="100000"/>
                                    </p:animScale>
                                    <p:animScale>
                                      <p:cBhvr>
                                        <p:cTn id="31" dur="10">
                                          <p:stCondLst>
                                            <p:cond delay="492"/>
                                          </p:stCondLst>
                                        </p:cTn>
                                        <p:tgtEl>
                                          <p:spTgt spid="15"/>
                                        </p:tgtEl>
                                      </p:cBhvr>
                                      <p:to x="100000" y="80000"/>
                                    </p:animScale>
                                    <p:animScale>
                                      <p:cBhvr>
                                        <p:cTn id="32" dur="62" decel="50000">
                                          <p:stCondLst>
                                            <p:cond delay="502"/>
                                          </p:stCondLst>
                                        </p:cTn>
                                        <p:tgtEl>
                                          <p:spTgt spid="15"/>
                                        </p:tgtEl>
                                      </p:cBhvr>
                                      <p:to x="100000" y="100000"/>
                                    </p:animScale>
                                    <p:animScale>
                                      <p:cBhvr>
                                        <p:cTn id="33" dur="10">
                                          <p:stCondLst>
                                            <p:cond delay="616"/>
                                          </p:stCondLst>
                                        </p:cTn>
                                        <p:tgtEl>
                                          <p:spTgt spid="15"/>
                                        </p:tgtEl>
                                      </p:cBhvr>
                                      <p:to x="100000" y="90000"/>
                                    </p:animScale>
                                    <p:animScale>
                                      <p:cBhvr>
                                        <p:cTn id="34" dur="62" decel="50000">
                                          <p:stCondLst>
                                            <p:cond delay="625"/>
                                          </p:stCondLst>
                                        </p:cTn>
                                        <p:tgtEl>
                                          <p:spTgt spid="15"/>
                                        </p:tgtEl>
                                      </p:cBhvr>
                                      <p:to x="100000" y="100000"/>
                                    </p:animScale>
                                    <p:animScale>
                                      <p:cBhvr>
                                        <p:cTn id="35" dur="10">
                                          <p:stCondLst>
                                            <p:cond delay="678"/>
                                          </p:stCondLst>
                                        </p:cTn>
                                        <p:tgtEl>
                                          <p:spTgt spid="15"/>
                                        </p:tgtEl>
                                      </p:cBhvr>
                                      <p:to x="100000" y="95000"/>
                                    </p:animScale>
                                    <p:animScale>
                                      <p:cBhvr>
                                        <p:cTn id="36" dur="62" decel="50000">
                                          <p:stCondLst>
                                            <p:cond delay="688"/>
                                          </p:stCondLst>
                                        </p:cTn>
                                        <p:tgtEl>
                                          <p:spTgt spid="15"/>
                                        </p:tgtEl>
                                      </p:cBhvr>
                                      <p:to x="100000" y="100000"/>
                                    </p:animScale>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800" decel="100000"/>
                                        <p:tgtEl>
                                          <p:spTgt spid="4"/>
                                        </p:tgtEl>
                                      </p:cBhvr>
                                    </p:animEffect>
                                    <p:anim calcmode="lin" valueType="num">
                                      <p:cBhvr>
                                        <p:cTn id="46" dur="800" decel="100000" fill="hold"/>
                                        <p:tgtEl>
                                          <p:spTgt spid="4"/>
                                        </p:tgtEl>
                                        <p:attrNameLst>
                                          <p:attrName>style.rotation</p:attrName>
                                        </p:attrNameLst>
                                      </p:cBhvr>
                                      <p:tavLst>
                                        <p:tav tm="0">
                                          <p:val>
                                            <p:fltVal val="-90"/>
                                          </p:val>
                                        </p:tav>
                                        <p:tav tm="100000">
                                          <p:val>
                                            <p:fltVal val="0"/>
                                          </p:val>
                                        </p:tav>
                                      </p:tavLst>
                                    </p:anim>
                                    <p:anim calcmode="lin" valueType="num">
                                      <p:cBhvr>
                                        <p:cTn id="47" dur="800" decel="100000" fill="hold"/>
                                        <p:tgtEl>
                                          <p:spTgt spid="4"/>
                                        </p:tgtEl>
                                        <p:attrNameLst>
                                          <p:attrName>ppt_x</p:attrName>
                                        </p:attrNameLst>
                                      </p:cBhvr>
                                      <p:tavLst>
                                        <p:tav tm="0">
                                          <p:val>
                                            <p:strVal val="#ppt_x+0.4"/>
                                          </p:val>
                                        </p:tav>
                                        <p:tav tm="100000">
                                          <p:val>
                                            <p:strVal val="#ppt_x-0.05"/>
                                          </p:val>
                                        </p:tav>
                                      </p:tavLst>
                                    </p:anim>
                                    <p:anim calcmode="lin" valueType="num">
                                      <p:cBhvr>
                                        <p:cTn id="48" dur="800" decel="100000" fill="hold"/>
                                        <p:tgtEl>
                                          <p:spTgt spid="4"/>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
                                        <p:tgtEl>
                                          <p:spTgt spid="7"/>
                                        </p:tgtEl>
                                      </p:cBhvr>
                                    </p:animEffect>
                                    <p:anim calcmode="lin" valueType="num">
                                      <p:cBhvr>
                                        <p:cTn id="60" dur="200" fill="hold"/>
                                        <p:tgtEl>
                                          <p:spTgt spid="7"/>
                                        </p:tgtEl>
                                        <p:attrNameLst>
                                          <p:attrName>ppt_x</p:attrName>
                                        </p:attrNameLst>
                                      </p:cBhvr>
                                      <p:tavLst>
                                        <p:tav tm="0">
                                          <p:val>
                                            <p:strVal val="#ppt_x"/>
                                          </p:val>
                                        </p:tav>
                                        <p:tav tm="100000">
                                          <p:val>
                                            <p:strVal val="#ppt_x"/>
                                          </p:val>
                                        </p:tav>
                                      </p:tavLst>
                                    </p:anim>
                                    <p:anim calcmode="lin" valueType="num">
                                      <p:cBhvr>
                                        <p:cTn id="61" dur="200" fill="hold"/>
                                        <p:tgtEl>
                                          <p:spTgt spid="7"/>
                                        </p:tgtEl>
                                        <p:attrNameLst>
                                          <p:attrName>ppt_y</p:attrName>
                                        </p:attrNameLst>
                                      </p:cBhvr>
                                      <p:tavLst>
                                        <p:tav tm="0">
                                          <p:val>
                                            <p:strVal val="#ppt_y+0.31"/>
                                          </p:val>
                                        </p:tav>
                                        <p:tav tm="100000">
                                          <p:val>
                                            <p:strVal val="#ppt_y+0.31"/>
                                          </p:val>
                                        </p:tav>
                                      </p:tavLst>
                                    </p:anim>
                                    <p:anim calcmode="lin" valueType="num">
                                      <p:cBhvr>
                                        <p:cTn id="62"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75" dur="1000" fill="hold"/>
                                        <p:tgtEl>
                                          <p:spTgt spid="32"/>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30" presetClass="entr" presetSubtype="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800" decel="100000"/>
                                        <p:tgtEl>
                                          <p:spTgt spid="10"/>
                                        </p:tgtEl>
                                      </p:cBhvr>
                                    </p:animEffect>
                                    <p:anim calcmode="lin" valueType="num">
                                      <p:cBhvr>
                                        <p:cTn id="85" dur="800" decel="100000" fill="hold"/>
                                        <p:tgtEl>
                                          <p:spTgt spid="10"/>
                                        </p:tgtEl>
                                        <p:attrNameLst>
                                          <p:attrName>style.rotation</p:attrName>
                                        </p:attrNameLst>
                                      </p:cBhvr>
                                      <p:tavLst>
                                        <p:tav tm="0">
                                          <p:val>
                                            <p:fltVal val="-90"/>
                                          </p:val>
                                        </p:tav>
                                        <p:tav tm="100000">
                                          <p:val>
                                            <p:fltVal val="0"/>
                                          </p:val>
                                        </p:tav>
                                      </p:tavLst>
                                    </p:anim>
                                    <p:anim calcmode="lin" valueType="num">
                                      <p:cBhvr>
                                        <p:cTn id="86" dur="800" decel="100000" fill="hold"/>
                                        <p:tgtEl>
                                          <p:spTgt spid="10"/>
                                        </p:tgtEl>
                                        <p:attrNameLst>
                                          <p:attrName>ppt_x</p:attrName>
                                        </p:attrNameLst>
                                      </p:cBhvr>
                                      <p:tavLst>
                                        <p:tav tm="0">
                                          <p:val>
                                            <p:strVal val="#ppt_x+0.4"/>
                                          </p:val>
                                        </p:tav>
                                        <p:tav tm="100000">
                                          <p:val>
                                            <p:strVal val="#ppt_x-0.05"/>
                                          </p:val>
                                        </p:tav>
                                      </p:tavLst>
                                    </p:anim>
                                    <p:anim calcmode="lin" valueType="num">
                                      <p:cBhvr>
                                        <p:cTn id="87" dur="800" decel="100000" fill="hold"/>
                                        <p:tgtEl>
                                          <p:spTgt spid="10"/>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nodeType="click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500" fill="hold"/>
                                        <p:tgtEl>
                                          <p:spTgt spid="21"/>
                                        </p:tgtEl>
                                        <p:attrNameLst>
                                          <p:attrName>ppt_x</p:attrName>
                                        </p:attrNameLst>
                                      </p:cBhvr>
                                      <p:tavLst>
                                        <p:tav tm="0">
                                          <p:val>
                                            <p:strVal val="1+#ppt_w/2"/>
                                          </p:val>
                                        </p:tav>
                                        <p:tav tm="100000">
                                          <p:val>
                                            <p:strVal val="#ppt_x"/>
                                          </p:val>
                                        </p:tav>
                                      </p:tavLst>
                                    </p:anim>
                                    <p:anim calcmode="lin" valueType="num">
                                      <p:cBhvr additive="base">
                                        <p:cTn id="99" dur="500" fill="hold"/>
                                        <p:tgtEl>
                                          <p:spTgt spid="21"/>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1+#ppt_w/2"/>
                                          </p:val>
                                        </p:tav>
                                        <p:tav tm="100000">
                                          <p:val>
                                            <p:strVal val="#ppt_x"/>
                                          </p:val>
                                        </p:tav>
                                      </p:tavLst>
                                    </p:anim>
                                    <p:anim calcmode="lin" valueType="num">
                                      <p:cBhvr additive="base">
                                        <p:cTn id="10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2" grpId="0"/>
      <p:bldP spid="23" grpId="0"/>
      <p:bldP spid="28" grpId="0"/>
      <p:bldP spid="16" grpId="0"/>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769441"/>
          </a:xfrm>
          <a:prstGeom prst="rect">
            <a:avLst/>
          </a:prstGeom>
          <a:noFill/>
        </p:spPr>
        <p:txBody>
          <a:bodyPr wrap="square">
            <a:spAutoFit/>
          </a:bodyPr>
          <a:lstStyle/>
          <a:p>
            <a:pPr algn="ctr"/>
            <a:r>
              <a:rPr lang="lv-LV" sz="4400" b="1" dirty="0">
                <a:ln w="9525">
                  <a:solidFill>
                    <a:schemeClr val="bg1"/>
                  </a:solidFill>
                  <a:prstDash val="solid"/>
                </a:ln>
                <a:solidFill>
                  <a:srgbClr val="804A41"/>
                </a:solidFill>
                <a:effectLst>
                  <a:outerShdw blurRad="12700" dist="38100" dir="2700000" algn="tl" rotWithShape="0">
                    <a:srgbClr val="E1943F"/>
                  </a:outerShdw>
                </a:effectLst>
              </a:rPr>
              <a:t>TRADĪCIJU RAUGS</a:t>
            </a:r>
            <a:endParaRPr lang="es-ES" sz="4400" b="1" dirty="0">
              <a:ln w="9525">
                <a:solidFill>
                  <a:schemeClr val="bg1"/>
                </a:solidFill>
                <a:prstDash val="solid"/>
              </a:ln>
              <a:solidFill>
                <a:srgbClr val="804A41"/>
              </a:solidFill>
              <a:effectLst>
                <a:outerShdw blurRad="12700" dist="38100" dir="2700000" algn="tl" rotWithShape="0">
                  <a:srgbClr val="E1943F"/>
                </a:outerShdw>
              </a:effectLst>
            </a:endParaRPr>
          </a:p>
        </p:txBody>
      </p:sp>
      <p:sp>
        <p:nvSpPr>
          <p:cNvPr id="4" name="Rombo 3">
            <a:extLst>
              <a:ext uri="{FF2B5EF4-FFF2-40B4-BE49-F238E27FC236}">
                <a16:creationId xmlns:a16="http://schemas.microsoft.com/office/drawing/2014/main" id="{0658DBA5-A589-E673-419F-3EE7C26BFBAB}"/>
              </a:ext>
            </a:extLst>
          </p:cNvPr>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a:solidFill>
              <a:srgbClr val="1A5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80248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descr="Imagen que contiene Calendario&#10;&#10;Descripción generada automáticamente">
            <a:extLst>
              <a:ext uri="{FF2B5EF4-FFF2-40B4-BE49-F238E27FC236}">
                <a16:creationId xmlns:a16="http://schemas.microsoft.com/office/drawing/2014/main" id="{5E0FBD45-FB53-6B52-EB2E-208B06221C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2010" y="3007343"/>
            <a:ext cx="3070458" cy="3739393"/>
          </a:xfrm>
          <a:prstGeom prst="rect">
            <a:avLst/>
          </a:prstGeom>
          <a:ln w="38100" cap="sq">
            <a:solidFill>
              <a:srgbClr val="4DAD9D"/>
            </a:solidFill>
            <a:prstDash val="solid"/>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0E8A5DA6-1AE6-7E92-4E5E-4AFA061ED727}"/>
              </a:ext>
            </a:extLst>
          </p:cNvPr>
          <p:cNvPicPr>
            <a:picLocks noChangeAspect="1"/>
          </p:cNvPicPr>
          <p:nvPr/>
        </p:nvPicPr>
        <p:blipFill>
          <a:blip r:embed="rId4"/>
          <a:stretch>
            <a:fillRect/>
          </a:stretch>
        </p:blipFill>
        <p:spPr>
          <a:xfrm>
            <a:off x="9248775" y="111264"/>
            <a:ext cx="2763453" cy="2763453"/>
          </a:xfrm>
          <a:prstGeom prst="rect">
            <a:avLst/>
          </a:prstGeom>
          <a:ln w="38100" cap="sq">
            <a:solidFill>
              <a:srgbClr val="E4B43C"/>
            </a:solidFill>
            <a:prstDash val="solid"/>
            <a:miter lim="800000"/>
          </a:ln>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BD779126-7505-BE4D-2C0A-32A0B682920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79772" y="3872428"/>
            <a:ext cx="4563047" cy="2819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CuadroTexto 12">
            <a:extLst>
              <a:ext uri="{FF2B5EF4-FFF2-40B4-BE49-F238E27FC236}">
                <a16:creationId xmlns:a16="http://schemas.microsoft.com/office/drawing/2014/main" id="{89F8A517-1614-CC89-A99D-65EDA32A9F71}"/>
              </a:ext>
            </a:extLst>
          </p:cNvPr>
          <p:cNvSpPr txBox="1"/>
          <p:nvPr/>
        </p:nvSpPr>
        <p:spPr>
          <a:xfrm>
            <a:off x="4904193" y="5676165"/>
            <a:ext cx="4008921" cy="1015663"/>
          </a:xfrm>
          <a:prstGeom prst="rect">
            <a:avLst/>
          </a:prstGeom>
          <a:noFill/>
        </p:spPr>
        <p:txBody>
          <a:bodyPr wrap="square">
            <a:spAutoFit/>
          </a:bodyPr>
          <a:lstStyle/>
          <a:p>
            <a:pPr>
              <a:spcBef>
                <a:spcPts val="600"/>
              </a:spcBef>
            </a:pPr>
            <a:r>
              <a:rPr lang="lv-LV" sz="2000" b="1" dirty="0"/>
              <a:t>Viņi aizmirsa, ka Jēzum ir neierobežoti resursi ko varētu viņiem dot (Mk.8:16-21).</a:t>
            </a:r>
            <a:endParaRPr lang="es-ES" sz="2000" b="1" dirty="0"/>
          </a:p>
        </p:txBody>
      </p:sp>
      <p:sp>
        <p:nvSpPr>
          <p:cNvPr id="11" name="CuadroTexto 10">
            <a:extLst>
              <a:ext uri="{FF2B5EF4-FFF2-40B4-BE49-F238E27FC236}">
                <a16:creationId xmlns:a16="http://schemas.microsoft.com/office/drawing/2014/main" id="{448A1317-3C30-215A-50DC-68EE81E2E9FB}"/>
              </a:ext>
            </a:extLst>
          </p:cNvPr>
          <p:cNvSpPr txBox="1"/>
          <p:nvPr/>
        </p:nvSpPr>
        <p:spPr>
          <a:xfrm>
            <a:off x="4832949" y="3872428"/>
            <a:ext cx="4008921" cy="2015936"/>
          </a:xfrm>
          <a:prstGeom prst="rect">
            <a:avLst/>
          </a:prstGeom>
          <a:noFill/>
        </p:spPr>
        <p:txBody>
          <a:bodyPr wrap="square">
            <a:spAutoFit/>
          </a:bodyPr>
          <a:lstStyle/>
          <a:p>
            <a:pPr>
              <a:spcBef>
                <a:spcPts val="600"/>
              </a:spcBef>
            </a:pPr>
            <a:r>
              <a:rPr lang="lv-LV" sz="2000" b="1" dirty="0"/>
              <a:t>Mācekļi šo metaforu nesaprata. Domāja, ka Viņš pārmet viņiem, ka nav atnesuši maizi. Mācekļi uzskatīja, ka viņiem nevajadzētu pirkt maizi no farizejiem vai </a:t>
            </a:r>
            <a:r>
              <a:rPr lang="lv-LV" sz="2000" b="1" dirty="0" err="1"/>
              <a:t>saduķejiem</a:t>
            </a:r>
            <a:r>
              <a:rPr lang="lv-LV" sz="2000" b="1" dirty="0"/>
              <a:t>.</a:t>
            </a:r>
            <a:endParaRPr lang="es-ES" sz="2000" b="1" dirty="0"/>
          </a:p>
        </p:txBody>
      </p:sp>
      <p:sp>
        <p:nvSpPr>
          <p:cNvPr id="15" name="CuadroTexto 14">
            <a:extLst>
              <a:ext uri="{FF2B5EF4-FFF2-40B4-BE49-F238E27FC236}">
                <a16:creationId xmlns:a16="http://schemas.microsoft.com/office/drawing/2014/main" id="{08343668-FE1B-DF8D-2ED8-28A165A77864}"/>
              </a:ext>
            </a:extLst>
          </p:cNvPr>
          <p:cNvSpPr txBox="1"/>
          <p:nvPr/>
        </p:nvSpPr>
        <p:spPr>
          <a:xfrm>
            <a:off x="163028" y="2695139"/>
            <a:ext cx="8794709" cy="707886"/>
          </a:xfrm>
          <a:prstGeom prst="rect">
            <a:avLst/>
          </a:prstGeom>
          <a:noFill/>
        </p:spPr>
        <p:txBody>
          <a:bodyPr wrap="square">
            <a:spAutoFit/>
          </a:bodyPr>
          <a:lstStyle/>
          <a:p>
            <a:pPr>
              <a:spcBef>
                <a:spcPts val="600"/>
              </a:spcBef>
            </a:pPr>
            <a:r>
              <a:rPr lang="lv-LV" sz="2000" b="1" dirty="0"/>
              <a:t>Ceļojuma laikā Jēzus viņiem stāstīja par "farizeju raugu", t.i., par mācībām un tradīcijām, kas tika ienestas reliģijā, kas to sabojāja (Mk.8:15).</a:t>
            </a:r>
            <a:endParaRPr lang="es-ES" sz="2000" b="1" dirty="0"/>
          </a:p>
        </p:txBody>
      </p:sp>
      <p:sp>
        <p:nvSpPr>
          <p:cNvPr id="17" name="CuadroTexto 16">
            <a:extLst>
              <a:ext uri="{FF2B5EF4-FFF2-40B4-BE49-F238E27FC236}">
                <a16:creationId xmlns:a16="http://schemas.microsoft.com/office/drawing/2014/main" id="{73AFE62C-EA9F-0DE6-BBA1-7C49F4AABC7B}"/>
              </a:ext>
            </a:extLst>
          </p:cNvPr>
          <p:cNvSpPr txBox="1"/>
          <p:nvPr/>
        </p:nvSpPr>
        <p:spPr>
          <a:xfrm>
            <a:off x="163028" y="1689385"/>
            <a:ext cx="9005362" cy="1015663"/>
          </a:xfrm>
          <a:prstGeom prst="rect">
            <a:avLst/>
          </a:prstGeom>
          <a:noFill/>
        </p:spPr>
        <p:txBody>
          <a:bodyPr wrap="square">
            <a:spAutoFit/>
          </a:bodyPr>
          <a:lstStyle/>
          <a:p>
            <a:pPr>
              <a:spcBef>
                <a:spcPts val="600"/>
              </a:spcBef>
            </a:pPr>
            <a:r>
              <a:rPr lang="lv-LV" sz="2000" b="1" dirty="0"/>
              <a:t>Viņš atteicās dot viņiem kādu zīmi. Nekas nevarēja pārliecināt tos, kas negribēja pārliecināties. Neapmierināts, Viņš atstāja šo reģionu un devās ceļā kopā ar mācekļiem uz citu vietu (Mk.8:12-13).</a:t>
            </a:r>
            <a:endParaRPr lang="es-ES" sz="2000" b="1" dirty="0"/>
          </a:p>
        </p:txBody>
      </p:sp>
      <p:sp>
        <p:nvSpPr>
          <p:cNvPr id="4" name="CuadroTexto 3">
            <a:extLst>
              <a:ext uri="{FF2B5EF4-FFF2-40B4-BE49-F238E27FC236}">
                <a16:creationId xmlns:a16="http://schemas.microsoft.com/office/drawing/2014/main" id="{3CABAD62-4A4E-244E-DF10-3A71670F10FF}"/>
              </a:ext>
            </a:extLst>
          </p:cNvPr>
          <p:cNvSpPr txBox="1"/>
          <p:nvPr/>
        </p:nvSpPr>
        <p:spPr>
          <a:xfrm>
            <a:off x="163029" y="986979"/>
            <a:ext cx="8875093" cy="707886"/>
          </a:xfrm>
          <a:prstGeom prst="rect">
            <a:avLst/>
          </a:prstGeom>
          <a:noFill/>
        </p:spPr>
        <p:txBody>
          <a:bodyPr wrap="square" rtlCol="0">
            <a:spAutoFit/>
          </a:bodyPr>
          <a:lstStyle/>
          <a:p>
            <a:pPr>
              <a:spcBef>
                <a:spcPts val="600"/>
              </a:spcBef>
            </a:pPr>
            <a:r>
              <a:rPr lang="lv-LV" sz="2000" b="1" dirty="0"/>
              <a:t>Kad viņi ieradās </a:t>
            </a:r>
            <a:r>
              <a:rPr lang="lv-LV" sz="2000" b="1" dirty="0" err="1"/>
              <a:t>Dalmanutā</a:t>
            </a:r>
            <a:r>
              <a:rPr lang="lv-LV" sz="2000" b="1" dirty="0"/>
              <a:t>, Jēzus satikās ar "kurlajiem farizejiem", kuri lūdza Viņam Viņa varas zīmi (Mk.8:10-11).</a:t>
            </a:r>
            <a:endParaRPr lang="es-ES" sz="2000" b="1" dirty="0"/>
          </a:p>
        </p:txBody>
      </p:sp>
      <p:sp>
        <p:nvSpPr>
          <p:cNvPr id="3" name="CuadroTexto 2">
            <a:extLst>
              <a:ext uri="{FF2B5EF4-FFF2-40B4-BE49-F238E27FC236}">
                <a16:creationId xmlns:a16="http://schemas.microsoft.com/office/drawing/2014/main" id="{14627F74-CBD2-8F81-AD9B-3DF087DDF55C}"/>
              </a:ext>
            </a:extLst>
          </p:cNvPr>
          <p:cNvSpPr txBox="1"/>
          <p:nvPr/>
        </p:nvSpPr>
        <p:spPr>
          <a:xfrm>
            <a:off x="326520" y="217012"/>
            <a:ext cx="851535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r>
              <a:rPr lang="es-ES" b="1" dirty="0">
                <a:solidFill>
                  <a:srgbClr val="5C3532"/>
                </a:solidFill>
                <a:latin typeface="Comic Sans MS" panose="030F0702030302020204" pitchFamily="66" charset="0"/>
              </a:rPr>
              <a:t>“</a:t>
            </a:r>
            <a:r>
              <a:rPr lang="lv-LV" b="1" dirty="0">
                <a:solidFill>
                  <a:srgbClr val="5C3532"/>
                </a:solidFill>
                <a:latin typeface="Comic Sans MS" panose="030F0702030302020204" pitchFamily="66" charset="0"/>
              </a:rPr>
              <a:t>Un Viņš tiem pavēlēja, sacīdams: "</a:t>
            </a:r>
            <a:r>
              <a:rPr lang="lv-LV" b="1" dirty="0" err="1">
                <a:solidFill>
                  <a:srgbClr val="5C3532"/>
                </a:solidFill>
                <a:latin typeface="Comic Sans MS" panose="030F0702030302020204" pitchFamily="66" charset="0"/>
              </a:rPr>
              <a:t>Raugait</a:t>
            </a:r>
            <a:r>
              <a:rPr lang="lv-LV" b="1" dirty="0">
                <a:solidFill>
                  <a:srgbClr val="5C3532"/>
                </a:solidFill>
                <a:latin typeface="Comic Sans MS" panose="030F0702030302020204" pitchFamily="66" charset="0"/>
              </a:rPr>
              <a:t>, </a:t>
            </a:r>
            <a:r>
              <a:rPr lang="lv-LV" b="1" dirty="0" err="1">
                <a:solidFill>
                  <a:srgbClr val="5C3532"/>
                </a:solidFill>
                <a:latin typeface="Comic Sans MS" panose="030F0702030302020204" pitchFamily="66" charset="0"/>
              </a:rPr>
              <a:t>sargaities</a:t>
            </a:r>
            <a:r>
              <a:rPr lang="lv-LV" b="1" dirty="0">
                <a:solidFill>
                  <a:srgbClr val="5C3532"/>
                </a:solidFill>
                <a:latin typeface="Comic Sans MS" panose="030F0702030302020204" pitchFamily="66" charset="0"/>
              </a:rPr>
              <a:t> no farizeju rauga un no </a:t>
            </a:r>
            <a:r>
              <a:rPr lang="lv-LV" b="1" dirty="0" err="1">
                <a:solidFill>
                  <a:srgbClr val="5C3532"/>
                </a:solidFill>
                <a:latin typeface="Comic Sans MS" panose="030F0702030302020204" pitchFamily="66" charset="0"/>
              </a:rPr>
              <a:t>Hēroda</a:t>
            </a:r>
            <a:r>
              <a:rPr lang="lv-LV" b="1" dirty="0">
                <a:solidFill>
                  <a:srgbClr val="5C3532"/>
                </a:solidFill>
                <a:latin typeface="Comic Sans MS" panose="030F0702030302020204" pitchFamily="66" charset="0"/>
              </a:rPr>
              <a:t> rauga!"</a:t>
            </a:r>
            <a:r>
              <a:rPr lang="es-ES" b="1" dirty="0">
                <a:solidFill>
                  <a:srgbClr val="5C3532"/>
                </a:solidFill>
                <a:latin typeface="Comic Sans MS" panose="030F0702030302020204" pitchFamily="66" charset="0"/>
              </a:rPr>
              <a:t>” </a:t>
            </a:r>
            <a:r>
              <a:rPr lang="es-ES" sz="1400" b="1" dirty="0">
                <a:solidFill>
                  <a:srgbClr val="5C3532"/>
                </a:solidFill>
                <a:latin typeface="Comic Sans MS" panose="030F0702030302020204" pitchFamily="66" charset="0"/>
              </a:rPr>
              <a:t>(Mar</a:t>
            </a:r>
            <a:r>
              <a:rPr lang="lv-LV" sz="1400" b="1" dirty="0" err="1">
                <a:solidFill>
                  <a:srgbClr val="5C3532"/>
                </a:solidFill>
                <a:latin typeface="Comic Sans MS" panose="030F0702030302020204" pitchFamily="66" charset="0"/>
              </a:rPr>
              <a:t>ku</a:t>
            </a:r>
            <a:r>
              <a:rPr lang="es-ES" sz="1400" b="1" dirty="0">
                <a:solidFill>
                  <a:srgbClr val="5C3532"/>
                </a:solidFill>
                <a:latin typeface="Comic Sans MS" panose="030F0702030302020204" pitchFamily="66" charset="0"/>
              </a:rPr>
              <a:t>s 8:15)</a:t>
            </a:r>
          </a:p>
        </p:txBody>
      </p:sp>
    </p:spTree>
    <p:extLst>
      <p:ext uri="{BB962C8B-B14F-4D97-AF65-F5344CB8AC3E}">
        <p14:creationId xmlns:p14="http://schemas.microsoft.com/office/powerpoint/2010/main" val="8200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900" decel="100000" fill="hold"/>
                                        <p:tgtEl>
                                          <p:spTgt spid="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5" grpId="0"/>
      <p:bldP spid="17" grpId="0"/>
      <p:bldP spid="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31EECF-C8A4-4F18-7044-147C0D85D7F1}"/>
              </a:ext>
            </a:extLst>
          </p:cNvPr>
          <p:cNvSpPr txBox="1"/>
          <p:nvPr/>
        </p:nvSpPr>
        <p:spPr>
          <a:xfrm>
            <a:off x="2200719" y="952909"/>
            <a:ext cx="8189406" cy="46012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600"/>
              </a:spcBef>
            </a:pPr>
            <a:r>
              <a:rPr lang="lv-LV" sz="2400" b="1" dirty="0">
                <a:latin typeface="Constantia" panose="02030602050306030303" pitchFamily="18" charset="0"/>
              </a:rPr>
              <a:t>"Mēs nedrīkstam peldēt līdzi straumei, vairoties no tradīcijām un pārgalvīgiem maldiem. Mēs esam aicināti strādāt kopā ar Dievu. Tad nu celsimies un iesim. Nav laika, ko drīkstētu pavadīt strīdos. Tiem, kas pazīst patiesību, kāda tā ir Jēzū, tagad jātiek vienotiem sirdīs un mērķos. Ir jānoraida visas nesaskaņas. Draudzes locekļiem jāstrādā vienoti, pakļaujoties draudzes lielajam Vadonim. </a:t>
            </a:r>
          </a:p>
          <a:p>
            <a:pPr>
              <a:spcBef>
                <a:spcPts val="600"/>
              </a:spcBef>
            </a:pPr>
            <a:r>
              <a:rPr lang="lv-LV" sz="2400" b="1" dirty="0">
                <a:latin typeface="Constantia" panose="02030602050306030303" pitchFamily="18" charset="0"/>
              </a:rPr>
              <a:t>      Lai tie, kam ir patiesības atziņa, ceļas un spīd. ”Sauc pilnā balsī, neviena nesaudzēdams! Lai tava balss skan kā bazūne. (Jes.58:1) Neizkropļojiet vairs ilgāk patiesību. Lai dvēsele sauc pēc dzīvā Dieva!" </a:t>
            </a:r>
          </a:p>
        </p:txBody>
      </p:sp>
      <p:sp>
        <p:nvSpPr>
          <p:cNvPr id="4" name="CuadroTexto 3">
            <a:extLst>
              <a:ext uri="{FF2B5EF4-FFF2-40B4-BE49-F238E27FC236}">
                <a16:creationId xmlns:a16="http://schemas.microsoft.com/office/drawing/2014/main" id="{8A9BC437-7063-91E9-3D25-9AD70D8FA826}"/>
              </a:ext>
            </a:extLst>
          </p:cNvPr>
          <p:cNvSpPr txBox="1"/>
          <p:nvPr/>
        </p:nvSpPr>
        <p:spPr>
          <a:xfrm>
            <a:off x="6089012" y="5935026"/>
            <a:ext cx="4301113" cy="338554"/>
          </a:xfrm>
          <a:prstGeom prst="rect">
            <a:avLst/>
          </a:prstGeom>
          <a:noFill/>
        </p:spPr>
        <p:txBody>
          <a:bodyPr wrap="none" rtlCol="0">
            <a:spAutoFit/>
          </a:bodyPr>
          <a:lstStyle/>
          <a:p>
            <a:pPr algn="r"/>
            <a:r>
              <a:rPr lang="lv-LV" sz="1600" b="1" dirty="0"/>
              <a:t>E. G. V. (Izmeklētās vēstis, 1. sējums, 108. lpp.</a:t>
            </a:r>
            <a:r>
              <a:rPr lang="es-ES" sz="1600" b="1" dirty="0"/>
              <a:t>)</a:t>
            </a:r>
          </a:p>
        </p:txBody>
      </p:sp>
    </p:spTree>
    <p:extLst>
      <p:ext uri="{BB962C8B-B14F-4D97-AF65-F5344CB8AC3E}">
        <p14:creationId xmlns:p14="http://schemas.microsoft.com/office/powerpoint/2010/main" val="14273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persona, edificio, hombre, tabla&#10;&#10;Descripción generada automáticamente">
            <a:extLst>
              <a:ext uri="{FF2B5EF4-FFF2-40B4-BE49-F238E27FC236}">
                <a16:creationId xmlns:a16="http://schemas.microsoft.com/office/drawing/2014/main" id="{4B21F042-59B9-1B3D-C2F6-5224176DA2FC}"/>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r="-1"/>
          <a:stretch/>
        </p:blipFill>
        <p:spPr>
          <a:xfrm>
            <a:off x="20" y="431"/>
            <a:ext cx="8115280" cy="6408311"/>
          </a:xfrm>
          <a:prstGeom prst="rect">
            <a:avLst/>
          </a:prstGeom>
        </p:spPr>
      </p:pic>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95611406-0821-6F6E-8A52-33577DE5F030}"/>
              </a:ext>
            </a:extLst>
          </p:cNvPr>
          <p:cNvSpPr txBox="1"/>
          <p:nvPr/>
        </p:nvSpPr>
        <p:spPr>
          <a:xfrm>
            <a:off x="8320687" y="698566"/>
            <a:ext cx="3665904" cy="4770537"/>
          </a:xfrm>
          <a:prstGeom prst="rect">
            <a:avLst/>
          </a:prstGeom>
          <a:noFill/>
        </p:spPr>
        <p:txBody>
          <a:bodyPr wrap="square">
            <a:spAutoFit/>
            <a:scene3d>
              <a:camera prst="orthographicFront"/>
              <a:lightRig rig="contrasting" dir="t"/>
            </a:scene3d>
            <a:sp3d extrusionH="57150" contourW="25400">
              <a:bevelT w="50800" h="38100" prst="riblet"/>
              <a:contourClr>
                <a:srgbClr val="854F0D"/>
              </a:contourClr>
            </a:sp3d>
          </a:bodyPr>
          <a:lstStyle/>
          <a:p>
            <a:pPr lvl="0" algn="ctr">
              <a:defRPr/>
            </a:pPr>
            <a:r>
              <a:rPr lang="lv-LV" sz="3800" b="1" dirty="0">
                <a:ln w="22225">
                  <a:noFill/>
                  <a:prstDash val="solid"/>
                </a:ln>
                <a:solidFill>
                  <a:srgbClr val="EDA148"/>
                </a:solidFill>
                <a:latin typeface="Comic Sans MS" panose="030F0702030302020204" pitchFamily="66" charset="0"/>
              </a:rPr>
              <a:t>“Nekas cilvēku nevar apgānīt, kas no ārienes tanī ieiet, bet, kas no cilvēka iziet, tas apgāna cilvēku.</a:t>
            </a:r>
            <a:r>
              <a:rPr kumimoji="0" lang="lv-LV" sz="3800" b="1" i="0" u="none" strike="noStrike" kern="1200" cap="none" spc="0" normalizeH="0" baseline="0" noProof="0" dirty="0">
                <a:ln w="22225">
                  <a:noFill/>
                  <a:prstDash val="solid"/>
                </a:ln>
                <a:solidFill>
                  <a:srgbClr val="EDA148"/>
                </a:solidFill>
                <a:effectLst/>
                <a:uLnTx/>
                <a:uFillTx/>
                <a:latin typeface="Comic Sans MS" panose="030F0702030302020204" pitchFamily="66" charset="0"/>
              </a:rPr>
              <a:t>” </a:t>
            </a:r>
          </a:p>
        </p:txBody>
      </p:sp>
      <p:sp>
        <p:nvSpPr>
          <p:cNvPr id="5" name="CuadroTexto 4">
            <a:extLst>
              <a:ext uri="{FF2B5EF4-FFF2-40B4-BE49-F238E27FC236}">
                <a16:creationId xmlns:a16="http://schemas.microsoft.com/office/drawing/2014/main" id="{EB22FC7D-A481-5B6D-BCAE-64D2B0968EBE}"/>
              </a:ext>
            </a:extLst>
          </p:cNvPr>
          <p:cNvSpPr txBox="1"/>
          <p:nvPr/>
        </p:nvSpPr>
        <p:spPr>
          <a:xfrm>
            <a:off x="8115297" y="6408740"/>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(Mar</a:t>
            </a:r>
            <a:r>
              <a:rPr kumimoji="0" lang="lv-LV" sz="2400" b="1" i="0" u="none" strike="noStrike" kern="1200" cap="none" spc="0" normalizeH="0" baseline="0" noProof="0" dirty="0" err="1">
                <a:ln>
                  <a:noFill/>
                </a:ln>
                <a:solidFill>
                  <a:srgbClr val="F5F01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kus</a:t>
            </a:r>
            <a:r>
              <a:rPr kumimoji="0" lang="es-ES" sz="2400" b="1"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7:15)</a:t>
            </a:r>
            <a:endParaRPr kumimoji="0" lang="es-ES" sz="2400" b="0"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238994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descr="Un par de personas sentadas en una mesa&#10;&#10;Descripción generada automáticamente con confianza baja">
            <a:extLst>
              <a:ext uri="{FF2B5EF4-FFF2-40B4-BE49-F238E27FC236}">
                <a16:creationId xmlns:a16="http://schemas.microsoft.com/office/drawing/2014/main" id="{32EF9003-02E2-54C8-085B-3350BB8500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916074" y="100013"/>
            <a:ext cx="4067177" cy="3328988"/>
          </a:xfrm>
          <a:prstGeom prst="rect">
            <a:avLst/>
          </a:prstGeom>
          <a:ln w="57150" cap="rnd">
            <a:solidFill>
              <a:srgbClr val="57F0FE"/>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CuadroTexto 1">
            <a:extLst>
              <a:ext uri="{FF2B5EF4-FFF2-40B4-BE49-F238E27FC236}">
                <a16:creationId xmlns:a16="http://schemas.microsoft.com/office/drawing/2014/main" id="{1DD9DA60-0301-E022-7CF1-9D3309417A77}"/>
              </a:ext>
            </a:extLst>
          </p:cNvPr>
          <p:cNvSpPr txBox="1"/>
          <p:nvPr/>
        </p:nvSpPr>
        <p:spPr>
          <a:xfrm>
            <a:off x="5245767" y="3552825"/>
            <a:ext cx="6897979"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lv-LV" sz="2000" b="1" dirty="0">
                <a:solidFill>
                  <a:srgbClr val="1664FF"/>
                </a:solidFill>
              </a:rPr>
              <a:t>Tradīciju problēmas</a:t>
            </a:r>
            <a:r>
              <a:rPr lang="es-ES" sz="2000" b="1" dirty="0">
                <a:solidFill>
                  <a:srgbClr val="1664FF"/>
                </a:solidFill>
              </a:rPr>
              <a:t>:</a:t>
            </a:r>
          </a:p>
          <a:p>
            <a:pPr lvl="1">
              <a:spcBef>
                <a:spcPts val="600"/>
              </a:spcBef>
            </a:pPr>
            <a:r>
              <a:rPr lang="lv-LV" sz="2000" b="1" dirty="0"/>
              <a:t>Dieva baušļu aizstāšana</a:t>
            </a:r>
            <a:r>
              <a:rPr lang="es-ES" sz="2000" b="1" dirty="0"/>
              <a:t>. Mar</a:t>
            </a:r>
            <a:r>
              <a:rPr lang="lv-LV" sz="2000" b="1" dirty="0" err="1"/>
              <a:t>ku</a:t>
            </a:r>
            <a:r>
              <a:rPr lang="es-ES" sz="2000" b="1" dirty="0"/>
              <a:t>s 7:1-13.</a:t>
            </a:r>
          </a:p>
          <a:p>
            <a:pPr lvl="1">
              <a:spcBef>
                <a:spcPts val="600"/>
              </a:spcBef>
            </a:pPr>
            <a:r>
              <a:rPr lang="lv-LV" sz="2000" b="1" dirty="0"/>
              <a:t>Kas apgāna un kas ne</a:t>
            </a:r>
            <a:r>
              <a:rPr lang="es-ES" sz="2000" b="1" dirty="0"/>
              <a:t>. Mar</a:t>
            </a:r>
            <a:r>
              <a:rPr lang="lv-LV" sz="2000" b="1" dirty="0" err="1"/>
              <a:t>ku</a:t>
            </a:r>
            <a:r>
              <a:rPr lang="es-ES" sz="2000" b="1" dirty="0"/>
              <a:t>s 7:14-19.</a:t>
            </a:r>
          </a:p>
          <a:p>
            <a:pPr>
              <a:spcBef>
                <a:spcPts val="1800"/>
              </a:spcBef>
            </a:pPr>
            <a:r>
              <a:rPr lang="lv-LV" sz="2000" b="1" dirty="0">
                <a:solidFill>
                  <a:srgbClr val="ED0E68"/>
                </a:solidFill>
              </a:rPr>
              <a:t>Tradīcijas un pagāni</a:t>
            </a:r>
            <a:r>
              <a:rPr lang="es-ES" sz="2000" b="1" dirty="0">
                <a:solidFill>
                  <a:srgbClr val="ED0E68"/>
                </a:solidFill>
              </a:rPr>
              <a:t>:</a:t>
            </a:r>
          </a:p>
          <a:p>
            <a:pPr lvl="1">
              <a:spcBef>
                <a:spcPts val="600"/>
              </a:spcBef>
            </a:pPr>
            <a:r>
              <a:rPr lang="lv-LV" sz="2000" b="1" dirty="0"/>
              <a:t>Suņi, kas pārspēj savus saimniekus</a:t>
            </a:r>
            <a:r>
              <a:rPr lang="es-ES" sz="2000" b="1" dirty="0"/>
              <a:t>. Mar</a:t>
            </a:r>
            <a:r>
              <a:rPr lang="lv-LV" sz="2000" b="1" dirty="0" err="1"/>
              <a:t>ku</a:t>
            </a:r>
            <a:r>
              <a:rPr lang="es-ES" sz="2000" b="1" dirty="0"/>
              <a:t>s 7:24-30.</a:t>
            </a:r>
          </a:p>
          <a:p>
            <a:pPr lvl="1">
              <a:spcBef>
                <a:spcPts val="600"/>
              </a:spcBef>
            </a:pPr>
            <a:r>
              <a:rPr lang="lv-LV" sz="2000" b="1" dirty="0"/>
              <a:t>Ausis, kas ļauj sevi atvērt</a:t>
            </a:r>
            <a:r>
              <a:rPr lang="es-ES" sz="2000" b="1" dirty="0"/>
              <a:t>. Mar</a:t>
            </a:r>
            <a:r>
              <a:rPr lang="lv-LV" sz="2000" b="1" dirty="0" err="1"/>
              <a:t>ku</a:t>
            </a:r>
            <a:r>
              <a:rPr lang="es-ES" sz="2000" b="1" dirty="0"/>
              <a:t>s 7:31-37.</a:t>
            </a:r>
          </a:p>
          <a:p>
            <a:pPr>
              <a:spcBef>
                <a:spcPts val="1800"/>
              </a:spcBef>
            </a:pPr>
            <a:r>
              <a:rPr lang="lv-LV" sz="2000" b="1" dirty="0">
                <a:solidFill>
                  <a:srgbClr val="B8A200"/>
                </a:solidFill>
              </a:rPr>
              <a:t>Tradīciju raugs</a:t>
            </a:r>
            <a:r>
              <a:rPr lang="es-ES" sz="2000" b="1" dirty="0">
                <a:solidFill>
                  <a:srgbClr val="B8A200"/>
                </a:solidFill>
              </a:rPr>
              <a:t>. Mar</a:t>
            </a:r>
            <a:r>
              <a:rPr lang="lv-LV" sz="2000" b="1" dirty="0" err="1">
                <a:solidFill>
                  <a:srgbClr val="B8A200"/>
                </a:solidFill>
              </a:rPr>
              <a:t>ku</a:t>
            </a:r>
            <a:r>
              <a:rPr lang="es-ES" sz="2000" b="1" dirty="0">
                <a:solidFill>
                  <a:srgbClr val="B8A200"/>
                </a:solidFill>
              </a:rPr>
              <a:t>s 8:11-13.</a:t>
            </a:r>
          </a:p>
        </p:txBody>
      </p:sp>
      <p:pic>
        <p:nvPicPr>
          <p:cNvPr id="5" name="Imagen 4" descr="Un dibujo de un hombre&#10;&#10;Descripción generada automáticamente con confianza baja">
            <a:extLst>
              <a:ext uri="{FF2B5EF4-FFF2-40B4-BE49-F238E27FC236}">
                <a16:creationId xmlns:a16="http://schemas.microsoft.com/office/drawing/2014/main" id="{C19CF51F-CF4B-4EF8-A5CA-77FB565CD1D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4300" y="3677952"/>
            <a:ext cx="4467225" cy="2940009"/>
          </a:xfrm>
          <a:prstGeom prst="rect">
            <a:avLst/>
          </a:prstGeom>
          <a:ln w="57150" cap="rnd">
            <a:solidFill>
              <a:srgbClr val="FF8CC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Icono&#10;&#10;Descripción generada automáticamente">
            <a:extLst>
              <a:ext uri="{FF2B5EF4-FFF2-40B4-BE49-F238E27FC236}">
                <a16:creationId xmlns:a16="http://schemas.microsoft.com/office/drawing/2014/main" id="{45A45270-5F72-DF2B-5AC1-32578D99172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961822" y="6207330"/>
            <a:ext cx="283866" cy="283866"/>
          </a:xfrm>
          <a:prstGeom prst="rect">
            <a:avLst/>
          </a:prstGeom>
          <a:effectLst>
            <a:outerShdw blurRad="50800" dist="38100" dir="8100000" algn="tr" rotWithShape="0">
              <a:prstClr val="black">
                <a:alpha val="40000"/>
              </a:prstClr>
            </a:outerShdw>
          </a:effectLst>
        </p:spPr>
      </p:pic>
      <p:pic>
        <p:nvPicPr>
          <p:cNvPr id="18" name="Imagen 17" descr="Icono&#10;&#10;Descripción generada automáticamente">
            <a:extLst>
              <a:ext uri="{FF2B5EF4-FFF2-40B4-BE49-F238E27FC236}">
                <a16:creationId xmlns:a16="http://schemas.microsoft.com/office/drawing/2014/main" id="{9E645694-F7BC-AFF4-171A-8FA40A79B58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961822" y="3603377"/>
            <a:ext cx="283866" cy="283866"/>
          </a:xfrm>
          <a:prstGeom prst="rect">
            <a:avLst/>
          </a:prstGeom>
          <a:effectLst>
            <a:outerShdw blurRad="50800" dist="38100" dir="8100000" algn="tr" rotWithShape="0">
              <a:prstClr val="black">
                <a:alpha val="40000"/>
              </a:prstClr>
            </a:outerShdw>
          </a:effectLst>
        </p:spPr>
      </p:pic>
      <p:pic>
        <p:nvPicPr>
          <p:cNvPr id="21" name="Imagen 20" descr="Forma, Rectángulo&#10;&#10;Descripción generada automáticamente">
            <a:extLst>
              <a:ext uri="{FF2B5EF4-FFF2-40B4-BE49-F238E27FC236}">
                <a16:creationId xmlns:a16="http://schemas.microsoft.com/office/drawing/2014/main" id="{A24B0820-E17E-F60D-452D-D40585AD191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961822" y="4905354"/>
            <a:ext cx="283866" cy="283866"/>
          </a:xfrm>
          <a:prstGeom prst="rect">
            <a:avLst/>
          </a:prstGeom>
          <a:effectLst>
            <a:outerShdw blurRad="50800" dist="38100" dir="8100000" algn="tr" rotWithShape="0">
              <a:prstClr val="black">
                <a:alpha val="40000"/>
              </a:prstClr>
            </a:outerShdw>
          </a:effectLst>
        </p:spPr>
      </p:pic>
      <p:pic>
        <p:nvPicPr>
          <p:cNvPr id="24" name="Imagen 23" descr="Forma, Icono&#10;&#10;Descripción generada automáticamente">
            <a:extLst>
              <a:ext uri="{FF2B5EF4-FFF2-40B4-BE49-F238E27FC236}">
                <a16:creationId xmlns:a16="http://schemas.microsoft.com/office/drawing/2014/main" id="{FE4A3B22-524D-6829-D08C-E98A5FC7D68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16200000">
            <a:off x="5427722" y="5296227"/>
            <a:ext cx="236120" cy="285902"/>
          </a:xfrm>
          <a:prstGeom prst="rect">
            <a:avLst/>
          </a:prstGeom>
          <a:effectLst>
            <a:outerShdw blurRad="50800" dist="38100" dir="8100000" algn="tr" rotWithShape="0">
              <a:prstClr val="black">
                <a:alpha val="40000"/>
              </a:prstClr>
            </a:outerShdw>
          </a:effectLst>
        </p:spPr>
      </p:pic>
      <p:pic>
        <p:nvPicPr>
          <p:cNvPr id="25" name="Imagen 24" descr="Forma, Círculo&#10;&#10;Descripción generada automáticamente">
            <a:extLst>
              <a:ext uri="{FF2B5EF4-FFF2-40B4-BE49-F238E27FC236}">
                <a16:creationId xmlns:a16="http://schemas.microsoft.com/office/drawing/2014/main" id="{F7F79234-EE58-FB08-3A57-E0454A8D877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16200000">
            <a:off x="5427821" y="4377898"/>
            <a:ext cx="236120" cy="286099"/>
          </a:xfrm>
          <a:prstGeom prst="rect">
            <a:avLst/>
          </a:prstGeom>
          <a:effectLst>
            <a:outerShdw blurRad="50800" dist="38100" dir="8100000" algn="tr" rotWithShape="0">
              <a:prstClr val="black">
                <a:alpha val="40000"/>
              </a:prstClr>
            </a:outerShdw>
          </a:effectLst>
        </p:spPr>
      </p:pic>
      <p:pic>
        <p:nvPicPr>
          <p:cNvPr id="28" name="Imagen 27" descr="Icono&#10;&#10;Descripción generada automáticamente">
            <a:extLst>
              <a:ext uri="{FF2B5EF4-FFF2-40B4-BE49-F238E27FC236}">
                <a16:creationId xmlns:a16="http://schemas.microsoft.com/office/drawing/2014/main" id="{8CFDCE00-B6C6-5C6B-5B23-A44B8A62807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6200000">
            <a:off x="5427821" y="3997160"/>
            <a:ext cx="236120" cy="286099"/>
          </a:xfrm>
          <a:prstGeom prst="rect">
            <a:avLst/>
          </a:prstGeom>
          <a:effectLst>
            <a:outerShdw blurRad="50800" dist="38100" dir="8100000" algn="tr" rotWithShape="0">
              <a:prstClr val="black">
                <a:alpha val="40000"/>
              </a:prstClr>
            </a:outerShdw>
          </a:effectLst>
        </p:spPr>
      </p:pic>
      <p:pic>
        <p:nvPicPr>
          <p:cNvPr id="29" name="Imagen 28" descr="Un dibujo de un ojo&#10;&#10;Descripción generada automáticamente con confianza media">
            <a:extLst>
              <a:ext uri="{FF2B5EF4-FFF2-40B4-BE49-F238E27FC236}">
                <a16:creationId xmlns:a16="http://schemas.microsoft.com/office/drawing/2014/main" id="{BFC26B75-0749-F58D-D560-56242C02C2CD}"/>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6200000">
            <a:off x="5427722" y="5669658"/>
            <a:ext cx="236317" cy="286099"/>
          </a:xfrm>
          <a:prstGeom prst="rect">
            <a:avLst/>
          </a:prstGeom>
          <a:effectLst>
            <a:outerShdw blurRad="50800" dist="38100" dir="8100000" algn="tr" rotWithShape="0">
              <a:prstClr val="black">
                <a:alpha val="40000"/>
              </a:prstClr>
            </a:outerShdw>
          </a:effectLst>
        </p:spPr>
      </p:pic>
      <p:sp>
        <p:nvSpPr>
          <p:cNvPr id="9" name="CuadroTexto 8">
            <a:extLst>
              <a:ext uri="{FF2B5EF4-FFF2-40B4-BE49-F238E27FC236}">
                <a16:creationId xmlns:a16="http://schemas.microsoft.com/office/drawing/2014/main" id="{AD7E6D96-7108-2288-3730-336DDDAE7C6A}"/>
              </a:ext>
            </a:extLst>
          </p:cNvPr>
          <p:cNvSpPr txBox="1"/>
          <p:nvPr/>
        </p:nvSpPr>
        <p:spPr>
          <a:xfrm>
            <a:off x="170244" y="2479412"/>
            <a:ext cx="6702192" cy="707886"/>
          </a:xfrm>
          <a:prstGeom prst="rect">
            <a:avLst/>
          </a:prstGeom>
          <a:noFill/>
        </p:spPr>
        <p:txBody>
          <a:bodyPr wrap="square">
            <a:spAutoFit/>
          </a:bodyPr>
          <a:lstStyle/>
          <a:p>
            <a:pPr>
              <a:spcBef>
                <a:spcPts val="600"/>
              </a:spcBef>
            </a:pPr>
            <a:r>
              <a:rPr lang="lv-LV" sz="2000" b="1" dirty="0"/>
              <a:t>Savu tradīciju dēļ viņi bija kā akli ceļa rādītāji (Mt.23:16), kas aizliedza cilvēkiem pieeju debesu valstībai (Mt.23:13).</a:t>
            </a:r>
            <a:endParaRPr lang="es-ES" sz="2000" b="1" dirty="0"/>
          </a:p>
        </p:txBody>
      </p:sp>
      <p:sp>
        <p:nvSpPr>
          <p:cNvPr id="11" name="CuadroTexto 10">
            <a:extLst>
              <a:ext uri="{FF2B5EF4-FFF2-40B4-BE49-F238E27FC236}">
                <a16:creationId xmlns:a16="http://schemas.microsoft.com/office/drawing/2014/main" id="{6F216101-D9C3-42F4-813C-46646CF1D793}"/>
              </a:ext>
            </a:extLst>
          </p:cNvPr>
          <p:cNvSpPr txBox="1"/>
          <p:nvPr/>
        </p:nvSpPr>
        <p:spPr>
          <a:xfrm>
            <a:off x="170243" y="862901"/>
            <a:ext cx="7630325" cy="1631216"/>
          </a:xfrm>
          <a:prstGeom prst="rect">
            <a:avLst/>
          </a:prstGeom>
          <a:noFill/>
        </p:spPr>
        <p:txBody>
          <a:bodyPr wrap="square">
            <a:spAutoFit/>
          </a:bodyPr>
          <a:lstStyle/>
          <a:p>
            <a:pPr>
              <a:spcBef>
                <a:spcPts val="600"/>
              </a:spcBef>
            </a:pPr>
            <a:r>
              <a:rPr lang="lv-LV" sz="2000" b="1" dirty="0"/>
              <a:t>Graudu berzēšana sabatā; ēšana ar nemazgātām rokām; priekšmetu atvēlēšana kalpošanai Dievam, lai neļautu citiem tos baudīt; nepieskaršanās pagāniem vai ēšana kopā ar viņiem... Daudz un dažādas bija tradīcijas, kas padarīja farizeju reliģiju sarežģītu, grūti īstenojamu.</a:t>
            </a:r>
            <a:endParaRPr lang="es-ES" sz="2000" b="1" dirty="0"/>
          </a:p>
        </p:txBody>
      </p:sp>
      <p:sp>
        <p:nvSpPr>
          <p:cNvPr id="3" name="CuadroTexto 2">
            <a:extLst>
              <a:ext uri="{FF2B5EF4-FFF2-40B4-BE49-F238E27FC236}">
                <a16:creationId xmlns:a16="http://schemas.microsoft.com/office/drawing/2014/main" id="{88E3D1CD-1030-E7FD-933A-D32D65BD3854}"/>
              </a:ext>
            </a:extLst>
          </p:cNvPr>
          <p:cNvSpPr txBox="1"/>
          <p:nvPr/>
        </p:nvSpPr>
        <p:spPr>
          <a:xfrm>
            <a:off x="170244" y="155015"/>
            <a:ext cx="7558840" cy="707886"/>
          </a:xfrm>
          <a:prstGeom prst="rect">
            <a:avLst/>
          </a:prstGeom>
          <a:noFill/>
        </p:spPr>
        <p:txBody>
          <a:bodyPr wrap="square" rtlCol="0">
            <a:spAutoFit/>
          </a:bodyPr>
          <a:lstStyle/>
          <a:p>
            <a:pPr>
              <a:spcBef>
                <a:spcPts val="600"/>
              </a:spcBef>
            </a:pPr>
            <a:r>
              <a:rPr lang="lv-LV" sz="2000" b="1" dirty="0"/>
              <a:t>Viens no jautājumiem, kas </a:t>
            </a:r>
            <a:r>
              <a:rPr lang="lv-LV" sz="2000" b="1" dirty="0" err="1"/>
              <a:t>vairākkārt</a:t>
            </a:r>
            <a:r>
              <a:rPr lang="lv-LV" sz="2000" b="1" dirty="0"/>
              <a:t> izraisīja farizeju  konfliktsituāciju pret Jēzu, bija tradīcijas.</a:t>
            </a:r>
          </a:p>
        </p:txBody>
      </p:sp>
    </p:spTree>
    <p:extLst>
      <p:ext uri="{BB962C8B-B14F-4D97-AF65-F5344CB8AC3E}">
        <p14:creationId xmlns:p14="http://schemas.microsoft.com/office/powerpoint/2010/main" val="158955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ppt_h/2"/>
                                          </p:val>
                                        </p:tav>
                                        <p:tav tm="100000">
                                          <p:val>
                                            <p:strVal val="#ppt_y"/>
                                          </p:val>
                                        </p:tav>
                                      </p:tavLst>
                                    </p:anim>
                                    <p:anim calcmode="lin" valueType="num">
                                      <p:cBhvr>
                                        <p:cTn id="21" dur="500" fill="hold"/>
                                        <p:tgtEl>
                                          <p:spTgt spid="5"/>
                                        </p:tgtEl>
                                        <p:attrNameLst>
                                          <p:attrName>ppt_w</p:attrName>
                                        </p:attrNameLst>
                                      </p:cBhvr>
                                      <p:tavLst>
                                        <p:tav tm="0">
                                          <p:val>
                                            <p:strVal val="#ppt_w"/>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 calcmode="lin" valueType="num">
                                      <p:cBhvr>
                                        <p:cTn id="38" dur="500" fill="hold"/>
                                        <p:tgtEl>
                                          <p:spTgt spid="18"/>
                                        </p:tgtEl>
                                        <p:attrNameLst>
                                          <p:attrName>style.rotation</p:attrName>
                                        </p:attrNameLst>
                                      </p:cBhvr>
                                      <p:tavLst>
                                        <p:tav tm="0">
                                          <p:val>
                                            <p:fltVal val="360"/>
                                          </p:val>
                                        </p:tav>
                                        <p:tav tm="100000">
                                          <p:val>
                                            <p:fltVal val="0"/>
                                          </p:val>
                                        </p:tav>
                                      </p:tavLst>
                                    </p:anim>
                                    <p:animEffect transition="in" filter="fade">
                                      <p:cBhvr>
                                        <p:cTn id="39" dur="500"/>
                                        <p:tgtEl>
                                          <p:spTgt spid="1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par>
                          <p:cTn id="44" fill="hold">
                            <p:stCondLst>
                              <p:cond delay="1000"/>
                            </p:stCondLst>
                            <p:childTnLst>
                              <p:par>
                                <p:cTn id="45" presetID="50" presetClass="entr" presetSubtype="0" decel="10000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strVal val="#ppt_w+.3"/>
                                          </p:val>
                                        </p:tav>
                                        <p:tav tm="100000">
                                          <p:val>
                                            <p:strVal val="#ppt_w"/>
                                          </p:val>
                                        </p:tav>
                                      </p:tavLst>
                                    </p:anim>
                                    <p:anim calcmode="lin" valueType="num">
                                      <p:cBhvr>
                                        <p:cTn id="48" dur="1000" fill="hold"/>
                                        <p:tgtEl>
                                          <p:spTgt spid="28"/>
                                        </p:tgtEl>
                                        <p:attrNameLst>
                                          <p:attrName>ppt_h</p:attrName>
                                        </p:attrNameLst>
                                      </p:cBhvr>
                                      <p:tavLst>
                                        <p:tav tm="0">
                                          <p:val>
                                            <p:strVal val="#ppt_h"/>
                                          </p:val>
                                        </p:tav>
                                        <p:tav tm="100000">
                                          <p:val>
                                            <p:strVal val="#ppt_h"/>
                                          </p:val>
                                        </p:tav>
                                      </p:tavLst>
                                    </p:anim>
                                    <p:animEffect transition="in" filter="fade">
                                      <p:cBhvr>
                                        <p:cTn id="49" dur="1000"/>
                                        <p:tgtEl>
                                          <p:spTgt spid="28"/>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500"/>
                            </p:stCondLst>
                            <p:childTnLst>
                              <p:par>
                                <p:cTn id="55" presetID="50" presetClass="entr" presetSubtype="0" decel="10000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strVal val="#ppt_w+.3"/>
                                          </p:val>
                                        </p:tav>
                                        <p:tav tm="100000">
                                          <p:val>
                                            <p:strVal val="#ppt_w"/>
                                          </p:val>
                                        </p:tav>
                                      </p:tavLst>
                                    </p:anim>
                                    <p:anim calcmode="lin" valueType="num">
                                      <p:cBhvr>
                                        <p:cTn id="58" dur="1000" fill="hold"/>
                                        <p:tgtEl>
                                          <p:spTgt spid="25"/>
                                        </p:tgtEl>
                                        <p:attrNameLst>
                                          <p:attrName>ppt_h</p:attrName>
                                        </p:attrNameLst>
                                      </p:cBhvr>
                                      <p:tavLst>
                                        <p:tav tm="0">
                                          <p:val>
                                            <p:strVal val="#ppt_h"/>
                                          </p:val>
                                        </p:tav>
                                        <p:tav tm="100000">
                                          <p:val>
                                            <p:strVal val="#ppt_h"/>
                                          </p:val>
                                        </p:tav>
                                      </p:tavLst>
                                    </p:anim>
                                    <p:animEffect transition="in" filter="fade">
                                      <p:cBhvr>
                                        <p:cTn id="59" dur="1000"/>
                                        <p:tgtEl>
                                          <p:spTgt spid="25"/>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 calcmode="lin" valueType="num">
                                      <p:cBhvr>
                                        <p:cTn id="70" dur="500" fill="hold"/>
                                        <p:tgtEl>
                                          <p:spTgt spid="21"/>
                                        </p:tgtEl>
                                        <p:attrNameLst>
                                          <p:attrName>style.rotation</p:attrName>
                                        </p:attrNameLst>
                                      </p:cBhvr>
                                      <p:tavLst>
                                        <p:tav tm="0">
                                          <p:val>
                                            <p:fltVal val="360"/>
                                          </p:val>
                                        </p:tav>
                                        <p:tav tm="100000">
                                          <p:val>
                                            <p:fltVal val="0"/>
                                          </p:val>
                                        </p:tav>
                                      </p:tavLst>
                                    </p:anim>
                                    <p:animEffect transition="in" filter="fade">
                                      <p:cBhvr>
                                        <p:cTn id="71" dur="500"/>
                                        <p:tgtEl>
                                          <p:spTgt spid="21"/>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0" presetClass="entr" presetSubtype="0" decel="10000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1000" fill="hold"/>
                                        <p:tgtEl>
                                          <p:spTgt spid="24"/>
                                        </p:tgtEl>
                                        <p:attrNameLst>
                                          <p:attrName>ppt_w</p:attrName>
                                        </p:attrNameLst>
                                      </p:cBhvr>
                                      <p:tavLst>
                                        <p:tav tm="0">
                                          <p:val>
                                            <p:strVal val="#ppt_w+.3"/>
                                          </p:val>
                                        </p:tav>
                                        <p:tav tm="100000">
                                          <p:val>
                                            <p:strVal val="#ppt_w"/>
                                          </p:val>
                                        </p:tav>
                                      </p:tavLst>
                                    </p:anim>
                                    <p:anim calcmode="lin" valueType="num">
                                      <p:cBhvr>
                                        <p:cTn id="80" dur="1000" fill="hold"/>
                                        <p:tgtEl>
                                          <p:spTgt spid="24"/>
                                        </p:tgtEl>
                                        <p:attrNameLst>
                                          <p:attrName>ppt_h</p:attrName>
                                        </p:attrNameLst>
                                      </p:cBhvr>
                                      <p:tavLst>
                                        <p:tav tm="0">
                                          <p:val>
                                            <p:strVal val="#ppt_h"/>
                                          </p:val>
                                        </p:tav>
                                        <p:tav tm="100000">
                                          <p:val>
                                            <p:strVal val="#ppt_h"/>
                                          </p:val>
                                        </p:tav>
                                      </p:tavLst>
                                    </p:anim>
                                    <p:animEffect transition="in" filter="fade">
                                      <p:cBhvr>
                                        <p:cTn id="81" dur="1000"/>
                                        <p:tgtEl>
                                          <p:spTgt spid="24"/>
                                        </p:tgtEl>
                                      </p:cBhvr>
                                    </p:animEffect>
                                  </p:childTnLst>
                                </p:cTn>
                              </p:par>
                            </p:childTnLst>
                          </p:cTn>
                        </p:par>
                        <p:par>
                          <p:cTn id="82" fill="hold">
                            <p:stCondLst>
                              <p:cond delay="20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500"/>
                            </p:stCondLst>
                            <p:childTnLst>
                              <p:par>
                                <p:cTn id="87" presetID="50" presetClass="entr" presetSubtype="0" decel="100000" fill="hold" nodeType="after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1000" fill="hold"/>
                                        <p:tgtEl>
                                          <p:spTgt spid="29"/>
                                        </p:tgtEl>
                                        <p:attrNameLst>
                                          <p:attrName>ppt_w</p:attrName>
                                        </p:attrNameLst>
                                      </p:cBhvr>
                                      <p:tavLst>
                                        <p:tav tm="0">
                                          <p:val>
                                            <p:strVal val="#ppt_w+.3"/>
                                          </p:val>
                                        </p:tav>
                                        <p:tav tm="100000">
                                          <p:val>
                                            <p:strVal val="#ppt_w"/>
                                          </p:val>
                                        </p:tav>
                                      </p:tavLst>
                                    </p:anim>
                                    <p:anim calcmode="lin" valueType="num">
                                      <p:cBhvr>
                                        <p:cTn id="90" dur="1000" fill="hold"/>
                                        <p:tgtEl>
                                          <p:spTgt spid="29"/>
                                        </p:tgtEl>
                                        <p:attrNameLst>
                                          <p:attrName>ppt_h</p:attrName>
                                        </p:attrNameLst>
                                      </p:cBhvr>
                                      <p:tavLst>
                                        <p:tav tm="0">
                                          <p:val>
                                            <p:strVal val="#ppt_h"/>
                                          </p:val>
                                        </p:tav>
                                        <p:tav tm="100000">
                                          <p:val>
                                            <p:strVal val="#ppt_h"/>
                                          </p:val>
                                        </p:tav>
                                      </p:tavLst>
                                    </p:anim>
                                    <p:animEffect transition="in" filter="fade">
                                      <p:cBhvr>
                                        <p:cTn id="91" dur="1000"/>
                                        <p:tgtEl>
                                          <p:spTgt spid="29"/>
                                        </p:tgtEl>
                                      </p:cBhvr>
                                    </p:animEffect>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9" presetClass="entr" presetSubtype="0" decel="100000" fill="hold" nodeType="click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360"/>
                                          </p:val>
                                        </p:tav>
                                        <p:tav tm="100000">
                                          <p:val>
                                            <p:fltVal val="0"/>
                                          </p:val>
                                        </p:tav>
                                      </p:tavLst>
                                    </p:anim>
                                    <p:animEffect transition="in" filter="fade">
                                      <p:cBhvr>
                                        <p:cTn id="103" dur="500"/>
                                        <p:tgtEl>
                                          <p:spTgt spid="13"/>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p:bldP spid="1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lv-LV" sz="4400" b="1" dirty="0">
                <a:ln w="9525">
                  <a:solidFill>
                    <a:schemeClr val="bg1"/>
                  </a:solidFill>
                  <a:prstDash val="solid"/>
                </a:ln>
                <a:solidFill>
                  <a:srgbClr val="A94A14"/>
                </a:solidFill>
                <a:effectLst>
                  <a:outerShdw blurRad="12700" dist="38100" dir="2700000" algn="tl" rotWithShape="0">
                    <a:srgbClr val="EEA46E"/>
                  </a:outerShdw>
                </a:effectLst>
              </a:rPr>
              <a:t>TRADĪCIJU PROBLĒMAS</a:t>
            </a:r>
            <a:endParaRPr lang="es-ES" sz="4400" b="1" dirty="0">
              <a:ln w="9525">
                <a:solidFill>
                  <a:schemeClr val="bg1"/>
                </a:solidFill>
                <a:prstDash val="solid"/>
              </a:ln>
              <a:solidFill>
                <a:srgbClr val="A94A14"/>
              </a:solidFill>
              <a:effectLst>
                <a:outerShdw blurRad="12700" dist="38100" dir="2700000" algn="tl" rotWithShape="0">
                  <a:srgbClr val="EEA46E"/>
                </a:outerShdw>
              </a:effectLst>
            </a:endParaRPr>
          </a:p>
        </p:txBody>
      </p:sp>
      <p:sp>
        <p:nvSpPr>
          <p:cNvPr id="4" name="Rombo 3">
            <a:extLst>
              <a:ext uri="{FF2B5EF4-FFF2-40B4-BE49-F238E27FC236}">
                <a16:creationId xmlns:a16="http://schemas.microsoft.com/office/drawing/2014/main" id="{0658DBA5-A589-E673-419F-3EE7C26BFBAB}"/>
              </a:ext>
            </a:extLst>
          </p:cNvPr>
          <p:cNvSpPr>
            <a:spLocks noGrp="1" noRot="1" noMove="1" noResize="1" noEditPoints="1" noAdjustHandles="1" noChangeArrowheads="1" noChangeShapeType="1"/>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cstate="hqprint">
              <a:extLst>
                <a:ext uri="{28A0092B-C50C-407E-A947-70E740481C1C}">
                  <a14:useLocalDpi xmlns:a14="http://schemas.microsoft.com/office/drawing/2010/main"/>
                </a:ext>
              </a:extLst>
            </a:blip>
            <a:srcRect/>
            <a:stretch>
              <a:fillRect/>
            </a:stretch>
          </a:blipFill>
          <a:ln>
            <a:solidFill>
              <a:srgbClr val="0109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278174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5C1CED04-8023-4D77-437C-852D71C4181D}"/>
              </a:ext>
            </a:extLst>
          </p:cNvPr>
          <p:cNvSpPr>
            <a:spLocks noGrp="1" noRot="1" noMove="1" noResize="1" noEditPoints="1" noAdjustHandles="1" noChangeArrowheads="1" noChangeShapeType="1"/>
          </p:cNvSpPr>
          <p:nvPr/>
        </p:nvSpPr>
        <p:spPr>
          <a:xfrm>
            <a:off x="-1" y="0"/>
            <a:ext cx="12191999" cy="1302836"/>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Dibujo de una persona&#10;&#10;Descripción generada automáticamente con confianza media">
            <a:extLst>
              <a:ext uri="{FF2B5EF4-FFF2-40B4-BE49-F238E27FC236}">
                <a16:creationId xmlns:a16="http://schemas.microsoft.com/office/drawing/2014/main" id="{4A638FC9-68F5-AA47-48BA-4E2A435BDAB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578691" y="926492"/>
            <a:ext cx="1430752" cy="1617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descr="Imagen que contiene persona, hombre, cuarto, sostener&#10;&#10;Descripción generada automáticamente">
            <a:extLst>
              <a:ext uri="{FF2B5EF4-FFF2-40B4-BE49-F238E27FC236}">
                <a16:creationId xmlns:a16="http://schemas.microsoft.com/office/drawing/2014/main" id="{5A2C97CA-EFA9-F951-EDFD-407A1075DA8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77953" y="2825643"/>
            <a:ext cx="4621161" cy="2679770"/>
          </a:xfrm>
          <a:prstGeom prst="snip2DiagRect">
            <a:avLst>
              <a:gd name="adj1" fmla="val 1883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taza, interior, comida, café&#10;&#10;Descripción generada automáticamente">
            <a:extLst>
              <a:ext uri="{FF2B5EF4-FFF2-40B4-BE49-F238E27FC236}">
                <a16:creationId xmlns:a16="http://schemas.microsoft.com/office/drawing/2014/main" id="{BA67D186-A467-7834-1AA0-3932E0604E9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147520" y="934872"/>
            <a:ext cx="1895740" cy="1600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0" name="Grupo 19">
            <a:extLst>
              <a:ext uri="{FF2B5EF4-FFF2-40B4-BE49-F238E27FC236}">
                <a16:creationId xmlns:a16="http://schemas.microsoft.com/office/drawing/2014/main" id="{56A1918E-474A-E472-57E9-B4B1DFEDE8D1}"/>
              </a:ext>
            </a:extLst>
          </p:cNvPr>
          <p:cNvGrpSpPr/>
          <p:nvPr/>
        </p:nvGrpSpPr>
        <p:grpSpPr>
          <a:xfrm>
            <a:off x="7566409" y="4439348"/>
            <a:ext cx="4476852" cy="2350348"/>
            <a:chOff x="7566409" y="4439348"/>
            <a:chExt cx="4476852" cy="2350348"/>
          </a:xfrm>
        </p:grpSpPr>
        <p:pic>
          <p:nvPicPr>
            <p:cNvPr id="14" name="Imagen 13">
              <a:extLst>
                <a:ext uri="{FF2B5EF4-FFF2-40B4-BE49-F238E27FC236}">
                  <a16:creationId xmlns:a16="http://schemas.microsoft.com/office/drawing/2014/main" id="{1326A37F-7F40-62B7-3FBE-8B71F0DB972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66409" y="4439348"/>
              <a:ext cx="4476852" cy="2350348"/>
            </a:xfrm>
            <a:prstGeom prst="snip2DiagRect">
              <a:avLst/>
            </a:prstGeom>
            <a:solidFill>
              <a:srgbClr val="FFFFFF">
                <a:shade val="85000"/>
              </a:srgbClr>
            </a:solidFill>
            <a:ln w="57150" cap="sq">
              <a:solidFill>
                <a:srgbClr val="3B4D6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C6716AD1-CF47-08E4-B9F4-42E1C25CFB14}"/>
                </a:ext>
              </a:extLst>
            </p:cNvPr>
            <p:cNvSpPr txBox="1"/>
            <p:nvPr/>
          </p:nvSpPr>
          <p:spPr>
            <a:xfrm>
              <a:off x="7704920" y="4620558"/>
              <a:ext cx="2442600" cy="646331"/>
            </a:xfrm>
            <a:prstGeom prst="rect">
              <a:avLst/>
            </a:prstGeom>
            <a:noFill/>
          </p:spPr>
          <p:txBody>
            <a:bodyPr wrap="square" rtlCol="0">
              <a:spAutoFit/>
            </a:bodyPr>
            <a:lstStyle/>
            <a:p>
              <a:pPr algn="ctr"/>
              <a:r>
                <a:rPr lang="lv-LV" sz="3600" b="1" spc="300" dirty="0">
                  <a:ln w="13462">
                    <a:solidFill>
                      <a:schemeClr val="tx1"/>
                    </a:solidFill>
                    <a:prstDash val="solid"/>
                  </a:ln>
                  <a:solidFill>
                    <a:srgbClr val="B3BED2"/>
                  </a:solidFill>
                  <a:effectLst>
                    <a:outerShdw dist="38100" dir="2700000" algn="bl" rotWithShape="0">
                      <a:schemeClr val="tx1"/>
                    </a:outerShdw>
                  </a:effectLst>
                  <a:latin typeface="Comic Sans MS" panose="030F0702030302020204" pitchFamily="66" charset="0"/>
                </a:rPr>
                <a:t>K</a:t>
              </a:r>
              <a:r>
                <a:rPr lang="es-ES" sz="3600" b="1" spc="300" dirty="0">
                  <a:ln w="13462">
                    <a:solidFill>
                      <a:schemeClr val="tx1"/>
                    </a:solidFill>
                    <a:prstDash val="solid"/>
                  </a:ln>
                  <a:solidFill>
                    <a:srgbClr val="B3BED2"/>
                  </a:solidFill>
                  <a:effectLst>
                    <a:outerShdw dist="38100" dir="2700000" algn="bl" rotWithShape="0">
                      <a:schemeClr val="tx1"/>
                    </a:outerShdw>
                  </a:effectLst>
                  <a:latin typeface="Comic Sans MS" panose="030F0702030302020204" pitchFamily="66" charset="0"/>
                </a:rPr>
                <a:t>ORB</a:t>
              </a:r>
              <a:r>
                <a:rPr lang="lv-LV" sz="3600" b="1" spc="300" dirty="0">
                  <a:ln w="13462">
                    <a:solidFill>
                      <a:schemeClr val="tx1"/>
                    </a:solidFill>
                    <a:prstDash val="solid"/>
                  </a:ln>
                  <a:solidFill>
                    <a:srgbClr val="B3BED2"/>
                  </a:solidFill>
                  <a:effectLst>
                    <a:outerShdw dist="38100" dir="2700000" algn="bl" rotWithShape="0">
                      <a:schemeClr val="tx1"/>
                    </a:outerShdw>
                  </a:effectLst>
                  <a:latin typeface="Comic Sans MS" panose="030F0702030302020204" pitchFamily="66" charset="0"/>
                </a:rPr>
                <a:t>A</a:t>
              </a:r>
              <a:r>
                <a:rPr lang="es-ES" sz="3600" b="1" spc="300" dirty="0">
                  <a:ln w="13462">
                    <a:solidFill>
                      <a:schemeClr val="tx1"/>
                    </a:solidFill>
                    <a:prstDash val="solid"/>
                  </a:ln>
                  <a:solidFill>
                    <a:srgbClr val="B3BED2"/>
                  </a:solidFill>
                  <a:effectLst>
                    <a:outerShdw dist="38100" dir="2700000" algn="bl" rotWithShape="0">
                      <a:schemeClr val="tx1"/>
                    </a:outerShdw>
                  </a:effectLst>
                  <a:latin typeface="Comic Sans MS" panose="030F0702030302020204" pitchFamily="66" charset="0"/>
                </a:rPr>
                <a:t>N</a:t>
              </a:r>
            </a:p>
          </p:txBody>
        </p:sp>
      </p:grpSp>
      <p:pic>
        <p:nvPicPr>
          <p:cNvPr id="21" name="Imagen 20">
            <a:extLst>
              <a:ext uri="{FF2B5EF4-FFF2-40B4-BE49-F238E27FC236}">
                <a16:creationId xmlns:a16="http://schemas.microsoft.com/office/drawing/2014/main" id="{3E148919-FEBF-0168-30E4-7430878BF12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937625" y="4702683"/>
            <a:ext cx="2484475" cy="802732"/>
          </a:xfrm>
          <a:prstGeom prst="snip2DiagRect">
            <a:avLst>
              <a:gd name="adj1" fmla="val 13052"/>
              <a:gd name="adj2" fmla="val 16667"/>
            </a:avLst>
          </a:prstGeom>
          <a:solidFill>
            <a:srgbClr val="FFFFFF">
              <a:shade val="85000"/>
            </a:srgbClr>
          </a:solidFill>
          <a:ln w="57150" cap="sq">
            <a:solidFill>
              <a:schemeClr val="accent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8C03696-3530-ACBC-7A79-08D5A7AF16B2}"/>
              </a:ext>
            </a:extLst>
          </p:cNvPr>
          <p:cNvSpPr txBox="1"/>
          <p:nvPr/>
        </p:nvSpPr>
        <p:spPr>
          <a:xfrm>
            <a:off x="250109" y="5543514"/>
            <a:ext cx="7171991" cy="1323439"/>
          </a:xfrm>
          <a:prstGeom prst="rect">
            <a:avLst/>
          </a:prstGeom>
          <a:noFill/>
        </p:spPr>
        <p:txBody>
          <a:bodyPr wrap="square">
            <a:spAutoFit/>
          </a:bodyPr>
          <a:lstStyle/>
          <a:p>
            <a:pPr>
              <a:spcBef>
                <a:spcPts val="600"/>
              </a:spcBef>
            </a:pPr>
            <a:r>
              <a:rPr lang="lv-LV" sz="2000" b="1" dirty="0"/>
              <a:t>Piemērs: ja viņi kaut ko veltīja Dievam [</a:t>
            </a:r>
            <a:r>
              <a:rPr lang="lv-LV" sz="2000" b="1" dirty="0" err="1"/>
              <a:t>korban</a:t>
            </a:r>
            <a:r>
              <a:rPr lang="lv-LV" sz="2000" b="1" dirty="0"/>
              <a:t>], piemēram, māju, viņi kļuva par tās izmantotājiem līdz savai nāvei. Viņi nedrīkstēja to izmantot citiem mērķiem, piemēram, palīdzēt saviem vecākiem (Mk.7:9-13).</a:t>
            </a:r>
            <a:endParaRPr lang="es-ES" sz="2000" b="1" dirty="0"/>
          </a:p>
        </p:txBody>
      </p:sp>
      <p:sp>
        <p:nvSpPr>
          <p:cNvPr id="26" name="CuadroTexto 25">
            <a:extLst>
              <a:ext uri="{FF2B5EF4-FFF2-40B4-BE49-F238E27FC236}">
                <a16:creationId xmlns:a16="http://schemas.microsoft.com/office/drawing/2014/main" id="{07EE64DA-454C-B681-EA76-9F8FDBAE437F}"/>
              </a:ext>
            </a:extLst>
          </p:cNvPr>
          <p:cNvSpPr txBox="1"/>
          <p:nvPr/>
        </p:nvSpPr>
        <p:spPr>
          <a:xfrm>
            <a:off x="4871268" y="3609444"/>
            <a:ext cx="7171991" cy="707886"/>
          </a:xfrm>
          <a:prstGeom prst="rect">
            <a:avLst/>
          </a:prstGeom>
          <a:noFill/>
        </p:spPr>
        <p:txBody>
          <a:bodyPr wrap="square">
            <a:spAutoFit/>
          </a:bodyPr>
          <a:lstStyle/>
          <a:p>
            <a:pPr>
              <a:spcBef>
                <a:spcPts val="600"/>
              </a:spcBef>
            </a:pPr>
            <a:r>
              <a:rPr lang="lv-LV" sz="2000" b="1" dirty="0"/>
              <a:t>Jēzus baušļus ievēroja. Farizeji tos pārkāpa un aizstāja tos ar savām tradīcijām (Mk.7:6-8).</a:t>
            </a:r>
            <a:endParaRPr lang="es-ES" sz="2000" b="1" dirty="0"/>
          </a:p>
        </p:txBody>
      </p:sp>
      <p:sp>
        <p:nvSpPr>
          <p:cNvPr id="17" name="CuadroTexto 16">
            <a:extLst>
              <a:ext uri="{FF2B5EF4-FFF2-40B4-BE49-F238E27FC236}">
                <a16:creationId xmlns:a16="http://schemas.microsoft.com/office/drawing/2014/main" id="{FE540134-2D5D-DACA-95C7-4E8285CD91C6}"/>
              </a:ext>
            </a:extLst>
          </p:cNvPr>
          <p:cNvSpPr txBox="1"/>
          <p:nvPr/>
        </p:nvSpPr>
        <p:spPr>
          <a:xfrm>
            <a:off x="4871269" y="2686746"/>
            <a:ext cx="7171991" cy="1015663"/>
          </a:xfrm>
          <a:prstGeom prst="rect">
            <a:avLst/>
          </a:prstGeom>
          <a:noFill/>
        </p:spPr>
        <p:txBody>
          <a:bodyPr wrap="square">
            <a:spAutoFit/>
          </a:bodyPr>
          <a:lstStyle/>
          <a:p>
            <a:pPr>
              <a:spcBef>
                <a:spcPts val="600"/>
              </a:spcBef>
            </a:pPr>
            <a:r>
              <a:rPr lang="lv-LV" sz="2000" b="1" dirty="0"/>
              <a:t>Rakstu mācītāju un farizeju jautājums bija domāts, lai Jēzum pierādītu, ka Viņš neievēro baušļus (Mk.7:5). Taču šis jautājums nebija veiksmīgs.</a:t>
            </a:r>
            <a:endParaRPr lang="es-ES" sz="2000" b="1" dirty="0"/>
          </a:p>
        </p:txBody>
      </p:sp>
      <p:sp>
        <p:nvSpPr>
          <p:cNvPr id="24" name="CuadroTexto 23">
            <a:extLst>
              <a:ext uri="{FF2B5EF4-FFF2-40B4-BE49-F238E27FC236}">
                <a16:creationId xmlns:a16="http://schemas.microsoft.com/office/drawing/2014/main" id="{47118892-BDAE-0035-F622-C83588B57933}"/>
              </a:ext>
            </a:extLst>
          </p:cNvPr>
          <p:cNvSpPr txBox="1"/>
          <p:nvPr/>
        </p:nvSpPr>
        <p:spPr>
          <a:xfrm>
            <a:off x="28154" y="1982517"/>
            <a:ext cx="8550536" cy="707886"/>
          </a:xfrm>
          <a:prstGeom prst="rect">
            <a:avLst/>
          </a:prstGeom>
          <a:noFill/>
        </p:spPr>
        <p:txBody>
          <a:bodyPr wrap="square">
            <a:spAutoFit/>
          </a:bodyPr>
          <a:lstStyle/>
          <a:p>
            <a:pPr>
              <a:spcBef>
                <a:spcPts val="600"/>
              </a:spcBef>
            </a:pPr>
            <a:r>
              <a:rPr lang="lv-LV" sz="2000" b="1" dirty="0"/>
              <a:t>Pārmērīgas dedzības dēļ jūdi šo bausli bija attiecinājuši uz visiem cilvēkiem, lai izvairītos no </a:t>
            </a:r>
            <a:r>
              <a:rPr lang="lv-LV" sz="2000" b="1" dirty="0" err="1"/>
              <a:t>rituālās</a:t>
            </a:r>
            <a:r>
              <a:rPr lang="lv-LV" sz="2000" b="1" dirty="0"/>
              <a:t> apgānīšanās.</a:t>
            </a:r>
            <a:endParaRPr lang="es-ES" sz="2000" b="1" dirty="0"/>
          </a:p>
        </p:txBody>
      </p:sp>
      <p:sp>
        <p:nvSpPr>
          <p:cNvPr id="6" name="CuadroTexto 5">
            <a:extLst>
              <a:ext uri="{FF2B5EF4-FFF2-40B4-BE49-F238E27FC236}">
                <a16:creationId xmlns:a16="http://schemas.microsoft.com/office/drawing/2014/main" id="{20B0DE26-D274-BFB1-9E00-CB186BE5E682}"/>
              </a:ext>
            </a:extLst>
          </p:cNvPr>
          <p:cNvSpPr txBox="1"/>
          <p:nvPr/>
        </p:nvSpPr>
        <p:spPr>
          <a:xfrm>
            <a:off x="28155" y="1302870"/>
            <a:ext cx="8412459" cy="707886"/>
          </a:xfrm>
          <a:prstGeom prst="rect">
            <a:avLst/>
          </a:prstGeom>
          <a:noFill/>
        </p:spPr>
        <p:txBody>
          <a:bodyPr wrap="square" rtlCol="0">
            <a:spAutoFit/>
          </a:bodyPr>
          <a:lstStyle/>
          <a:p>
            <a:pPr>
              <a:spcBef>
                <a:spcPts val="600"/>
              </a:spcBef>
            </a:pPr>
            <a:r>
              <a:rPr lang="lv-LV" sz="2000" b="1" dirty="0"/>
              <a:t>Dievs bija pavēlējis priesteriem šķīstīties ar ūdeni, pirms viņi varēja kalpot svētnīcā (2.Moz.30:17-21).</a:t>
            </a:r>
            <a:endParaRPr lang="es-ES" sz="2000" b="1" dirty="0"/>
          </a:p>
        </p:txBody>
      </p:sp>
      <p:sp>
        <p:nvSpPr>
          <p:cNvPr id="5" name="CuadroTexto 4">
            <a:extLst>
              <a:ext uri="{FF2B5EF4-FFF2-40B4-BE49-F238E27FC236}">
                <a16:creationId xmlns:a16="http://schemas.microsoft.com/office/drawing/2014/main" id="{D415F4EA-5ADF-2E17-2029-D4CCB7B75498}"/>
              </a:ext>
            </a:extLst>
          </p:cNvPr>
          <p:cNvSpPr txBox="1"/>
          <p:nvPr/>
        </p:nvSpPr>
        <p:spPr>
          <a:xfrm>
            <a:off x="-1" y="622875"/>
            <a:ext cx="8578691"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4">
                    <a:lumMod val="50000"/>
                  </a:schemeClr>
                </a:solidFill>
                <a:latin typeface="Comic Sans MS" panose="030F0702030302020204" pitchFamily="66" charset="0"/>
              </a:rPr>
              <a:t>“</a:t>
            </a:r>
            <a:r>
              <a:rPr lang="lv-LV" b="1" dirty="0">
                <a:solidFill>
                  <a:schemeClr val="accent4">
                    <a:lumMod val="50000"/>
                  </a:schemeClr>
                </a:solidFill>
                <a:latin typeface="Comic Sans MS" panose="030F0702030302020204" pitchFamily="66" charset="0"/>
              </a:rPr>
              <a:t>Un Viņš tiem sacīja: "Tā jūs atmetat Dieva bausli, lai turētu savu likumu.</a:t>
            </a:r>
            <a:r>
              <a:rPr lang="es-ES" b="1" dirty="0">
                <a:solidFill>
                  <a:schemeClr val="accent4">
                    <a:lumMod val="50000"/>
                  </a:schemeClr>
                </a:solidFill>
                <a:latin typeface="Comic Sans MS" panose="030F0702030302020204" pitchFamily="66" charset="0"/>
              </a:rPr>
              <a:t>” </a:t>
            </a:r>
            <a:r>
              <a:rPr lang="es-ES" sz="1400" b="1" dirty="0">
                <a:solidFill>
                  <a:schemeClr val="accent4">
                    <a:lumMod val="50000"/>
                  </a:schemeClr>
                </a:solidFill>
                <a:latin typeface="Comic Sans MS" panose="030F0702030302020204" pitchFamily="66" charset="0"/>
              </a:rPr>
              <a:t>(Mar</a:t>
            </a:r>
            <a:r>
              <a:rPr lang="lv-LV" sz="1400" b="1" dirty="0" err="1">
                <a:solidFill>
                  <a:schemeClr val="accent4">
                    <a:lumMod val="50000"/>
                  </a:schemeClr>
                </a:solidFill>
                <a:latin typeface="Comic Sans MS" panose="030F0702030302020204" pitchFamily="66" charset="0"/>
              </a:rPr>
              <a:t>kus</a:t>
            </a:r>
            <a:r>
              <a:rPr lang="es-ES" sz="1400" b="1" dirty="0">
                <a:solidFill>
                  <a:schemeClr val="accent4">
                    <a:lumMod val="50000"/>
                  </a:schemeClr>
                </a:solidFill>
                <a:latin typeface="Comic Sans MS" panose="030F0702030302020204" pitchFamily="66" charset="0"/>
              </a:rPr>
              <a:t> 7:9)</a:t>
            </a:r>
            <a:endParaRPr lang="es-ES" b="1" dirty="0">
              <a:solidFill>
                <a:schemeClr val="accent4">
                  <a:lumMod val="50000"/>
                </a:schemeClr>
              </a:solidFill>
              <a:latin typeface="Comic Sans MS" panose="030F0702030302020204" pitchFamily="66" charset="0"/>
            </a:endParaRPr>
          </a:p>
        </p:txBody>
      </p:sp>
      <p:sp>
        <p:nvSpPr>
          <p:cNvPr id="3" name="CuadroTexto 2">
            <a:extLst>
              <a:ext uri="{FF2B5EF4-FFF2-40B4-BE49-F238E27FC236}">
                <a16:creationId xmlns:a16="http://schemas.microsoft.com/office/drawing/2014/main" id="{F53B7D54-0A60-2E1F-C4F5-5378FA416546}"/>
              </a:ext>
            </a:extLst>
          </p:cNvPr>
          <p:cNvSpPr txBox="1"/>
          <p:nvPr/>
        </p:nvSpPr>
        <p:spPr>
          <a:xfrm>
            <a:off x="0" y="0"/>
            <a:ext cx="12191999" cy="769441"/>
          </a:xfrm>
          <a:prstGeom prst="rect">
            <a:avLst/>
          </a:prstGeom>
          <a:noFill/>
        </p:spPr>
        <p:txBody>
          <a:bodyPr wrap="square">
            <a:spAutoFit/>
          </a:bodyPr>
          <a:lstStyle/>
          <a:p>
            <a:pPr algn="ctr"/>
            <a:r>
              <a:rPr lang="lv-LV"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DIEVA BAUŠĻU AIZSTĀŠANA</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7858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strips(upRight)">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900" decel="100000" fill="hold"/>
                                        <p:tgtEl>
                                          <p:spTgt spid="2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900" decel="100000" fill="hold"/>
                                        <p:tgtEl>
                                          <p:spTgt spid="26"/>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 calcmode="lin" valueType="num">
                                      <p:cBhvr>
                                        <p:cTn id="66" dur="500" fill="hold"/>
                                        <p:tgtEl>
                                          <p:spTgt spid="20"/>
                                        </p:tgtEl>
                                        <p:attrNameLst>
                                          <p:attrName>style.rotation</p:attrName>
                                        </p:attrNameLst>
                                      </p:cBhvr>
                                      <p:tavLst>
                                        <p:tav tm="0">
                                          <p:val>
                                            <p:fltVal val="360"/>
                                          </p:val>
                                        </p:tav>
                                        <p:tav tm="100000">
                                          <p:val>
                                            <p:fltVal val="0"/>
                                          </p:val>
                                        </p:tav>
                                      </p:tavLst>
                                    </p:anim>
                                    <p:animEffect transition="in" filter="fade">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17" grpId="0"/>
      <p:bldP spid="24" grpId="0"/>
      <p:bldP spid="6" grpId="0"/>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31EECF-C8A4-4F18-7044-147C0D85D7F1}"/>
              </a:ext>
            </a:extLst>
          </p:cNvPr>
          <p:cNvSpPr txBox="1"/>
          <p:nvPr/>
        </p:nvSpPr>
        <p:spPr>
          <a:xfrm>
            <a:off x="2185725" y="1443841"/>
            <a:ext cx="7820550" cy="39703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600"/>
              </a:spcBef>
            </a:pPr>
            <a:r>
              <a:rPr lang="lv-LV" sz="3600" b="1" dirty="0">
                <a:latin typeface="Constantia" panose="02030602050306030303" pitchFamily="18" charset="0"/>
              </a:rPr>
              <a:t>"Šī būs pēdējā sadursme ilgstošajā strīdā par Dieva bauslību. Mēs tagad dodamies noslēdzošajā kaujā starp cilvēku likumiem un Jehovas priekšrakstiem, starp Bībeles reliģiju un mītu un tradīciju reliģiju."</a:t>
            </a:r>
          </a:p>
        </p:txBody>
      </p:sp>
      <p:sp>
        <p:nvSpPr>
          <p:cNvPr id="4" name="CuadroTexto 3">
            <a:extLst>
              <a:ext uri="{FF2B5EF4-FFF2-40B4-BE49-F238E27FC236}">
                <a16:creationId xmlns:a16="http://schemas.microsoft.com/office/drawing/2014/main" id="{8A9BC437-7063-91E9-3D25-9AD70D8FA826}"/>
              </a:ext>
            </a:extLst>
          </p:cNvPr>
          <p:cNvSpPr txBox="1"/>
          <p:nvPr/>
        </p:nvSpPr>
        <p:spPr>
          <a:xfrm>
            <a:off x="5999900" y="5936792"/>
            <a:ext cx="3998210" cy="338554"/>
          </a:xfrm>
          <a:prstGeom prst="rect">
            <a:avLst/>
          </a:prstGeom>
          <a:noFill/>
        </p:spPr>
        <p:txBody>
          <a:bodyPr wrap="none" rtlCol="0">
            <a:spAutoFit/>
          </a:bodyPr>
          <a:lstStyle/>
          <a:p>
            <a:pPr algn="r"/>
            <a:r>
              <a:rPr lang="pt-BR" sz="1600" b="1" dirty="0"/>
              <a:t>E. G. </a:t>
            </a:r>
            <a:r>
              <a:rPr lang="lv-LV" sz="1600" b="1" dirty="0"/>
              <a:t>V</a:t>
            </a:r>
            <a:r>
              <a:rPr lang="pt-BR" sz="1600" b="1" dirty="0"/>
              <a:t>. (</a:t>
            </a:r>
            <a:r>
              <a:rPr lang="lv-LV" sz="1600" b="1" dirty="0"/>
              <a:t>Mūsu  Tēvs </a:t>
            </a:r>
            <a:r>
              <a:rPr lang="pt-BR" sz="1600" b="1" dirty="0"/>
              <a:t>rūpējas, 12. decembris)</a:t>
            </a:r>
            <a:endParaRPr lang="es-ES" sz="1600" b="1" dirty="0"/>
          </a:p>
        </p:txBody>
      </p:sp>
    </p:spTree>
    <p:extLst>
      <p:ext uri="{BB962C8B-B14F-4D97-AF65-F5344CB8AC3E}">
        <p14:creationId xmlns:p14="http://schemas.microsoft.com/office/powerpoint/2010/main" val="2333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37F1CD1-47FB-8FF9-D916-BCDF45A70AA5}"/>
              </a:ext>
            </a:extLst>
          </p:cNvPr>
          <p:cNvSpPr>
            <a:spLocks noGrp="1" noRot="1" noMove="1" noResize="1" noEditPoints="1" noAdjustHandles="1" noChangeArrowheads="1" noChangeShapeType="1"/>
          </p:cNvSpPr>
          <p:nvPr/>
        </p:nvSpPr>
        <p:spPr>
          <a:xfrm>
            <a:off x="0" y="0"/>
            <a:ext cx="12191999" cy="1399338"/>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Un hombre comiendo un pastel&#10;&#10;Descripción generada automáticamente con confianza media">
            <a:extLst>
              <a:ext uri="{FF2B5EF4-FFF2-40B4-BE49-F238E27FC236}">
                <a16:creationId xmlns:a16="http://schemas.microsoft.com/office/drawing/2014/main" id="{CCE6BF75-8DD1-7597-3B90-F1B46C077F2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725026" y="3545875"/>
            <a:ext cx="2309145" cy="3134476"/>
          </a:xfrm>
          <a:prstGeom prst="roundRect">
            <a:avLst>
              <a:gd name="adj" fmla="val 4167"/>
            </a:avLst>
          </a:prstGeom>
          <a:solidFill>
            <a:srgbClr val="FFFFFF"/>
          </a:solidFill>
          <a:ln w="7620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Un hombre y una mujer con un traje de color negro&#10;&#10;Descripción generada automáticamente con confianza media">
            <a:extLst>
              <a:ext uri="{FF2B5EF4-FFF2-40B4-BE49-F238E27FC236}">
                <a16:creationId xmlns:a16="http://schemas.microsoft.com/office/drawing/2014/main" id="{AD8CECFD-A8BE-597A-8CE2-C3582E58568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7829" y="4308349"/>
            <a:ext cx="3722309" cy="2481539"/>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4A78A8D9-112F-0B2E-050C-1B9E626940F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57829" y="1602130"/>
            <a:ext cx="2232946" cy="2532757"/>
          </a:xfrm>
          <a:prstGeom prst="ellipse">
            <a:avLst/>
          </a:prstGeom>
          <a:ln w="635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DBFB58D9-3572-33D9-9762-90F786D889EF}"/>
              </a:ext>
            </a:extLst>
          </p:cNvPr>
          <p:cNvSpPr txBox="1"/>
          <p:nvPr/>
        </p:nvSpPr>
        <p:spPr>
          <a:xfrm>
            <a:off x="4012153" y="5421638"/>
            <a:ext cx="5712873" cy="1015663"/>
          </a:xfrm>
          <a:prstGeom prst="rect">
            <a:avLst/>
          </a:prstGeom>
          <a:noFill/>
        </p:spPr>
        <p:txBody>
          <a:bodyPr wrap="square">
            <a:spAutoFit/>
          </a:bodyPr>
          <a:lstStyle/>
          <a:p>
            <a:pPr lvl="0">
              <a:spcBef>
                <a:spcPts val="600"/>
              </a:spcBef>
              <a:defRPr/>
            </a:pPr>
            <a:r>
              <a:rPr lang="lv-LV" sz="2000" b="1" dirty="0">
                <a:solidFill>
                  <a:prstClr val="black"/>
                </a:solidFill>
              </a:rPr>
              <a:t>Tomēr tas, kas patiešām apgāna cilvēku, ir tas, kas ir viņā. No mūsu vēlmēm, domām rodas mūsu grēki (Mk.7:20-23).</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D2922BA8-D8AB-C59C-DF71-BA39B4C63C69}"/>
              </a:ext>
            </a:extLst>
          </p:cNvPr>
          <p:cNvSpPr txBox="1"/>
          <p:nvPr/>
        </p:nvSpPr>
        <p:spPr>
          <a:xfrm>
            <a:off x="4012153" y="3790422"/>
            <a:ext cx="5712873" cy="1323439"/>
          </a:xfrm>
          <a:prstGeom prst="rect">
            <a:avLst/>
          </a:prstGeom>
          <a:noFill/>
        </p:spPr>
        <p:txBody>
          <a:bodyPr wrap="square">
            <a:spAutoFit/>
          </a:bodyPr>
          <a:lstStyle/>
          <a:p>
            <a:pPr lvl="0">
              <a:spcBef>
                <a:spcPts val="600"/>
              </a:spcBef>
              <a:defRPr/>
            </a:pPr>
            <a:r>
              <a:rPr lang="lv-LV" sz="2000" b="1" dirty="0">
                <a:solidFill>
                  <a:prstClr val="black"/>
                </a:solidFill>
              </a:rPr>
              <a:t>Tātad, ja jūs nemazgājāt rokas noteiktā veidā, ēdiens, ko jūs ēdāt, bija nešķīsts. Bet Jēzus skaidri pateica, ka tīrs ēdiens nekļūst nešķīsts, ja to ēd, neizpildot tradicionālo rituālu (Mk.7:18-19).</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8057E6D9-28DF-3C3E-64E2-95A537F3542C}"/>
              </a:ext>
            </a:extLst>
          </p:cNvPr>
          <p:cNvSpPr txBox="1"/>
          <p:nvPr/>
        </p:nvSpPr>
        <p:spPr>
          <a:xfrm>
            <a:off x="2466973" y="2207336"/>
            <a:ext cx="9725025" cy="1323439"/>
          </a:xfrm>
          <a:prstGeom prst="rect">
            <a:avLst/>
          </a:prstGeom>
          <a:noFill/>
        </p:spPr>
        <p:txBody>
          <a:bodyPr wrap="square">
            <a:spAutoFit/>
          </a:bodyPr>
          <a:lstStyle/>
          <a:p>
            <a:pPr lvl="0">
              <a:spcBef>
                <a:spcPts val="600"/>
              </a:spcBef>
              <a:defRPr/>
            </a:pPr>
            <a:r>
              <a:rPr lang="lv-LV" sz="2000" b="1" dirty="0">
                <a:solidFill>
                  <a:prstClr val="black"/>
                </a:solidFill>
              </a:rPr>
              <a:t>Saskaņā ar farizeju tradīciju tas tika attiecināts uz jebkuru ēdienu (ko atļauj 3. Mozus 11. Mozus 11. pants) un uz jebkuru personu, neatkarīgi no tā, vai tā ir vai nav nešķīsta. Jautājums nebija saistīts ar to, kādu ēdienu drīkst vai nedrīkst ēst, bet gan ar veidu, kādā tas tiek ēsts (ar šķīstām - mazgātām - vai nemazgātām - nešķīstām - rokām).</a:t>
            </a:r>
            <a:endParaRPr lang="es-ES" sz="2000" b="1" dirty="0">
              <a:solidFill>
                <a:prstClr val="black"/>
              </a:solidFill>
              <a:latin typeface="Aptos" panose="02110004020202020204"/>
            </a:endParaRPr>
          </a:p>
        </p:txBody>
      </p:sp>
      <p:sp>
        <p:nvSpPr>
          <p:cNvPr id="5" name="CuadroTexto 4">
            <a:extLst>
              <a:ext uri="{FF2B5EF4-FFF2-40B4-BE49-F238E27FC236}">
                <a16:creationId xmlns:a16="http://schemas.microsoft.com/office/drawing/2014/main" id="{9506A7DE-519E-B9A7-20CA-B0E9D06CB1A3}"/>
              </a:ext>
            </a:extLst>
          </p:cNvPr>
          <p:cNvSpPr txBox="1"/>
          <p:nvPr/>
        </p:nvSpPr>
        <p:spPr>
          <a:xfrm>
            <a:off x="2466974" y="1499450"/>
            <a:ext cx="9725025" cy="707886"/>
          </a:xfrm>
          <a:prstGeom prst="rect">
            <a:avLst/>
          </a:prstGeom>
          <a:noFill/>
        </p:spPr>
        <p:txBody>
          <a:bodyPr wrap="square">
            <a:spAutoFit/>
          </a:bodyPr>
          <a:lstStyle/>
          <a:p>
            <a:pPr>
              <a:spcBef>
                <a:spcPts val="600"/>
              </a:spcBef>
              <a:defRPr/>
            </a:pPr>
            <a:r>
              <a:rPr lang="lv-LV" sz="2000" b="1" dirty="0">
                <a:solidFill>
                  <a:prstClr val="black"/>
                </a:solidFill>
              </a:rPr>
              <a:t>"Svētā miesa" (no nokauta dzīvnieka) kļuva "nešķīsta", kad tai pieskārās rituāli nešķīsts cilvēks (Hag.2:12-13).</a:t>
            </a:r>
            <a:endParaRPr lang="es-ES" sz="2000" b="1" dirty="0">
              <a:solidFill>
                <a:prstClr val="black"/>
              </a:solidFill>
            </a:endParaRPr>
          </a:p>
        </p:txBody>
      </p:sp>
      <p:sp>
        <p:nvSpPr>
          <p:cNvPr id="7" name="CuadroTexto 6">
            <a:extLst>
              <a:ext uri="{FF2B5EF4-FFF2-40B4-BE49-F238E27FC236}">
                <a16:creationId xmlns:a16="http://schemas.microsoft.com/office/drawing/2014/main" id="{6AC42218-F000-6D43-55AD-1024A22D418C}"/>
              </a:ext>
            </a:extLst>
          </p:cNvPr>
          <p:cNvSpPr txBox="1"/>
          <p:nvPr/>
        </p:nvSpPr>
        <p:spPr>
          <a:xfrm>
            <a:off x="1752600" y="662388"/>
            <a:ext cx="8686800"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7030A0"/>
                </a:solidFill>
                <a:latin typeface="Comic Sans MS" panose="030F0702030302020204" pitchFamily="66" charset="0"/>
              </a:rPr>
              <a:t>“</a:t>
            </a:r>
            <a:r>
              <a:rPr lang="es-ES" b="1" dirty="0" err="1">
                <a:solidFill>
                  <a:srgbClr val="7030A0"/>
                </a:solidFill>
                <a:latin typeface="Comic Sans MS" panose="030F0702030302020204" pitchFamily="66" charset="0"/>
              </a:rPr>
              <a:t>Nekas</a:t>
            </a:r>
            <a:r>
              <a:rPr lang="es-ES" b="1" dirty="0">
                <a:solidFill>
                  <a:srgbClr val="7030A0"/>
                </a:solidFill>
                <a:latin typeface="Comic Sans MS" panose="030F0702030302020204" pitchFamily="66" charset="0"/>
              </a:rPr>
              <a:t> </a:t>
            </a:r>
            <a:r>
              <a:rPr lang="es-ES" b="1" dirty="0" err="1">
                <a:solidFill>
                  <a:srgbClr val="7030A0"/>
                </a:solidFill>
                <a:latin typeface="Comic Sans MS" panose="030F0702030302020204" pitchFamily="66" charset="0"/>
              </a:rPr>
              <a:t>cilvēku</a:t>
            </a:r>
            <a:r>
              <a:rPr lang="es-ES" b="1" dirty="0">
                <a:solidFill>
                  <a:srgbClr val="7030A0"/>
                </a:solidFill>
                <a:latin typeface="Comic Sans MS" panose="030F0702030302020204" pitchFamily="66" charset="0"/>
              </a:rPr>
              <a:t> nevar </a:t>
            </a:r>
            <a:r>
              <a:rPr lang="es-ES" b="1" dirty="0" err="1">
                <a:solidFill>
                  <a:srgbClr val="7030A0"/>
                </a:solidFill>
                <a:latin typeface="Comic Sans MS" panose="030F0702030302020204" pitchFamily="66" charset="0"/>
              </a:rPr>
              <a:t>apgānīt</a:t>
            </a:r>
            <a:r>
              <a:rPr lang="es-ES" b="1" dirty="0">
                <a:solidFill>
                  <a:srgbClr val="7030A0"/>
                </a:solidFill>
                <a:latin typeface="Comic Sans MS" panose="030F0702030302020204" pitchFamily="66" charset="0"/>
              </a:rPr>
              <a:t>, </a:t>
            </a:r>
            <a:r>
              <a:rPr lang="es-ES" b="1" dirty="0" err="1">
                <a:solidFill>
                  <a:srgbClr val="7030A0"/>
                </a:solidFill>
                <a:latin typeface="Comic Sans MS" panose="030F0702030302020204" pitchFamily="66" charset="0"/>
              </a:rPr>
              <a:t>kas</a:t>
            </a:r>
            <a:r>
              <a:rPr lang="es-ES" b="1" dirty="0">
                <a:solidFill>
                  <a:srgbClr val="7030A0"/>
                </a:solidFill>
                <a:latin typeface="Comic Sans MS" panose="030F0702030302020204" pitchFamily="66" charset="0"/>
              </a:rPr>
              <a:t> no </a:t>
            </a:r>
            <a:r>
              <a:rPr lang="es-ES" b="1" dirty="0" err="1">
                <a:solidFill>
                  <a:srgbClr val="7030A0"/>
                </a:solidFill>
                <a:latin typeface="Comic Sans MS" panose="030F0702030302020204" pitchFamily="66" charset="0"/>
              </a:rPr>
              <a:t>ārienes</a:t>
            </a:r>
            <a:r>
              <a:rPr lang="es-ES" b="1" dirty="0">
                <a:solidFill>
                  <a:srgbClr val="7030A0"/>
                </a:solidFill>
                <a:latin typeface="Comic Sans MS" panose="030F0702030302020204" pitchFamily="66" charset="0"/>
              </a:rPr>
              <a:t> </a:t>
            </a:r>
            <a:r>
              <a:rPr lang="es-ES" b="1" dirty="0" err="1">
                <a:solidFill>
                  <a:srgbClr val="7030A0"/>
                </a:solidFill>
                <a:latin typeface="Comic Sans MS" panose="030F0702030302020204" pitchFamily="66" charset="0"/>
              </a:rPr>
              <a:t>tanī</a:t>
            </a:r>
            <a:r>
              <a:rPr lang="es-ES" b="1" dirty="0">
                <a:solidFill>
                  <a:srgbClr val="7030A0"/>
                </a:solidFill>
                <a:latin typeface="Comic Sans MS" panose="030F0702030302020204" pitchFamily="66" charset="0"/>
              </a:rPr>
              <a:t> </a:t>
            </a:r>
            <a:r>
              <a:rPr lang="es-ES" b="1" dirty="0" err="1">
                <a:solidFill>
                  <a:srgbClr val="7030A0"/>
                </a:solidFill>
                <a:latin typeface="Comic Sans MS" panose="030F0702030302020204" pitchFamily="66" charset="0"/>
              </a:rPr>
              <a:t>ieiet</a:t>
            </a:r>
            <a:r>
              <a:rPr lang="es-ES" b="1" dirty="0">
                <a:solidFill>
                  <a:srgbClr val="7030A0"/>
                </a:solidFill>
                <a:latin typeface="Comic Sans MS" panose="030F0702030302020204" pitchFamily="66" charset="0"/>
              </a:rPr>
              <a:t>, </a:t>
            </a:r>
            <a:r>
              <a:rPr lang="es-ES" b="1" dirty="0" err="1">
                <a:solidFill>
                  <a:srgbClr val="7030A0"/>
                </a:solidFill>
                <a:latin typeface="Comic Sans MS" panose="030F0702030302020204" pitchFamily="66" charset="0"/>
              </a:rPr>
              <a:t>bet</a:t>
            </a:r>
            <a:r>
              <a:rPr lang="es-ES" b="1" dirty="0">
                <a:solidFill>
                  <a:srgbClr val="7030A0"/>
                </a:solidFill>
                <a:latin typeface="Comic Sans MS" panose="030F0702030302020204" pitchFamily="66" charset="0"/>
              </a:rPr>
              <a:t>, </a:t>
            </a:r>
            <a:r>
              <a:rPr lang="es-ES" b="1" dirty="0" err="1">
                <a:solidFill>
                  <a:srgbClr val="7030A0"/>
                </a:solidFill>
                <a:latin typeface="Comic Sans MS" panose="030F0702030302020204" pitchFamily="66" charset="0"/>
              </a:rPr>
              <a:t>kas</a:t>
            </a:r>
            <a:r>
              <a:rPr lang="es-ES" b="1" dirty="0">
                <a:solidFill>
                  <a:srgbClr val="7030A0"/>
                </a:solidFill>
                <a:latin typeface="Comic Sans MS" panose="030F0702030302020204" pitchFamily="66" charset="0"/>
              </a:rPr>
              <a:t> no </a:t>
            </a:r>
            <a:r>
              <a:rPr lang="es-ES" b="1" dirty="0" err="1">
                <a:solidFill>
                  <a:srgbClr val="7030A0"/>
                </a:solidFill>
                <a:latin typeface="Comic Sans MS" panose="030F0702030302020204" pitchFamily="66" charset="0"/>
              </a:rPr>
              <a:t>cilvēka</a:t>
            </a:r>
            <a:r>
              <a:rPr lang="es-ES" b="1" dirty="0">
                <a:solidFill>
                  <a:srgbClr val="7030A0"/>
                </a:solidFill>
                <a:latin typeface="Comic Sans MS" panose="030F0702030302020204" pitchFamily="66" charset="0"/>
              </a:rPr>
              <a:t> </a:t>
            </a:r>
            <a:r>
              <a:rPr lang="es-ES" b="1" dirty="0" err="1">
                <a:solidFill>
                  <a:srgbClr val="7030A0"/>
                </a:solidFill>
                <a:latin typeface="Comic Sans MS" panose="030F0702030302020204" pitchFamily="66" charset="0"/>
              </a:rPr>
              <a:t>iziet</a:t>
            </a:r>
            <a:r>
              <a:rPr lang="es-ES" b="1" dirty="0">
                <a:solidFill>
                  <a:srgbClr val="7030A0"/>
                </a:solidFill>
                <a:latin typeface="Comic Sans MS" panose="030F0702030302020204" pitchFamily="66" charset="0"/>
              </a:rPr>
              <a:t>, tas </a:t>
            </a:r>
            <a:r>
              <a:rPr lang="es-ES" b="1" dirty="0" err="1">
                <a:solidFill>
                  <a:srgbClr val="7030A0"/>
                </a:solidFill>
                <a:latin typeface="Comic Sans MS" panose="030F0702030302020204" pitchFamily="66" charset="0"/>
              </a:rPr>
              <a:t>apgāna</a:t>
            </a:r>
            <a:r>
              <a:rPr lang="es-ES" b="1" dirty="0">
                <a:solidFill>
                  <a:srgbClr val="7030A0"/>
                </a:solidFill>
                <a:latin typeface="Comic Sans MS" panose="030F0702030302020204" pitchFamily="66" charset="0"/>
              </a:rPr>
              <a:t> </a:t>
            </a:r>
            <a:r>
              <a:rPr lang="es-ES" b="1" dirty="0" err="1">
                <a:solidFill>
                  <a:srgbClr val="7030A0"/>
                </a:solidFill>
                <a:latin typeface="Comic Sans MS" panose="030F0702030302020204" pitchFamily="66" charset="0"/>
              </a:rPr>
              <a:t>cilvēku</a:t>
            </a:r>
            <a:r>
              <a:rPr lang="es-ES" b="1" dirty="0">
                <a:solidFill>
                  <a:srgbClr val="7030A0"/>
                </a:solidFill>
                <a:latin typeface="Comic Sans MS" panose="030F0702030302020204" pitchFamily="66" charset="0"/>
              </a:rPr>
              <a:t>.” </a:t>
            </a:r>
            <a:r>
              <a:rPr lang="es-ES" sz="1400" b="1" dirty="0">
                <a:solidFill>
                  <a:srgbClr val="7030A0"/>
                </a:solidFill>
                <a:latin typeface="Comic Sans MS" panose="030F0702030302020204" pitchFamily="66" charset="0"/>
              </a:rPr>
              <a:t>(Mar</a:t>
            </a:r>
            <a:r>
              <a:rPr lang="lv-LV" sz="1400" b="1" dirty="0" err="1">
                <a:solidFill>
                  <a:srgbClr val="7030A0"/>
                </a:solidFill>
                <a:latin typeface="Comic Sans MS" panose="030F0702030302020204" pitchFamily="66" charset="0"/>
              </a:rPr>
              <a:t>ku</a:t>
            </a:r>
            <a:r>
              <a:rPr lang="es-ES" sz="1400" b="1" dirty="0">
                <a:solidFill>
                  <a:srgbClr val="7030A0"/>
                </a:solidFill>
                <a:latin typeface="Comic Sans MS" panose="030F0702030302020204" pitchFamily="66" charset="0"/>
              </a:rPr>
              <a:t>s 7:15)</a:t>
            </a:r>
          </a:p>
        </p:txBody>
      </p:sp>
      <p:sp>
        <p:nvSpPr>
          <p:cNvPr id="3" name="CuadroTexto 2">
            <a:extLst>
              <a:ext uri="{FF2B5EF4-FFF2-40B4-BE49-F238E27FC236}">
                <a16:creationId xmlns:a16="http://schemas.microsoft.com/office/drawing/2014/main" id="{54E1824E-A7B1-6C10-EEEA-2F242EFECA57}"/>
              </a:ext>
            </a:extLst>
          </p:cNvPr>
          <p:cNvSpPr txBox="1"/>
          <p:nvPr/>
        </p:nvSpPr>
        <p:spPr>
          <a:xfrm>
            <a:off x="0" y="0"/>
            <a:ext cx="12192000" cy="769441"/>
          </a:xfrm>
          <a:prstGeom prst="rect">
            <a:avLst/>
          </a:prstGeom>
          <a:noFill/>
        </p:spPr>
        <p:txBody>
          <a:bodyPr wrap="square">
            <a:spAutoFit/>
          </a:bodyPr>
          <a:lstStyle/>
          <a:p>
            <a:pPr algn="ctr"/>
            <a:r>
              <a:rPr lang="lv-LV" sz="4400" b="1" dirty="0">
                <a:ln w="10160">
                  <a:solidFill>
                    <a:srgbClr val="7030A0"/>
                  </a:solidFill>
                  <a:prstDash val="solid"/>
                </a:ln>
                <a:solidFill>
                  <a:srgbClr val="FFFFFF"/>
                </a:solidFill>
                <a:effectLst>
                  <a:outerShdw blurRad="38100" dist="22860" dir="5400000" algn="tl" rotWithShape="0">
                    <a:srgbClr val="000000">
                      <a:alpha val="30000"/>
                    </a:srgbClr>
                  </a:outerShdw>
                </a:effectLst>
              </a:rPr>
              <a:t>KAS APGĀNA UN KAS NE</a:t>
            </a:r>
          </a:p>
        </p:txBody>
      </p:sp>
    </p:spTree>
    <p:extLst>
      <p:ext uri="{BB962C8B-B14F-4D97-AF65-F5344CB8AC3E}">
        <p14:creationId xmlns:p14="http://schemas.microsoft.com/office/powerpoint/2010/main" val="278428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32" presetClass="emph" presetSubtype="0" fill="hold" nodeType="after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1000"/>
                                        <p:tgtEl>
                                          <p:spTgt spid="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0" dur="1000" fill="hold"/>
                                        <p:tgtEl>
                                          <p:spTgt spid="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4" grpId="0"/>
      <p:bldP spid="5" grpId="0"/>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lv-LV" sz="4400" b="1" dirty="0">
                <a:ln w="9525">
                  <a:solidFill>
                    <a:schemeClr val="bg1"/>
                  </a:solidFill>
                  <a:prstDash val="solid"/>
                </a:ln>
                <a:solidFill>
                  <a:schemeClr val="accent6"/>
                </a:solidFill>
                <a:effectLst>
                  <a:outerShdw blurRad="12700" dist="38100" dir="2700000" algn="tl" rotWithShape="0">
                    <a:schemeClr val="accent6">
                      <a:lumMod val="75000"/>
                    </a:schemeClr>
                  </a:outerShdw>
                </a:effectLst>
              </a:rPr>
              <a:t>TRADĪCIJAS UN PAGĀNI</a:t>
            </a:r>
            <a:endParaRPr lang="es-ES" sz="4400" b="1" dirty="0">
              <a:ln w="9525">
                <a:solidFill>
                  <a:schemeClr val="bg1"/>
                </a:solidFill>
                <a:prstDash val="solid"/>
              </a:ln>
              <a:solidFill>
                <a:schemeClr val="accent6"/>
              </a:solidFill>
              <a:effectLst>
                <a:outerShdw blurRad="12700" dist="38100" dir="2700000" algn="tl" rotWithShape="0">
                  <a:schemeClr val="accent6">
                    <a:lumMod val="75000"/>
                  </a:schemeClr>
                </a:outerShdw>
              </a:effectLst>
            </a:endParaRPr>
          </a:p>
        </p:txBody>
      </p:sp>
      <p:sp>
        <p:nvSpPr>
          <p:cNvPr id="4" name="Rombo 3">
            <a:extLst>
              <a:ext uri="{FF2B5EF4-FFF2-40B4-BE49-F238E27FC236}">
                <a16:creationId xmlns:a16="http://schemas.microsoft.com/office/drawing/2014/main" id="{0658DBA5-A589-E673-419F-3EE7C26BFBAB}"/>
              </a:ext>
            </a:extLst>
          </p:cNvPr>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cstate="hqprint">
              <a:extLst>
                <a:ext uri="{28A0092B-C50C-407E-A947-70E740481C1C}">
                  <a14:useLocalDpi xmlns:a14="http://schemas.microsoft.com/office/drawing/2010/main"/>
                </a:ext>
              </a:extLst>
            </a:blip>
            <a:srcRect/>
            <a:stretch>
              <a:fillRect r="509"/>
            </a:stretch>
          </a:blipFill>
          <a:ln>
            <a:solidFill>
              <a:srgbClr val="520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084348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CB67A7AF-6BBC-8BE9-65CB-522D770555DB}"/>
              </a:ext>
            </a:extLst>
          </p:cNvPr>
          <p:cNvSpPr>
            <a:spLocks noGrp="1" noRot="1" noMove="1" noResize="1" noEditPoints="1" noAdjustHandles="1" noChangeArrowheads="1" noChangeShapeType="1"/>
          </p:cNvSpPr>
          <p:nvPr/>
        </p:nvSpPr>
        <p:spPr>
          <a:xfrm>
            <a:off x="0" y="-1"/>
            <a:ext cx="12192000" cy="120401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par de personas de pie&#10;&#10;Descripción generada automáticamente con confianza media">
            <a:extLst>
              <a:ext uri="{FF2B5EF4-FFF2-40B4-BE49-F238E27FC236}">
                <a16:creationId xmlns:a16="http://schemas.microsoft.com/office/drawing/2014/main" id="{1FDA2DB8-08C0-FDA1-0453-E5993AF5F71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03483" y="1317056"/>
            <a:ext cx="3793724" cy="2548908"/>
          </a:xfrm>
          <a:prstGeom prst="rect">
            <a:avLst/>
          </a:prstGeom>
          <a:ln>
            <a:noFill/>
          </a:ln>
          <a:effectLst>
            <a:outerShdw blurRad="190500" algn="tl" rotWithShape="0">
              <a:srgbClr val="000000">
                <a:alpha val="70000"/>
              </a:srgbClr>
            </a:outerShdw>
          </a:effectLst>
        </p:spPr>
      </p:pic>
      <p:graphicFrame>
        <p:nvGraphicFramePr>
          <p:cNvPr id="2" name="Diagrama 1">
            <a:extLst>
              <a:ext uri="{FF2B5EF4-FFF2-40B4-BE49-F238E27FC236}">
                <a16:creationId xmlns:a16="http://schemas.microsoft.com/office/drawing/2014/main" id="{D435401A-EF9F-1F1E-61D2-27F9DE2D99BA}"/>
              </a:ext>
            </a:extLst>
          </p:cNvPr>
          <p:cNvGraphicFramePr/>
          <p:nvPr>
            <p:extLst>
              <p:ext uri="{D42A27DB-BD31-4B8C-83A1-F6EECF244321}">
                <p14:modId xmlns:p14="http://schemas.microsoft.com/office/powerpoint/2010/main" val="3907249602"/>
              </p:ext>
            </p:extLst>
          </p:nvPr>
        </p:nvGraphicFramePr>
        <p:xfrm>
          <a:off x="295275" y="3898761"/>
          <a:ext cx="11601450" cy="2906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uadroTexto 10">
            <a:extLst>
              <a:ext uri="{FF2B5EF4-FFF2-40B4-BE49-F238E27FC236}">
                <a16:creationId xmlns:a16="http://schemas.microsoft.com/office/drawing/2014/main" id="{6A4E5A51-88BA-DF5F-F88B-AD68A4C47C5E}"/>
              </a:ext>
            </a:extLst>
          </p:cNvPr>
          <p:cNvSpPr txBox="1"/>
          <p:nvPr/>
        </p:nvSpPr>
        <p:spPr>
          <a:xfrm>
            <a:off x="194793" y="3219947"/>
            <a:ext cx="8008690" cy="707886"/>
          </a:xfrm>
          <a:prstGeom prst="rect">
            <a:avLst/>
          </a:prstGeom>
          <a:noFill/>
        </p:spPr>
        <p:txBody>
          <a:bodyPr wrap="square">
            <a:spAutoFit/>
          </a:bodyPr>
          <a:lstStyle/>
          <a:p>
            <a:pPr>
              <a:spcBef>
                <a:spcPts val="600"/>
              </a:spcBef>
            </a:pPr>
            <a:r>
              <a:rPr lang="lv-LV" sz="2000" b="1" dirty="0"/>
              <a:t>Sieviete Jēzus vēstījumā satvēra atstātos pavedienus, pieturējās pie tiem un ticībā  ieguva uzvaru! (Mk.7:28).</a:t>
            </a:r>
            <a:endParaRPr lang="es-ES" sz="2000" b="1" dirty="0"/>
          </a:p>
        </p:txBody>
      </p:sp>
      <p:sp>
        <p:nvSpPr>
          <p:cNvPr id="13" name="CuadroTexto 12">
            <a:extLst>
              <a:ext uri="{FF2B5EF4-FFF2-40B4-BE49-F238E27FC236}">
                <a16:creationId xmlns:a16="http://schemas.microsoft.com/office/drawing/2014/main" id="{4A20C56F-B546-5ADB-211A-A385C8599DE5}"/>
              </a:ext>
            </a:extLst>
          </p:cNvPr>
          <p:cNvSpPr txBox="1"/>
          <p:nvPr/>
        </p:nvSpPr>
        <p:spPr>
          <a:xfrm>
            <a:off x="194792" y="1911897"/>
            <a:ext cx="8024759" cy="1323439"/>
          </a:xfrm>
          <a:prstGeom prst="rect">
            <a:avLst/>
          </a:prstGeom>
          <a:noFill/>
        </p:spPr>
        <p:txBody>
          <a:bodyPr wrap="square">
            <a:spAutoFit/>
          </a:bodyPr>
          <a:lstStyle/>
          <a:p>
            <a:pPr>
              <a:spcBef>
                <a:spcPts val="600"/>
              </a:spcBef>
            </a:pPr>
            <a:r>
              <a:rPr lang="lv-LV" sz="2000" b="1" dirty="0"/>
              <a:t>Jēzus sarunā ar grieķieti,  liekas, ka Viņš atbalsta šīs tradīcijas: "Es nevaru dziedināt tavu meitu, jo tu esi </a:t>
            </a:r>
            <a:r>
              <a:rPr lang="lv-LV" sz="2000" b="1" dirty="0" err="1"/>
              <a:t>pagāniete</a:t>
            </a:r>
            <a:r>
              <a:rPr lang="lv-LV" sz="2000" b="1" dirty="0"/>
              <a:t>, Es dziedinu tikai jūdus" (Mk.7: 26-27). Šajā aprakstā jūdi ir Dieva bērni, bet pagāni ir kā "mazi suņi" (pieradināti suņi).</a:t>
            </a:r>
            <a:endParaRPr lang="es-ES" sz="2000" b="1" dirty="0"/>
          </a:p>
        </p:txBody>
      </p:sp>
      <p:sp>
        <p:nvSpPr>
          <p:cNvPr id="6" name="CuadroTexto 5">
            <a:extLst>
              <a:ext uri="{FF2B5EF4-FFF2-40B4-BE49-F238E27FC236}">
                <a16:creationId xmlns:a16="http://schemas.microsoft.com/office/drawing/2014/main" id="{1E14836E-7285-58EB-720D-D887F042DEC8}"/>
              </a:ext>
            </a:extLst>
          </p:cNvPr>
          <p:cNvSpPr txBox="1"/>
          <p:nvPr/>
        </p:nvSpPr>
        <p:spPr>
          <a:xfrm>
            <a:off x="194793" y="1204011"/>
            <a:ext cx="8321410" cy="707886"/>
          </a:xfrm>
          <a:prstGeom prst="rect">
            <a:avLst/>
          </a:prstGeom>
          <a:noFill/>
        </p:spPr>
        <p:txBody>
          <a:bodyPr wrap="square" rtlCol="0">
            <a:spAutoFit/>
          </a:bodyPr>
          <a:lstStyle/>
          <a:p>
            <a:pPr>
              <a:spcBef>
                <a:spcPts val="600"/>
              </a:spcBef>
            </a:pPr>
            <a:r>
              <a:rPr lang="lv-LV" sz="2000" b="1" dirty="0"/>
              <a:t>Saskaņā ar tradīciju jūds nedrīkstēja pieskarties pagānam (pagānam, cittautietim), nedz ieiet viņa vai viņas mājā, nedz ēst kopā ar viņu.</a:t>
            </a:r>
            <a:endParaRPr lang="es-ES" sz="2000" b="1" dirty="0"/>
          </a:p>
        </p:txBody>
      </p:sp>
      <p:sp>
        <p:nvSpPr>
          <p:cNvPr id="5" name="CuadroTexto 4">
            <a:extLst>
              <a:ext uri="{FF2B5EF4-FFF2-40B4-BE49-F238E27FC236}">
                <a16:creationId xmlns:a16="http://schemas.microsoft.com/office/drawing/2014/main" id="{63EF3949-9EC6-6B23-3265-9ADFEBDD20BE}"/>
              </a:ext>
            </a:extLst>
          </p:cNvPr>
          <p:cNvSpPr txBox="1"/>
          <p:nvPr/>
        </p:nvSpPr>
        <p:spPr>
          <a:xfrm>
            <a:off x="1495424" y="498846"/>
            <a:ext cx="9201150"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2">
                    <a:lumMod val="50000"/>
                  </a:schemeClr>
                </a:solidFill>
                <a:latin typeface="Comic Sans MS" panose="030F0702030302020204" pitchFamily="66" charset="0"/>
              </a:rPr>
              <a:t>“</a:t>
            </a:r>
            <a:r>
              <a:rPr lang="lv-LV" b="1" dirty="0">
                <a:solidFill>
                  <a:schemeClr val="accent2">
                    <a:lumMod val="50000"/>
                  </a:schemeClr>
                </a:solidFill>
                <a:latin typeface="Comic Sans MS" panose="030F0702030302020204" pitchFamily="66" charset="0"/>
              </a:rPr>
              <a:t>Bet viņa atbildēja un Tam sacīja: "Tā gan ir, Kungs; bet tomēr sunīši ēd apakš galda no bērnu druskām.</a:t>
            </a:r>
            <a:r>
              <a:rPr lang="es-ES" b="1" dirty="0">
                <a:solidFill>
                  <a:schemeClr val="accent2">
                    <a:lumMod val="50000"/>
                  </a:schemeClr>
                </a:solidFill>
                <a:latin typeface="Comic Sans MS" panose="030F0702030302020204" pitchFamily="66" charset="0"/>
              </a:rPr>
              <a:t>” </a:t>
            </a:r>
            <a:r>
              <a:rPr lang="es-ES" sz="1400" b="1" dirty="0">
                <a:solidFill>
                  <a:schemeClr val="accent2">
                    <a:lumMod val="50000"/>
                  </a:schemeClr>
                </a:solidFill>
                <a:latin typeface="Comic Sans MS" panose="030F0702030302020204" pitchFamily="66" charset="0"/>
              </a:rPr>
              <a:t>(Mar</a:t>
            </a:r>
            <a:r>
              <a:rPr lang="lv-LV" sz="1400" b="1" dirty="0" err="1">
                <a:solidFill>
                  <a:schemeClr val="accent2">
                    <a:lumMod val="50000"/>
                  </a:schemeClr>
                </a:solidFill>
                <a:latin typeface="Comic Sans MS" panose="030F0702030302020204" pitchFamily="66" charset="0"/>
              </a:rPr>
              <a:t>ku</a:t>
            </a:r>
            <a:r>
              <a:rPr lang="es-ES" sz="1400" b="1" dirty="0">
                <a:solidFill>
                  <a:schemeClr val="accent2">
                    <a:lumMod val="50000"/>
                  </a:schemeClr>
                </a:solidFill>
                <a:latin typeface="Comic Sans MS" panose="030F0702030302020204" pitchFamily="66" charset="0"/>
              </a:rPr>
              <a:t>s 7:28)</a:t>
            </a:r>
          </a:p>
        </p:txBody>
      </p:sp>
      <p:sp>
        <p:nvSpPr>
          <p:cNvPr id="3" name="CuadroTexto 2">
            <a:extLst>
              <a:ext uri="{FF2B5EF4-FFF2-40B4-BE49-F238E27FC236}">
                <a16:creationId xmlns:a16="http://schemas.microsoft.com/office/drawing/2014/main" id="{74CB0FAD-9636-C18F-8A10-F51E403CB8AC}"/>
              </a:ext>
            </a:extLst>
          </p:cNvPr>
          <p:cNvSpPr txBox="1"/>
          <p:nvPr/>
        </p:nvSpPr>
        <p:spPr>
          <a:xfrm>
            <a:off x="0" y="-80384"/>
            <a:ext cx="12191999" cy="769441"/>
          </a:xfrm>
          <a:prstGeom prst="rect">
            <a:avLst/>
          </a:prstGeom>
          <a:noFill/>
        </p:spPr>
        <p:txBody>
          <a:bodyPr wrap="square">
            <a:spAutoFit/>
            <a:scene3d>
              <a:camera prst="orthographicFront"/>
              <a:lightRig rig="sunset" dir="t"/>
            </a:scene3d>
            <a:sp3d extrusionH="57150" prstMaterial="softEdge">
              <a:bevelT w="25400" h="38100"/>
            </a:sp3d>
          </a:bodyPr>
          <a:lstStyle/>
          <a:p>
            <a:pPr algn="ctr"/>
            <a:r>
              <a:rPr lang="lv-LV" sz="4400" b="1" dirty="0">
                <a:ln/>
                <a:solidFill>
                  <a:schemeClr val="accent4"/>
                </a:solidFill>
              </a:rPr>
              <a:t>SUŅI, KAS PĀRSPĒJ SAVUS SAIMNIEKUS</a:t>
            </a:r>
            <a:endParaRPr lang="es-ES" sz="4400" b="1" dirty="0">
              <a:ln/>
              <a:solidFill>
                <a:schemeClr val="accent4"/>
              </a:solidFill>
            </a:endParaRPr>
          </a:p>
        </p:txBody>
      </p:sp>
    </p:spTree>
    <p:extLst>
      <p:ext uri="{BB962C8B-B14F-4D97-AF65-F5344CB8AC3E}">
        <p14:creationId xmlns:p14="http://schemas.microsoft.com/office/powerpoint/2010/main" val="37626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8" presetClass="entr" presetSubtype="3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out)">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2">
                                            <p:graphicEl>
                                              <a:dgm id="{94B8336B-D5F6-4336-BAAE-6392F2325C72}"/>
                                            </p:graphicEl>
                                          </p:spTgt>
                                        </p:tgtEl>
                                        <p:attrNameLst>
                                          <p:attrName>style.visibility</p:attrName>
                                        </p:attrNameLst>
                                      </p:cBhvr>
                                      <p:to>
                                        <p:strVal val="visible"/>
                                      </p:to>
                                    </p:set>
                                    <p:anim calcmode="lin" valueType="num">
                                      <p:cBhvr>
                                        <p:cTn id="43" dur="500" fill="hold"/>
                                        <p:tgtEl>
                                          <p:spTgt spid="2">
                                            <p:graphicEl>
                                              <a:dgm id="{94B8336B-D5F6-4336-BAAE-6392F2325C7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94B8336B-D5F6-4336-BAAE-6392F2325C7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94B8336B-D5F6-4336-BAAE-6392F2325C72}"/>
                                            </p:graphicEl>
                                          </p:spTgt>
                                        </p:tgtEl>
                                      </p:cBhvr>
                                    </p:animEffect>
                                    <p:anim calcmode="lin" valueType="num">
                                      <p:cBhvr>
                                        <p:cTn id="46" dur="500" fill="hold"/>
                                        <p:tgtEl>
                                          <p:spTgt spid="2">
                                            <p:graphicEl>
                                              <a:dgm id="{94B8336B-D5F6-4336-BAAE-6392F2325C72}"/>
                                            </p:graphicEl>
                                          </p:spTgt>
                                        </p:tgtEl>
                                        <p:attrNameLst>
                                          <p:attrName>ppt_x</p:attrName>
                                        </p:attrNameLst>
                                      </p:cBhvr>
                                      <p:tavLst>
                                        <p:tav tm="0">
                                          <p:val>
                                            <p:fltVal val="0.5"/>
                                          </p:val>
                                        </p:tav>
                                        <p:tav tm="100000">
                                          <p:val>
                                            <p:strVal val="#ppt_x"/>
                                          </p:val>
                                        </p:tav>
                                      </p:tavLst>
                                    </p:anim>
                                    <p:anim calcmode="lin" valueType="num">
                                      <p:cBhvr>
                                        <p:cTn id="47" dur="500" fill="hold"/>
                                        <p:tgtEl>
                                          <p:spTgt spid="2">
                                            <p:graphicEl>
                                              <a:dgm id="{94B8336B-D5F6-4336-BAAE-6392F2325C72}"/>
                                            </p:graphicEl>
                                          </p:spTgt>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2">
                                            <p:graphicEl>
                                              <a:dgm id="{06F04885-DAFA-4538-9071-78D8E3F90BAC}"/>
                                            </p:graphicEl>
                                          </p:spTgt>
                                        </p:tgtEl>
                                        <p:attrNameLst>
                                          <p:attrName>style.visibility</p:attrName>
                                        </p:attrNameLst>
                                      </p:cBhvr>
                                      <p:to>
                                        <p:strVal val="visible"/>
                                      </p:to>
                                    </p:set>
                                    <p:anim calcmode="lin" valueType="num">
                                      <p:cBhvr>
                                        <p:cTn id="50" dur="500" fill="hold"/>
                                        <p:tgtEl>
                                          <p:spTgt spid="2">
                                            <p:graphicEl>
                                              <a:dgm id="{06F04885-DAFA-4538-9071-78D8E3F90B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6F04885-DAFA-4538-9071-78D8E3F90BAC}"/>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6F04885-DAFA-4538-9071-78D8E3F90BAC}"/>
                                            </p:graphicEl>
                                          </p:spTgt>
                                        </p:tgtEl>
                                      </p:cBhvr>
                                    </p:animEffect>
                                    <p:anim calcmode="lin" valueType="num">
                                      <p:cBhvr>
                                        <p:cTn id="53" dur="500" fill="hold"/>
                                        <p:tgtEl>
                                          <p:spTgt spid="2">
                                            <p:graphicEl>
                                              <a:dgm id="{06F04885-DAFA-4538-9071-78D8E3F90BAC}"/>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06F04885-DAFA-4538-9071-78D8E3F90BAC}"/>
                                            </p:graphicEl>
                                          </p:spTgt>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
                                            <p:graphicEl>
                                              <a:dgm id="{26B37E01-76EB-46C7-BD8B-FDDEFB82DEE7}"/>
                                            </p:graphicEl>
                                          </p:spTgt>
                                        </p:tgtEl>
                                        <p:attrNameLst>
                                          <p:attrName>style.visibility</p:attrName>
                                        </p:attrNameLst>
                                      </p:cBhvr>
                                      <p:to>
                                        <p:strVal val="visible"/>
                                      </p:to>
                                    </p:set>
                                    <p:anim calcmode="lin" valueType="num">
                                      <p:cBhvr>
                                        <p:cTn id="57" dur="500" fill="hold"/>
                                        <p:tgtEl>
                                          <p:spTgt spid="2">
                                            <p:graphicEl>
                                              <a:dgm id="{26B37E01-76EB-46C7-BD8B-FDDEFB82DEE7}"/>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26B37E01-76EB-46C7-BD8B-FDDEFB82DEE7}"/>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26B37E01-76EB-46C7-BD8B-FDDEFB82DEE7}"/>
                                            </p:graphicEl>
                                          </p:spTgt>
                                        </p:tgtEl>
                                      </p:cBhvr>
                                    </p:animEffect>
                                    <p:anim calcmode="lin" valueType="num">
                                      <p:cBhvr>
                                        <p:cTn id="60" dur="500" fill="hold"/>
                                        <p:tgtEl>
                                          <p:spTgt spid="2">
                                            <p:graphicEl>
                                              <a:dgm id="{26B37E01-76EB-46C7-BD8B-FDDEFB82DEE7}"/>
                                            </p:graphicEl>
                                          </p:spTgt>
                                        </p:tgtEl>
                                        <p:attrNameLst>
                                          <p:attrName>ppt_x</p:attrName>
                                        </p:attrNameLst>
                                      </p:cBhvr>
                                      <p:tavLst>
                                        <p:tav tm="0">
                                          <p:val>
                                            <p:fltVal val="0.5"/>
                                          </p:val>
                                        </p:tav>
                                        <p:tav tm="100000">
                                          <p:val>
                                            <p:strVal val="#ppt_x"/>
                                          </p:val>
                                        </p:tav>
                                      </p:tavLst>
                                    </p:anim>
                                    <p:anim calcmode="lin" valueType="num">
                                      <p:cBhvr>
                                        <p:cTn id="61" dur="500" fill="hold"/>
                                        <p:tgtEl>
                                          <p:spTgt spid="2">
                                            <p:graphicEl>
                                              <a:dgm id="{26B37E01-76EB-46C7-BD8B-FDDEFB82DEE7}"/>
                                            </p:graphicEl>
                                          </p:spTgt>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0"/>
                                  </p:stCondLst>
                                  <p:childTnLst>
                                    <p:set>
                                      <p:cBhvr>
                                        <p:cTn id="63" dur="1" fill="hold">
                                          <p:stCondLst>
                                            <p:cond delay="0"/>
                                          </p:stCondLst>
                                        </p:cTn>
                                        <p:tgtEl>
                                          <p:spTgt spid="2">
                                            <p:graphicEl>
                                              <a:dgm id="{2A853996-3911-48AC-BE4A-1A61CED087DC}"/>
                                            </p:graphicEl>
                                          </p:spTgt>
                                        </p:tgtEl>
                                        <p:attrNameLst>
                                          <p:attrName>style.visibility</p:attrName>
                                        </p:attrNameLst>
                                      </p:cBhvr>
                                      <p:to>
                                        <p:strVal val="visible"/>
                                      </p:to>
                                    </p:set>
                                    <p:anim calcmode="lin" valueType="num">
                                      <p:cBhvr>
                                        <p:cTn id="64" dur="500" fill="hold"/>
                                        <p:tgtEl>
                                          <p:spTgt spid="2">
                                            <p:graphicEl>
                                              <a:dgm id="{2A853996-3911-48AC-BE4A-1A61CED087DC}"/>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2A853996-3911-48AC-BE4A-1A61CED087DC}"/>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2A853996-3911-48AC-BE4A-1A61CED087DC}"/>
                                            </p:graphicEl>
                                          </p:spTgt>
                                        </p:tgtEl>
                                      </p:cBhvr>
                                    </p:animEffect>
                                    <p:anim calcmode="lin" valueType="num">
                                      <p:cBhvr>
                                        <p:cTn id="67" dur="500" fill="hold"/>
                                        <p:tgtEl>
                                          <p:spTgt spid="2">
                                            <p:graphicEl>
                                              <a:dgm id="{2A853996-3911-48AC-BE4A-1A61CED087DC}"/>
                                            </p:graphicEl>
                                          </p:spTgt>
                                        </p:tgtEl>
                                        <p:attrNameLst>
                                          <p:attrName>ppt_x</p:attrName>
                                        </p:attrNameLst>
                                      </p:cBhvr>
                                      <p:tavLst>
                                        <p:tav tm="0">
                                          <p:val>
                                            <p:fltVal val="0.5"/>
                                          </p:val>
                                        </p:tav>
                                        <p:tav tm="100000">
                                          <p:val>
                                            <p:strVal val="#ppt_x"/>
                                          </p:val>
                                        </p:tav>
                                      </p:tavLst>
                                    </p:anim>
                                    <p:anim calcmode="lin" valueType="num">
                                      <p:cBhvr>
                                        <p:cTn id="68" dur="500" fill="hold"/>
                                        <p:tgtEl>
                                          <p:spTgt spid="2">
                                            <p:graphicEl>
                                              <a:dgm id="{2A853996-3911-48AC-BE4A-1A61CED087DC}"/>
                                            </p:graphicEl>
                                          </p:spTgt>
                                        </p:tgtEl>
                                        <p:attrNameLst>
                                          <p:attrName>ppt_y</p:attrName>
                                        </p:attrNameLst>
                                      </p:cBhvr>
                                      <p:tavLst>
                                        <p:tav tm="0">
                                          <p:val>
                                            <p:fltVal val="0.5"/>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7585068C-A66D-4DAA-852F-40FB80074195}"/>
                                            </p:graphicEl>
                                          </p:spTgt>
                                        </p:tgtEl>
                                        <p:attrNameLst>
                                          <p:attrName>style.visibility</p:attrName>
                                        </p:attrNameLst>
                                      </p:cBhvr>
                                      <p:to>
                                        <p:strVal val="visible"/>
                                      </p:to>
                                    </p:set>
                                    <p:animEffect transition="in" filter="wipe(left)">
                                      <p:cBhvr>
                                        <p:cTn id="73" dur="500"/>
                                        <p:tgtEl>
                                          <p:spTgt spid="2">
                                            <p:graphicEl>
                                              <a:dgm id="{7585068C-A66D-4DAA-852F-40FB8007419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2">
                                            <p:graphicEl>
                                              <a:dgm id="{455F2C1C-DFD5-428C-B53C-127BFDC596B3}"/>
                                            </p:graphicEl>
                                          </p:spTgt>
                                        </p:tgtEl>
                                        <p:attrNameLst>
                                          <p:attrName>style.visibility</p:attrName>
                                        </p:attrNameLst>
                                      </p:cBhvr>
                                      <p:to>
                                        <p:strVal val="visible"/>
                                      </p:to>
                                    </p:set>
                                    <p:anim calcmode="lin" valueType="num">
                                      <p:cBhvr>
                                        <p:cTn id="78" dur="500" fill="hold"/>
                                        <p:tgtEl>
                                          <p:spTgt spid="2">
                                            <p:graphicEl>
                                              <a:dgm id="{455F2C1C-DFD5-428C-B53C-127BFDC596B3}"/>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455F2C1C-DFD5-428C-B53C-127BFDC596B3}"/>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455F2C1C-DFD5-428C-B53C-127BFDC596B3}"/>
                                            </p:graphicEl>
                                          </p:spTgt>
                                        </p:tgtEl>
                                      </p:cBhvr>
                                    </p:animEffect>
                                    <p:anim calcmode="lin" valueType="num">
                                      <p:cBhvr>
                                        <p:cTn id="81" dur="500" fill="hold"/>
                                        <p:tgtEl>
                                          <p:spTgt spid="2">
                                            <p:graphicEl>
                                              <a:dgm id="{455F2C1C-DFD5-428C-B53C-127BFDC596B3}"/>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455F2C1C-DFD5-428C-B53C-127BFDC596B3}"/>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2">
                                            <p:graphicEl>
                                              <a:dgm id="{E8ACC6C2-FED7-4E0A-AD73-C8A1D1E9A42C}"/>
                                            </p:graphicEl>
                                          </p:spTgt>
                                        </p:tgtEl>
                                        <p:attrNameLst>
                                          <p:attrName>style.visibility</p:attrName>
                                        </p:attrNameLst>
                                      </p:cBhvr>
                                      <p:to>
                                        <p:strVal val="visible"/>
                                      </p:to>
                                    </p:set>
                                    <p:anim calcmode="lin" valueType="num">
                                      <p:cBhvr>
                                        <p:cTn id="85" dur="500" fill="hold"/>
                                        <p:tgtEl>
                                          <p:spTgt spid="2">
                                            <p:graphicEl>
                                              <a:dgm id="{E8ACC6C2-FED7-4E0A-AD73-C8A1D1E9A42C}"/>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E8ACC6C2-FED7-4E0A-AD73-C8A1D1E9A42C}"/>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E8ACC6C2-FED7-4E0A-AD73-C8A1D1E9A42C}"/>
                                            </p:graphicEl>
                                          </p:spTgt>
                                        </p:tgtEl>
                                      </p:cBhvr>
                                    </p:animEffect>
                                    <p:anim calcmode="lin" valueType="num">
                                      <p:cBhvr>
                                        <p:cTn id="88" dur="500" fill="hold"/>
                                        <p:tgtEl>
                                          <p:spTgt spid="2">
                                            <p:graphicEl>
                                              <a:dgm id="{E8ACC6C2-FED7-4E0A-AD73-C8A1D1E9A42C}"/>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E8ACC6C2-FED7-4E0A-AD73-C8A1D1E9A42C}"/>
                                            </p:graphicEl>
                                          </p:spTgt>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0"/>
                                  </p:stCondLst>
                                  <p:childTnLst>
                                    <p:set>
                                      <p:cBhvr>
                                        <p:cTn id="91" dur="1" fill="hold">
                                          <p:stCondLst>
                                            <p:cond delay="0"/>
                                          </p:stCondLst>
                                        </p:cTn>
                                        <p:tgtEl>
                                          <p:spTgt spid="2">
                                            <p:graphicEl>
                                              <a:dgm id="{C31A4A3F-958B-4A71-B59C-6A85C6372585}"/>
                                            </p:graphicEl>
                                          </p:spTgt>
                                        </p:tgtEl>
                                        <p:attrNameLst>
                                          <p:attrName>style.visibility</p:attrName>
                                        </p:attrNameLst>
                                      </p:cBhvr>
                                      <p:to>
                                        <p:strVal val="visible"/>
                                      </p:to>
                                    </p:set>
                                    <p:anim calcmode="lin" valueType="num">
                                      <p:cBhvr>
                                        <p:cTn id="92" dur="500" fill="hold"/>
                                        <p:tgtEl>
                                          <p:spTgt spid="2">
                                            <p:graphicEl>
                                              <a:dgm id="{C31A4A3F-958B-4A71-B59C-6A85C6372585}"/>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C31A4A3F-958B-4A71-B59C-6A85C6372585}"/>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C31A4A3F-958B-4A71-B59C-6A85C6372585}"/>
                                            </p:graphicEl>
                                          </p:spTgt>
                                        </p:tgtEl>
                                      </p:cBhvr>
                                    </p:animEffect>
                                    <p:anim calcmode="lin" valueType="num">
                                      <p:cBhvr>
                                        <p:cTn id="95" dur="500" fill="hold"/>
                                        <p:tgtEl>
                                          <p:spTgt spid="2">
                                            <p:graphicEl>
                                              <a:dgm id="{C31A4A3F-958B-4A71-B59C-6A85C6372585}"/>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C31A4A3F-958B-4A71-B59C-6A85C6372585}"/>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8E8FABF0-AB5C-4957-9DCE-42C0BF8532F6}"/>
                                            </p:graphicEl>
                                          </p:spTgt>
                                        </p:tgtEl>
                                        <p:attrNameLst>
                                          <p:attrName>style.visibility</p:attrName>
                                        </p:attrNameLst>
                                      </p:cBhvr>
                                      <p:to>
                                        <p:strVal val="visible"/>
                                      </p:to>
                                    </p:set>
                                    <p:anim calcmode="lin" valueType="num">
                                      <p:cBhvr>
                                        <p:cTn id="99" dur="500" fill="hold"/>
                                        <p:tgtEl>
                                          <p:spTgt spid="2">
                                            <p:graphicEl>
                                              <a:dgm id="{8E8FABF0-AB5C-4957-9DCE-42C0BF8532F6}"/>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8E8FABF0-AB5C-4957-9DCE-42C0BF8532F6}"/>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8E8FABF0-AB5C-4957-9DCE-42C0BF8532F6}"/>
                                            </p:graphicEl>
                                          </p:spTgt>
                                        </p:tgtEl>
                                      </p:cBhvr>
                                    </p:animEffect>
                                    <p:anim calcmode="lin" valueType="num">
                                      <p:cBhvr>
                                        <p:cTn id="102" dur="500" fill="hold"/>
                                        <p:tgtEl>
                                          <p:spTgt spid="2">
                                            <p:graphicEl>
                                              <a:dgm id="{8E8FABF0-AB5C-4957-9DCE-42C0BF8532F6}"/>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8E8FABF0-AB5C-4957-9DCE-42C0BF8532F6}"/>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98BDD9DD-95DA-4AA4-9024-43EFD1E0FA91}"/>
                                            </p:graphicEl>
                                          </p:spTgt>
                                        </p:tgtEl>
                                        <p:attrNameLst>
                                          <p:attrName>style.visibility</p:attrName>
                                        </p:attrNameLst>
                                      </p:cBhvr>
                                      <p:to>
                                        <p:strVal val="visible"/>
                                      </p:to>
                                    </p:set>
                                    <p:animEffect transition="in" filter="wipe(left)">
                                      <p:cBhvr>
                                        <p:cTn id="108" dur="500"/>
                                        <p:tgtEl>
                                          <p:spTgt spid="2">
                                            <p:graphicEl>
                                              <a:dgm id="{98BDD9DD-95DA-4AA4-9024-43EFD1E0FA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11" grpId="0"/>
      <p:bldP spid="13" grpId="0"/>
      <p:bldP spid="6" grpId="0"/>
      <p:bldP spid="5" grpId="0"/>
      <p:bldP spid="3"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725</TotalTime>
  <Words>1272</Words>
  <Application>Microsoft Office PowerPoint</Application>
  <PresentationFormat>Panorámica</PresentationFormat>
  <Paragraphs>62</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Sergio</dc:creator>
  <cp:lastModifiedBy>Isabel Laveda</cp:lastModifiedBy>
  <cp:revision>102</cp:revision>
  <dcterms:created xsi:type="dcterms:W3CDTF">2024-06-30T13:50:04Z</dcterms:created>
  <dcterms:modified xsi:type="dcterms:W3CDTF">2024-07-03T10:39:54Z</dcterms:modified>
</cp:coreProperties>
</file>