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307" r:id="rId4"/>
    <p:sldId id="257" r:id="rId5"/>
    <p:sldId id="258" r:id="rId6"/>
    <p:sldId id="259" r:id="rId7"/>
    <p:sldId id="260" r:id="rId8"/>
    <p:sldId id="310" r:id="rId9"/>
    <p:sldId id="262" r:id="rId10"/>
    <p:sldId id="311" r:id="rId11"/>
    <p:sldId id="264" r:id="rId12"/>
    <p:sldId id="30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EDE"/>
    <a:srgbClr val="D4F4F8"/>
    <a:srgbClr val="B3EBF3"/>
    <a:srgbClr val="063C2F"/>
    <a:srgbClr val="084E3E"/>
    <a:srgbClr val="DDADB1"/>
    <a:srgbClr val="FEFEFE"/>
    <a:srgbClr val="7B5B5C"/>
    <a:srgbClr val="C4C5B7"/>
    <a:srgbClr val="1702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 y="2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microsoft.com/office/2007/relationships/hdphoto" Target="../media/hdphoto2.wdp"/><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microsoft.com/office/2007/relationships/hdphoto" Target="../media/hdphoto2.wdp"/><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91670-337C-43B8-9FC9-ADC9C2411F18}" type="doc">
      <dgm:prSet loTypeId="urn:microsoft.com/office/officeart/2008/layout/TitlePictureLineup" loCatId="picture" qsTypeId="urn:microsoft.com/office/officeart/2005/8/quickstyle/simple5" qsCatId="simple" csTypeId="urn:microsoft.com/office/officeart/2005/8/colors/colorful1" csCatId="colorful" phldr="1"/>
      <dgm:spPr/>
      <dgm:t>
        <a:bodyPr/>
        <a:lstStyle/>
        <a:p>
          <a:endParaRPr lang="es-ES"/>
        </a:p>
      </dgm:t>
    </dgm:pt>
    <dgm:pt modelId="{4ED5EA10-60AF-471B-9F4D-7ACF4B4B61B4}">
      <dgm:prSet phldrT="[Texto]" custT="1">
        <dgm:style>
          <a:lnRef idx="0">
            <a:schemeClr val="accent5"/>
          </a:lnRef>
          <a:fillRef idx="3">
            <a:schemeClr val="accent5"/>
          </a:fillRef>
          <a:effectRef idx="3">
            <a:schemeClr val="accent5"/>
          </a:effectRef>
          <a:fontRef idx="minor">
            <a:schemeClr val="lt1"/>
          </a:fontRef>
        </dgm:style>
      </dgm:prSet>
      <dgm:spPr/>
      <dgm:t>
        <a:bodyPr/>
        <a:lstStyle/>
        <a:p>
          <a:r>
            <a:rPr lang="lv-LV" sz="2000" b="1" noProof="0" dirty="0">
              <a:solidFill>
                <a:schemeClr val="bg2">
                  <a:lumMod val="60000"/>
                  <a:lumOff val="40000"/>
                </a:schemeClr>
              </a:solidFill>
              <a:effectLst>
                <a:outerShdw blurRad="38100" dist="38100" dir="2700000" algn="tl">
                  <a:srgbClr val="000000">
                    <a:alpha val="43137"/>
                  </a:srgbClr>
                </a:outerShdw>
              </a:effectLst>
            </a:rPr>
            <a:t>Pamatizglītība                   (Markus 9:35-37)</a:t>
          </a:r>
        </a:p>
      </dgm:t>
    </dgm:pt>
    <dgm:pt modelId="{32BE2B10-13AB-4CDB-BCB8-A466D5E132DD}" type="parTrans" cxnId="{B688A199-C83E-4AD9-828F-89003767E6DD}">
      <dgm:prSet/>
      <dgm:spPr/>
      <dgm:t>
        <a:bodyPr/>
        <a:lstStyle/>
        <a:p>
          <a:endParaRPr lang="lv-LV" sz="2000" b="1" noProof="0" dirty="0"/>
        </a:p>
      </dgm:t>
    </dgm:pt>
    <dgm:pt modelId="{B844E885-AD6C-422F-B32D-5F13658E9638}" type="sibTrans" cxnId="{B688A199-C83E-4AD9-828F-89003767E6DD}">
      <dgm:prSet/>
      <dgm:spPr/>
      <dgm:t>
        <a:bodyPr/>
        <a:lstStyle/>
        <a:p>
          <a:endParaRPr lang="lv-LV" sz="2000" b="1" noProof="0" dirty="0"/>
        </a:p>
      </dgm:t>
    </dgm:pt>
    <dgm:pt modelId="{DB8D9231-E580-45AB-8B96-612E1739A0A2}">
      <dgm:prSet custT="1"/>
      <dgm:spPr/>
      <dgm:t>
        <a:bodyPr/>
        <a:lstStyle/>
        <a:p>
          <a:pPr rtl="0"/>
          <a:r>
            <a:rPr lang="lv-LV" sz="2000" b="1" noProof="0" dirty="0">
              <a:solidFill>
                <a:schemeClr val="bg2">
                  <a:lumMod val="60000"/>
                  <a:lumOff val="40000"/>
                </a:schemeClr>
              </a:solidFill>
              <a:effectLst>
                <a:outerShdw blurRad="38100" dist="38100" dir="2700000" algn="tl">
                  <a:srgbClr val="000000">
                    <a:alpha val="43137"/>
                  </a:srgbClr>
                </a:outerShdw>
              </a:effectLst>
            </a:rPr>
            <a:t>Vidējā izglītība</a:t>
          </a:r>
          <a:br>
            <a:rPr lang="lv-LV" sz="2000" b="1" noProof="0" dirty="0">
              <a:solidFill>
                <a:schemeClr val="bg2">
                  <a:lumMod val="60000"/>
                  <a:lumOff val="40000"/>
                </a:schemeClr>
              </a:solidFill>
              <a:effectLst>
                <a:outerShdw blurRad="38100" dist="38100" dir="2700000" algn="tl">
                  <a:srgbClr val="000000">
                    <a:alpha val="43137"/>
                  </a:srgbClr>
                </a:outerShdw>
              </a:effectLst>
            </a:rPr>
          </a:br>
          <a:r>
            <a:rPr lang="lv-LV" sz="2000" b="1" noProof="0" dirty="0">
              <a:solidFill>
                <a:schemeClr val="bg2">
                  <a:lumMod val="60000"/>
                  <a:lumOff val="40000"/>
                </a:schemeClr>
              </a:solidFill>
              <a:effectLst>
                <a:outerShdw blurRad="38100" dist="38100" dir="2700000" algn="tl">
                  <a:srgbClr val="000000">
                    <a:alpha val="43137"/>
                  </a:srgbClr>
                </a:outerShdw>
              </a:effectLst>
            </a:rPr>
            <a:t>(Markus 9:38-41)</a:t>
          </a:r>
        </a:p>
      </dgm:t>
    </dgm:pt>
    <dgm:pt modelId="{95ECF98E-2584-49BB-B4B7-B47E6220F72C}" type="parTrans" cxnId="{EBAEE286-6698-45DB-B6CA-BED581A2002E}">
      <dgm:prSet/>
      <dgm:spPr/>
      <dgm:t>
        <a:bodyPr/>
        <a:lstStyle/>
        <a:p>
          <a:endParaRPr lang="lv-LV" sz="2000" b="1" noProof="0" dirty="0"/>
        </a:p>
      </dgm:t>
    </dgm:pt>
    <dgm:pt modelId="{3197FE25-E4B7-404D-B9EE-3D2B19B6BB93}" type="sibTrans" cxnId="{EBAEE286-6698-45DB-B6CA-BED581A2002E}">
      <dgm:prSet/>
      <dgm:spPr/>
      <dgm:t>
        <a:bodyPr/>
        <a:lstStyle/>
        <a:p>
          <a:endParaRPr lang="lv-LV" sz="2000" b="1" noProof="0" dirty="0"/>
        </a:p>
      </dgm:t>
    </dgm:pt>
    <dgm:pt modelId="{B02CF6F8-7A5B-4B50-B427-93EDAD11A6C1}">
      <dgm:prSet phldrT="[Texto]" custT="1"/>
      <dgm:spPr/>
      <dgm:t>
        <a:bodyPr/>
        <a:lstStyle/>
        <a:p>
          <a:r>
            <a:rPr lang="lv-LV" sz="2000" b="1" noProof="0" dirty="0"/>
            <a:t>Jēzus nostādījis bērnu, runāja par tā lielumu debesu Valstībai.  Pirmie būs pēdējie, bet lielākais, lai ir kalps mazākajam un pazemīgākais, lai izturas tā, kā Jēzus</a:t>
          </a:r>
        </a:p>
      </dgm:t>
    </dgm:pt>
    <dgm:pt modelId="{18C973F8-FFC2-4F90-8D14-FD15578C1883}" type="parTrans" cxnId="{6A522D29-D527-4C7E-ADFA-83C6566502E8}">
      <dgm:prSet/>
      <dgm:spPr/>
      <dgm:t>
        <a:bodyPr/>
        <a:lstStyle/>
        <a:p>
          <a:endParaRPr lang="lv-LV" sz="2000" b="1" noProof="0" dirty="0"/>
        </a:p>
      </dgm:t>
    </dgm:pt>
    <dgm:pt modelId="{A4A69FAD-B6E5-4B93-BE2F-18056D3C66CE}" type="sibTrans" cxnId="{6A522D29-D527-4C7E-ADFA-83C6566502E8}">
      <dgm:prSet/>
      <dgm:spPr/>
      <dgm:t>
        <a:bodyPr/>
        <a:lstStyle/>
        <a:p>
          <a:endParaRPr lang="lv-LV" sz="2000" b="1" noProof="0" dirty="0"/>
        </a:p>
      </dgm:t>
    </dgm:pt>
    <dgm:pt modelId="{62FDDE24-7877-49D9-AF09-CFE0B48C4AC6}">
      <dgm:prSet custT="1"/>
      <dgm:spPr/>
      <dgm:t>
        <a:bodyPr/>
        <a:lstStyle/>
        <a:p>
          <a:pPr rtl="0"/>
          <a:r>
            <a:rPr lang="lv-LV" sz="2000" b="1" noProof="0" dirty="0"/>
            <a:t>Katram ir sava daļa, veicot Dieva darbu. Nevienu nedrīkst pastumt malā, lai arī cik mazs viņš būtu.</a:t>
          </a:r>
        </a:p>
      </dgm:t>
    </dgm:pt>
    <dgm:pt modelId="{376AC1BA-1A60-450E-B179-CE29CF2B4B10}" type="parTrans" cxnId="{5C922A85-9FE0-4C47-842A-74B0E49BBA4F}">
      <dgm:prSet/>
      <dgm:spPr/>
      <dgm:t>
        <a:bodyPr/>
        <a:lstStyle/>
        <a:p>
          <a:endParaRPr lang="lv-LV" sz="2000" b="1" noProof="0" dirty="0"/>
        </a:p>
      </dgm:t>
    </dgm:pt>
    <dgm:pt modelId="{B2C11E16-04DB-49A7-A5AA-AF09665E0EB3}" type="sibTrans" cxnId="{5C922A85-9FE0-4C47-842A-74B0E49BBA4F}">
      <dgm:prSet/>
      <dgm:spPr/>
      <dgm:t>
        <a:bodyPr/>
        <a:lstStyle/>
        <a:p>
          <a:endParaRPr lang="lv-LV" sz="2000" b="1" noProof="0" dirty="0"/>
        </a:p>
      </dgm:t>
    </dgm:pt>
    <dgm:pt modelId="{15F9322C-6870-479C-87AD-2D478B545E65}" type="pres">
      <dgm:prSet presAssocID="{A6691670-337C-43B8-9FC9-ADC9C2411F18}" presName="Name0" presStyleCnt="0">
        <dgm:presLayoutVars>
          <dgm:dir/>
        </dgm:presLayoutVars>
      </dgm:prSet>
      <dgm:spPr/>
    </dgm:pt>
    <dgm:pt modelId="{82D7A63F-417B-473A-A5B6-D18118C145BB}" type="pres">
      <dgm:prSet presAssocID="{4ED5EA10-60AF-471B-9F4D-7ACF4B4B61B4}" presName="composite" presStyleCnt="0"/>
      <dgm:spPr/>
    </dgm:pt>
    <dgm:pt modelId="{D93928B3-6774-4ED3-B260-49CBADB2AFF2}" type="pres">
      <dgm:prSet presAssocID="{4ED5EA10-60AF-471B-9F4D-7ACF4B4B61B4}" presName="Accent" presStyleLbl="alignAcc1" presStyleIdx="0" presStyleCnt="2" custLinFactX="-680443" custLinFactNeighborX="-700000"/>
      <dgm:spPr>
        <a:ln w="57150">
          <a:solidFill>
            <a:schemeClr val="accent5">
              <a:lumMod val="75000"/>
            </a:schemeClr>
          </a:solidFill>
        </a:ln>
      </dgm:spPr>
    </dgm:pt>
    <dgm:pt modelId="{6E649C91-8A1D-4749-A47A-05E29CB21EAF}" type="pres">
      <dgm:prSet presAssocID="{4ED5EA10-60AF-471B-9F4D-7ACF4B4B61B4}" presName="Image" presStyleLbl="node1" presStyleIdx="0" presStyleCnt="2" custScaleX="142848"/>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C0C73B8-F0DB-4A06-AFA2-08C4538ADF53}" type="pres">
      <dgm:prSet presAssocID="{4ED5EA10-60AF-471B-9F4D-7ACF4B4B61B4}" presName="Child" presStyleLbl="revTx" presStyleIdx="0" presStyleCnt="2" custScaleX="141895" custScaleY="92702">
        <dgm:presLayoutVars>
          <dgm:bulletEnabled val="1"/>
        </dgm:presLayoutVars>
      </dgm:prSet>
      <dgm:spPr/>
    </dgm:pt>
    <dgm:pt modelId="{FFD92903-2C1D-4662-AFE9-B72665617204}" type="pres">
      <dgm:prSet presAssocID="{4ED5EA10-60AF-471B-9F4D-7ACF4B4B61B4}" presName="Parent" presStyleLbl="alignNode1" presStyleIdx="0" presStyleCnt="2" custScaleX="142848" custScaleY="119266">
        <dgm:presLayoutVars>
          <dgm:bulletEnabled val="1"/>
        </dgm:presLayoutVars>
      </dgm:prSet>
      <dgm:spPr/>
    </dgm:pt>
    <dgm:pt modelId="{60F24247-886A-4CA4-9941-33C1CCD84883}" type="pres">
      <dgm:prSet presAssocID="{B844E885-AD6C-422F-B32D-5F13658E9638}" presName="sibTrans" presStyleCnt="0"/>
      <dgm:spPr/>
    </dgm:pt>
    <dgm:pt modelId="{42ECE93F-A414-41B6-A3B0-B454A76F3E4F}" type="pres">
      <dgm:prSet presAssocID="{DB8D9231-E580-45AB-8B96-612E1739A0A2}" presName="composite" presStyleCnt="0"/>
      <dgm:spPr/>
    </dgm:pt>
    <dgm:pt modelId="{271460F9-68F8-42FF-B4C7-A16AE02332B1}" type="pres">
      <dgm:prSet presAssocID="{DB8D9231-E580-45AB-8B96-612E1739A0A2}" presName="Accent" presStyleLbl="alignAcc1" presStyleIdx="1" presStyleCnt="2" custLinFactX="-680442" custLinFactNeighborX="-700000"/>
      <dgm:spPr>
        <a:ln w="57150">
          <a:solidFill>
            <a:schemeClr val="accent3">
              <a:lumMod val="75000"/>
            </a:schemeClr>
          </a:solidFill>
        </a:ln>
      </dgm:spPr>
    </dgm:pt>
    <dgm:pt modelId="{A1012169-87EF-46FB-99D6-CAE49B981A51}" type="pres">
      <dgm:prSet presAssocID="{DB8D9231-E580-45AB-8B96-612E1739A0A2}" presName="Image" presStyleLbl="node1" presStyleIdx="1" presStyleCnt="2" custScaleX="142848" custScaleY="133858" custLinFactNeighborY="15643"/>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1248A69D-72AD-43DE-B2B6-C5447068DE08}" type="pres">
      <dgm:prSet presAssocID="{DB8D9231-E580-45AB-8B96-612E1739A0A2}" presName="Child" presStyleLbl="revTx" presStyleIdx="1" presStyleCnt="2" custScaleX="141895" custScaleY="66331" custLinFactNeighborY="12801">
        <dgm:presLayoutVars>
          <dgm:bulletEnabled val="1"/>
        </dgm:presLayoutVars>
      </dgm:prSet>
      <dgm:spPr/>
    </dgm:pt>
    <dgm:pt modelId="{1B70EBBE-7D24-42FE-BF74-15FC8AD215F7}" type="pres">
      <dgm:prSet presAssocID="{DB8D9231-E580-45AB-8B96-612E1739A0A2}" presName="Parent" presStyleLbl="alignNode1" presStyleIdx="1" presStyleCnt="2" custScaleX="142848" custScaleY="119266">
        <dgm:presLayoutVars>
          <dgm:bulletEnabled val="1"/>
        </dgm:presLayoutVars>
      </dgm:prSet>
      <dgm:spPr/>
    </dgm:pt>
  </dgm:ptLst>
  <dgm:cxnLst>
    <dgm:cxn modelId="{F7AEA609-3A9B-481D-8D0B-DA1F4C7FD734}" type="presOf" srcId="{B02CF6F8-7A5B-4B50-B427-93EDAD11A6C1}" destId="{6C0C73B8-F0DB-4A06-AFA2-08C4538ADF53}" srcOrd="0" destOrd="0" presId="urn:microsoft.com/office/officeart/2008/layout/TitlePictureLineup"/>
    <dgm:cxn modelId="{F5A24B18-0F83-4BE2-A406-42388C8672FD}" type="presOf" srcId="{A6691670-337C-43B8-9FC9-ADC9C2411F18}" destId="{15F9322C-6870-479C-87AD-2D478B545E65}" srcOrd="0" destOrd="0" presId="urn:microsoft.com/office/officeart/2008/layout/TitlePictureLineup"/>
    <dgm:cxn modelId="{6A522D29-D527-4C7E-ADFA-83C6566502E8}" srcId="{4ED5EA10-60AF-471B-9F4D-7ACF4B4B61B4}" destId="{B02CF6F8-7A5B-4B50-B427-93EDAD11A6C1}" srcOrd="0" destOrd="0" parTransId="{18C973F8-FFC2-4F90-8D14-FD15578C1883}" sibTransId="{A4A69FAD-B6E5-4B93-BE2F-18056D3C66CE}"/>
    <dgm:cxn modelId="{5C922A85-9FE0-4C47-842A-74B0E49BBA4F}" srcId="{DB8D9231-E580-45AB-8B96-612E1739A0A2}" destId="{62FDDE24-7877-49D9-AF09-CFE0B48C4AC6}" srcOrd="0" destOrd="0" parTransId="{376AC1BA-1A60-450E-B179-CE29CF2B4B10}" sibTransId="{B2C11E16-04DB-49A7-A5AA-AF09665E0EB3}"/>
    <dgm:cxn modelId="{EBAEE286-6698-45DB-B6CA-BED581A2002E}" srcId="{A6691670-337C-43B8-9FC9-ADC9C2411F18}" destId="{DB8D9231-E580-45AB-8B96-612E1739A0A2}" srcOrd="1" destOrd="0" parTransId="{95ECF98E-2584-49BB-B4B7-B47E6220F72C}" sibTransId="{3197FE25-E4B7-404D-B9EE-3D2B19B6BB93}"/>
    <dgm:cxn modelId="{B688A199-C83E-4AD9-828F-89003767E6DD}" srcId="{A6691670-337C-43B8-9FC9-ADC9C2411F18}" destId="{4ED5EA10-60AF-471B-9F4D-7ACF4B4B61B4}" srcOrd="0" destOrd="0" parTransId="{32BE2B10-13AB-4CDB-BCB8-A466D5E132DD}" sibTransId="{B844E885-AD6C-422F-B32D-5F13658E9638}"/>
    <dgm:cxn modelId="{1F55A9A7-FE13-468F-BB39-51234F2A792D}" type="presOf" srcId="{DB8D9231-E580-45AB-8B96-612E1739A0A2}" destId="{1B70EBBE-7D24-42FE-BF74-15FC8AD215F7}" srcOrd="0" destOrd="0" presId="urn:microsoft.com/office/officeart/2008/layout/TitlePictureLineup"/>
    <dgm:cxn modelId="{892E15EE-A597-450A-A409-EB0E60E2E10F}" type="presOf" srcId="{62FDDE24-7877-49D9-AF09-CFE0B48C4AC6}" destId="{1248A69D-72AD-43DE-B2B6-C5447068DE08}" srcOrd="0" destOrd="0" presId="urn:microsoft.com/office/officeart/2008/layout/TitlePictureLineup"/>
    <dgm:cxn modelId="{6E3B7EF8-9345-482C-B42A-6DBD45B7A3ED}" type="presOf" srcId="{4ED5EA10-60AF-471B-9F4D-7ACF4B4B61B4}" destId="{FFD92903-2C1D-4662-AFE9-B72665617204}" srcOrd="0" destOrd="0" presId="urn:microsoft.com/office/officeart/2008/layout/TitlePictureLineup"/>
    <dgm:cxn modelId="{EDAB6B83-A0C6-4AB9-9404-6C0ED15CBB38}" type="presParOf" srcId="{15F9322C-6870-479C-87AD-2D478B545E65}" destId="{82D7A63F-417B-473A-A5B6-D18118C145BB}" srcOrd="0" destOrd="0" presId="urn:microsoft.com/office/officeart/2008/layout/TitlePictureLineup"/>
    <dgm:cxn modelId="{134EC499-09B1-4C75-8116-EEB60DC6E569}" type="presParOf" srcId="{82D7A63F-417B-473A-A5B6-D18118C145BB}" destId="{D93928B3-6774-4ED3-B260-49CBADB2AFF2}" srcOrd="0" destOrd="0" presId="urn:microsoft.com/office/officeart/2008/layout/TitlePictureLineup"/>
    <dgm:cxn modelId="{869F2742-C34A-46DB-92AE-388F4FC3BA00}" type="presParOf" srcId="{82D7A63F-417B-473A-A5B6-D18118C145BB}" destId="{6E649C91-8A1D-4749-A47A-05E29CB21EAF}" srcOrd="1" destOrd="0" presId="urn:microsoft.com/office/officeart/2008/layout/TitlePictureLineup"/>
    <dgm:cxn modelId="{38F54A59-6D32-4F2C-A8A5-6CD5D701E314}" type="presParOf" srcId="{82D7A63F-417B-473A-A5B6-D18118C145BB}" destId="{6C0C73B8-F0DB-4A06-AFA2-08C4538ADF53}" srcOrd="2" destOrd="0" presId="urn:microsoft.com/office/officeart/2008/layout/TitlePictureLineup"/>
    <dgm:cxn modelId="{49939DB7-5390-49A7-8B49-9936B7ACA4B7}" type="presParOf" srcId="{82D7A63F-417B-473A-A5B6-D18118C145BB}" destId="{FFD92903-2C1D-4662-AFE9-B72665617204}" srcOrd="3" destOrd="0" presId="urn:microsoft.com/office/officeart/2008/layout/TitlePictureLineup"/>
    <dgm:cxn modelId="{ADADD3AA-32EB-43D3-A7A4-5CD2333EBA70}" type="presParOf" srcId="{15F9322C-6870-479C-87AD-2D478B545E65}" destId="{60F24247-886A-4CA4-9941-33C1CCD84883}" srcOrd="1" destOrd="0" presId="urn:microsoft.com/office/officeart/2008/layout/TitlePictureLineup"/>
    <dgm:cxn modelId="{DD9F9315-FDEE-4DBA-A3FC-44393CE30FE8}" type="presParOf" srcId="{15F9322C-6870-479C-87AD-2D478B545E65}" destId="{42ECE93F-A414-41B6-A3B0-B454A76F3E4F}" srcOrd="2" destOrd="0" presId="urn:microsoft.com/office/officeart/2008/layout/TitlePictureLineup"/>
    <dgm:cxn modelId="{FF266C8D-CAC7-4575-B66B-6927704059B1}" type="presParOf" srcId="{42ECE93F-A414-41B6-A3B0-B454A76F3E4F}" destId="{271460F9-68F8-42FF-B4C7-A16AE02332B1}" srcOrd="0" destOrd="0" presId="urn:microsoft.com/office/officeart/2008/layout/TitlePictureLineup"/>
    <dgm:cxn modelId="{BE6124CB-9C45-4FE3-9285-D8388A3E6F10}" type="presParOf" srcId="{42ECE93F-A414-41B6-A3B0-B454A76F3E4F}" destId="{A1012169-87EF-46FB-99D6-CAE49B981A51}" srcOrd="1" destOrd="0" presId="urn:microsoft.com/office/officeart/2008/layout/TitlePictureLineup"/>
    <dgm:cxn modelId="{2735B222-7522-4026-8CE5-A4EDEE26498B}" type="presParOf" srcId="{42ECE93F-A414-41B6-A3B0-B454A76F3E4F}" destId="{1248A69D-72AD-43DE-B2B6-C5447068DE08}" srcOrd="2" destOrd="0" presId="urn:microsoft.com/office/officeart/2008/layout/TitlePictureLineup"/>
    <dgm:cxn modelId="{8E367DFB-8C26-484F-BD4F-FF7D0C661576}" type="presParOf" srcId="{42ECE93F-A414-41B6-A3B0-B454A76F3E4F}" destId="{1B70EBBE-7D24-42FE-BF74-15FC8AD215F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928B3-6774-4ED3-B260-49CBADB2AFF2}">
      <dsp:nvSpPr>
        <dsp:cNvPr id="0" name=""/>
        <dsp:cNvSpPr/>
      </dsp:nvSpPr>
      <dsp:spPr>
        <a:xfrm>
          <a:off x="79918" y="512126"/>
          <a:ext cx="0" cy="4376927"/>
        </a:xfrm>
        <a:prstGeom prst="line">
          <a:avLst/>
        </a:prstGeom>
        <a:solidFill>
          <a:schemeClr val="lt1">
            <a:alpha val="90000"/>
            <a:hueOff val="0"/>
            <a:satOff val="0"/>
            <a:lumOff val="0"/>
            <a:alphaOff val="0"/>
          </a:schemeClr>
        </a:solidFill>
        <a:ln w="57150" cap="flat" cmpd="sng" algn="ctr">
          <a:solidFill>
            <a:schemeClr val="accent5">
              <a:lumMod val="7500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6E649C91-8A1D-4749-A47A-05E29CB21EAF}">
      <dsp:nvSpPr>
        <dsp:cNvPr id="0" name=""/>
        <dsp:cNvSpPr/>
      </dsp:nvSpPr>
      <dsp:spPr>
        <a:xfrm>
          <a:off x="205274" y="658023"/>
          <a:ext cx="3288390" cy="1969617"/>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6C0C73B8-F0DB-4A06-AFA2-08C4538ADF53}">
      <dsp:nvSpPr>
        <dsp:cNvPr id="0" name=""/>
        <dsp:cNvSpPr/>
      </dsp:nvSpPr>
      <dsp:spPr>
        <a:xfrm>
          <a:off x="216243" y="2710160"/>
          <a:ext cx="3266452" cy="2096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lv-LV" sz="2000" b="1" kern="1200" noProof="0" dirty="0"/>
            <a:t>Jēzus nostādījis bērnu, runāja par tā lielumu debesu Valstībai.  Pirmie būs pēdējie, bet lielākais, lai ir kalps mazākajam un pazemīgākais, lai izturas tā, kā Jēzus</a:t>
          </a:r>
        </a:p>
      </dsp:txBody>
      <dsp:txXfrm>
        <a:off x="216243" y="2710160"/>
        <a:ext cx="3266452" cy="2096374"/>
      </dsp:txXfrm>
    </dsp:sp>
    <dsp:sp modelId="{FFD92903-2C1D-4662-AFE9-B72665617204}">
      <dsp:nvSpPr>
        <dsp:cNvPr id="0" name=""/>
        <dsp:cNvSpPr/>
      </dsp:nvSpPr>
      <dsp:spPr>
        <a:xfrm>
          <a:off x="55926" y="-21046"/>
          <a:ext cx="3473529" cy="580020"/>
        </a:xfrm>
        <a:prstGeom prst="rect">
          <a:avLst/>
        </a:prstGeom>
        <a:gradFill rotWithShape="1">
          <a:gsLst>
            <a:gs pos="0">
              <a:schemeClr val="accent5"/>
            </a:gs>
            <a:gs pos="100000">
              <a:schemeClr val="accent5">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shade val="30000"/>
            </a:schemeClr>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2">
                  <a:lumMod val="60000"/>
                  <a:lumOff val="40000"/>
                </a:schemeClr>
              </a:solidFill>
              <a:effectLst>
                <a:outerShdw blurRad="38100" dist="38100" dir="2700000" algn="tl">
                  <a:srgbClr val="000000">
                    <a:alpha val="43137"/>
                  </a:srgbClr>
                </a:outerShdw>
              </a:effectLst>
            </a:rPr>
            <a:t>Pamatizglītība                   (Markus 9:35-37)</a:t>
          </a:r>
        </a:p>
      </dsp:txBody>
      <dsp:txXfrm>
        <a:off x="55926" y="-21046"/>
        <a:ext cx="3473529" cy="580020"/>
      </dsp:txXfrm>
    </dsp:sp>
    <dsp:sp modelId="{271460F9-68F8-42FF-B4C7-A16AE02332B1}">
      <dsp:nvSpPr>
        <dsp:cNvPr id="0" name=""/>
        <dsp:cNvSpPr/>
      </dsp:nvSpPr>
      <dsp:spPr>
        <a:xfrm>
          <a:off x="3924588" y="512126"/>
          <a:ext cx="0" cy="4376927"/>
        </a:xfrm>
        <a:prstGeom prst="line">
          <a:avLst/>
        </a:prstGeom>
        <a:solidFill>
          <a:schemeClr val="lt1">
            <a:alpha val="90000"/>
            <a:hueOff val="0"/>
            <a:satOff val="0"/>
            <a:lumOff val="0"/>
            <a:alphaOff val="0"/>
          </a:schemeClr>
        </a:solidFill>
        <a:ln w="57150" cap="flat" cmpd="sng" algn="ctr">
          <a:solidFill>
            <a:schemeClr val="accent3">
              <a:lumMod val="7500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A1012169-87EF-46FB-99D6-CAE49B981A51}">
      <dsp:nvSpPr>
        <dsp:cNvPr id="0" name=""/>
        <dsp:cNvSpPr/>
      </dsp:nvSpPr>
      <dsp:spPr>
        <a:xfrm>
          <a:off x="4049944" y="632694"/>
          <a:ext cx="3288390" cy="2636490"/>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3">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1248A69D-72AD-43DE-B2B6-C5447068DE08}">
      <dsp:nvSpPr>
        <dsp:cNvPr id="0" name=""/>
        <dsp:cNvSpPr/>
      </dsp:nvSpPr>
      <dsp:spPr>
        <a:xfrm>
          <a:off x="4060913" y="3297822"/>
          <a:ext cx="3266452" cy="1500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rtl="0">
            <a:lnSpc>
              <a:spcPct val="90000"/>
            </a:lnSpc>
            <a:spcBef>
              <a:spcPct val="0"/>
            </a:spcBef>
            <a:spcAft>
              <a:spcPct val="35000"/>
            </a:spcAft>
            <a:buNone/>
          </a:pPr>
          <a:r>
            <a:rPr lang="lv-LV" sz="2000" b="1" kern="1200" noProof="0" dirty="0"/>
            <a:t>Katram ir sava daļa, veicot Dieva darbu. Nevienu nedrīkst pastumt malā, lai arī cik mazs viņš būtu.</a:t>
          </a:r>
        </a:p>
      </dsp:txBody>
      <dsp:txXfrm>
        <a:off x="4060913" y="3297822"/>
        <a:ext cx="3266452" cy="1500017"/>
      </dsp:txXfrm>
    </dsp:sp>
    <dsp:sp modelId="{1B70EBBE-7D24-42FE-BF74-15FC8AD215F7}">
      <dsp:nvSpPr>
        <dsp:cNvPr id="0" name=""/>
        <dsp:cNvSpPr/>
      </dsp:nvSpPr>
      <dsp:spPr>
        <a:xfrm>
          <a:off x="3900596" y="-21046"/>
          <a:ext cx="3473529" cy="580020"/>
        </a:xfrm>
        <a:prstGeom prst="rect">
          <a:avLst/>
        </a:prstGeom>
        <a:gradFill rotWithShape="0">
          <a:gsLst>
            <a:gs pos="0">
              <a:schemeClr val="accent3">
                <a:hueOff val="0"/>
                <a:satOff val="0"/>
                <a:lumOff val="0"/>
                <a:alphaOff val="0"/>
              </a:schemeClr>
            </a:gs>
            <a:gs pos="100000">
              <a:schemeClr val="accent3">
                <a:hueOff val="0"/>
                <a:satOff val="0"/>
                <a:lumOff val="0"/>
                <a:alphaOff val="0"/>
                <a:shade val="75000"/>
                <a:satMod val="120000"/>
                <a:lumMod val="90000"/>
              </a:schemeClr>
            </a:gs>
          </a:gsLst>
          <a:lin ang="5400000" scaled="0"/>
        </a:gradFill>
        <a:ln w="9525" cap="flat" cmpd="sng" algn="ctr">
          <a:solidFill>
            <a:schemeClr val="accent3">
              <a:hueOff val="0"/>
              <a:satOff val="0"/>
              <a:lumOff val="0"/>
              <a:alphaOff val="0"/>
            </a:schemeClr>
          </a:solidFill>
          <a:prstDash val="solid"/>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3">
              <a:hueOff val="0"/>
              <a:satOff val="0"/>
              <a:lumOff val="0"/>
              <a:alphaOff val="0"/>
              <a:shade val="3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rtl="0">
            <a:lnSpc>
              <a:spcPct val="90000"/>
            </a:lnSpc>
            <a:spcBef>
              <a:spcPct val="0"/>
            </a:spcBef>
            <a:spcAft>
              <a:spcPct val="35000"/>
            </a:spcAft>
            <a:buNone/>
          </a:pPr>
          <a:r>
            <a:rPr lang="lv-LV" sz="2000" b="1" kern="1200" noProof="0" dirty="0">
              <a:solidFill>
                <a:schemeClr val="bg2">
                  <a:lumMod val="60000"/>
                  <a:lumOff val="40000"/>
                </a:schemeClr>
              </a:solidFill>
              <a:effectLst>
                <a:outerShdw blurRad="38100" dist="38100" dir="2700000" algn="tl">
                  <a:srgbClr val="000000">
                    <a:alpha val="43137"/>
                  </a:srgbClr>
                </a:outerShdw>
              </a:effectLst>
            </a:rPr>
            <a:t>Vidējā izglītība</a:t>
          </a:r>
          <a:br>
            <a:rPr lang="lv-LV" sz="2000" b="1" kern="1200" noProof="0" dirty="0">
              <a:solidFill>
                <a:schemeClr val="bg2">
                  <a:lumMod val="60000"/>
                  <a:lumOff val="40000"/>
                </a:schemeClr>
              </a:solidFill>
              <a:effectLst>
                <a:outerShdw blurRad="38100" dist="38100" dir="2700000" algn="tl">
                  <a:srgbClr val="000000">
                    <a:alpha val="43137"/>
                  </a:srgbClr>
                </a:outerShdw>
              </a:effectLst>
            </a:rPr>
          </a:br>
          <a:r>
            <a:rPr lang="lv-LV" sz="2000" b="1" kern="1200" noProof="0" dirty="0">
              <a:solidFill>
                <a:schemeClr val="bg2">
                  <a:lumMod val="60000"/>
                  <a:lumOff val="40000"/>
                </a:schemeClr>
              </a:solidFill>
              <a:effectLst>
                <a:outerShdw blurRad="38100" dist="38100" dir="2700000" algn="tl">
                  <a:srgbClr val="000000">
                    <a:alpha val="43137"/>
                  </a:srgbClr>
                </a:outerShdw>
              </a:effectLst>
            </a:rPr>
            <a:t>(Markus 9:38-41)</a:t>
          </a:r>
        </a:p>
      </dsp:txBody>
      <dsp:txXfrm>
        <a:off x="3900596" y="-21046"/>
        <a:ext cx="3473529" cy="580020"/>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56186-9D4E-477F-B248-ABBC7FFB066F}" type="datetimeFigureOut">
              <a:rPr lang="es-ES" smtClean="0"/>
              <a:t>15/07/2024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1B75D-3EF4-4D12-B659-680DC4B59702}" type="slidenum">
              <a:rPr lang="es-ES" smtClean="0"/>
              <a:t>‹Nº›</a:t>
            </a:fld>
            <a:endParaRPr lang="es-ES"/>
          </a:p>
        </p:txBody>
      </p:sp>
    </p:spTree>
    <p:extLst>
      <p:ext uri="{BB962C8B-B14F-4D97-AF65-F5344CB8AC3E}">
        <p14:creationId xmlns:p14="http://schemas.microsoft.com/office/powerpoint/2010/main" val="2030420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D1B75D-3EF4-4D12-B659-680DC4B59702}" type="slidenum">
              <a:rPr lang="es-ES" smtClean="0"/>
              <a:t>5</a:t>
            </a:fld>
            <a:endParaRPr lang="es-ES"/>
          </a:p>
        </p:txBody>
      </p:sp>
    </p:spTree>
    <p:extLst>
      <p:ext uri="{BB962C8B-B14F-4D97-AF65-F5344CB8AC3E}">
        <p14:creationId xmlns:p14="http://schemas.microsoft.com/office/powerpoint/2010/main" val="3846444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1D1B75D-3EF4-4D12-B659-680DC4B59702}" type="slidenum">
              <a:rPr lang="es-ES" smtClean="0"/>
              <a:t>6</a:t>
            </a:fld>
            <a:endParaRPr lang="es-ES"/>
          </a:p>
        </p:txBody>
      </p:sp>
    </p:spTree>
    <p:extLst>
      <p:ext uri="{BB962C8B-B14F-4D97-AF65-F5344CB8AC3E}">
        <p14:creationId xmlns:p14="http://schemas.microsoft.com/office/powerpoint/2010/main" val="411892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48169-E3C2-A16F-3DCE-C8ED477612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DB43AB0-1FC0-5927-E569-BF15356FF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4458509-75C5-DD8B-6A40-9B1936790707}"/>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D3C70E5A-3931-EB07-E2F4-9557F49E122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1DF462-886B-C14B-64A6-BAFF652EFD53}"/>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46187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B2468-1C36-9D6D-E9FC-15B7BC4D957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C3EE0E-2141-A340-65C9-4B3EA12413A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9C8562-80FD-D494-F8F3-E819F082E696}"/>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CA82C2D7-5D98-5BAD-9F99-BDDA4E8057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D21A48-1153-B91C-A554-969DECDFC45F}"/>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6124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3F088B-D264-C6A6-C87D-621C796028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70AB5AD-8563-E6C6-AA60-E6EF474B5FF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A67BBDD-FC58-6C2C-068A-5F97971CF1A4}"/>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E1D5BC23-FA9A-1F3B-B8A2-9152F69CAF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3EB215-04B2-0F79-AF71-FA737E880A8C}"/>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76243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39965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1957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0681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69006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9823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164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69154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6353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7E859C-35B4-BE59-B22F-6E845903B8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4C5844-594B-9575-852C-74ED0392383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228485-CC00-CD17-C3A8-C9AA1295FC5C}"/>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9C01D365-1BE8-B4D9-3DDE-D657EE4F93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5B5681-A7E0-E165-BBF2-49442A65E02B}"/>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38950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61319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98860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61226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052B9A-BD09-C767-B138-DBE3C8D12BF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779CF4F-36A8-3AD8-E2FB-342036E1DD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72DE8D0-50AA-2BEB-E7DB-FB4148AB527C}"/>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EEAE1F56-8E7E-B2F7-81D9-C27357287C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CD8D03-38C2-647C-95CB-B2F6AD9AFD37}"/>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6647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77B97-259C-DC0F-E045-CEB7563BA2F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61084F6-8C00-8A81-99A2-06A9C802DB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D2A1F75-E667-0152-E3CE-A5D25CBB08D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1E720F8-18F7-F1CE-F42A-EAB73FB5D021}"/>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6" name="Marcador de pie de página 5">
            <a:extLst>
              <a:ext uri="{FF2B5EF4-FFF2-40B4-BE49-F238E27FC236}">
                <a16:creationId xmlns:a16="http://schemas.microsoft.com/office/drawing/2014/main" id="{2831D4B2-E33B-8A52-157E-020C2AA0B6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865C7C-C985-8BBE-B231-970395EC5E18}"/>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92161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C36217-265C-0B98-C8E5-D4BD1C0AB3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8A5FB-D0A4-E206-D230-21B143E27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73A0BA8-CB9D-B7FC-7FE6-9C7370D0B47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ABE2543-1331-C755-2D22-5E44570D68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7070284-52C4-B0A1-EACA-C982F55E517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CA04C6-5D19-AD59-BEF1-B6C754C8AA33}"/>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8" name="Marcador de pie de página 7">
            <a:extLst>
              <a:ext uri="{FF2B5EF4-FFF2-40B4-BE49-F238E27FC236}">
                <a16:creationId xmlns:a16="http://schemas.microsoft.com/office/drawing/2014/main" id="{44CB79C0-8A6B-E226-2529-3B733EB97A2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FD6364F-0281-9F7B-B761-4B4FBB421F85}"/>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76934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B8D259-6AC6-68A7-CA0E-0A56B39F0A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9259D0C-0D84-3335-B934-D1C1D7EAE275}"/>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4" name="Marcador de pie de página 3">
            <a:extLst>
              <a:ext uri="{FF2B5EF4-FFF2-40B4-BE49-F238E27FC236}">
                <a16:creationId xmlns:a16="http://schemas.microsoft.com/office/drawing/2014/main" id="{23EE454B-296B-EEBA-5293-AAB7FFBFFF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608FC7E-6746-7878-A3FF-656556A428D6}"/>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61578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EE96C5-9D9A-8CDA-F03A-FE368E49C176}"/>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3" name="Marcador de pie de página 2">
            <a:extLst>
              <a:ext uri="{FF2B5EF4-FFF2-40B4-BE49-F238E27FC236}">
                <a16:creationId xmlns:a16="http://schemas.microsoft.com/office/drawing/2014/main" id="{6E15A3C2-5757-9AAF-65C3-A5878DE2C95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4C7BE5E-8995-296F-179E-4A11816E2F81}"/>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99006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4639B-2608-32D1-0904-37FB32C956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4DE9DA-5919-F1D5-89DD-7FB92E4850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105D8BD-95CD-C09E-49D0-AD0AC1826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012D6E-0553-97F0-B2D4-388DD52FB21C}"/>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6" name="Marcador de pie de página 5">
            <a:extLst>
              <a:ext uri="{FF2B5EF4-FFF2-40B4-BE49-F238E27FC236}">
                <a16:creationId xmlns:a16="http://schemas.microsoft.com/office/drawing/2014/main" id="{F63C3099-DD97-055D-8A2B-A8F7E6CEEFC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7E6F98D-2405-E708-6AE6-2F03AA3708D1}"/>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94126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0444F-5858-9BB3-92E6-56966A59C9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D5C395D-3522-5712-B38D-8CCC7CC89B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CACEA0-5E53-9109-5716-3B56C2F76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803E4C-F4D1-DD8B-6796-3FB2D28824D8}"/>
              </a:ext>
            </a:extLst>
          </p:cNvPr>
          <p:cNvSpPr>
            <a:spLocks noGrp="1"/>
          </p:cNvSpPr>
          <p:nvPr>
            <p:ph type="dt" sz="half" idx="10"/>
          </p:nvPr>
        </p:nvSpPr>
        <p:spPr/>
        <p:txBody>
          <a:bodyPr/>
          <a:lstStyle/>
          <a:p>
            <a:fld id="{DEE7C762-9C13-4C07-881F-90B248233D18}" type="datetimeFigureOut">
              <a:rPr lang="es-ES" smtClean="0"/>
              <a:t>15/07/2024</a:t>
            </a:fld>
            <a:endParaRPr lang="es-ES"/>
          </a:p>
        </p:txBody>
      </p:sp>
      <p:sp>
        <p:nvSpPr>
          <p:cNvPr id="6" name="Marcador de pie de página 5">
            <a:extLst>
              <a:ext uri="{FF2B5EF4-FFF2-40B4-BE49-F238E27FC236}">
                <a16:creationId xmlns:a16="http://schemas.microsoft.com/office/drawing/2014/main" id="{F2F3BBF6-348B-3666-DFD6-3E5E75DC4F2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3CF9BC-8AAC-50CC-07D5-26BAC8E50BDC}"/>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56941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04AB388-C3B5-7A6E-9B2B-CDE020EDEB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809E172-6DCF-0B4C-FD47-C56A440EE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DBA8D6-704C-F97F-9A07-441882D57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E7C762-9C13-4C07-881F-90B248233D18}" type="datetimeFigureOut">
              <a:rPr lang="es-ES" smtClean="0"/>
              <a:t>15/07/2024</a:t>
            </a:fld>
            <a:endParaRPr lang="es-ES"/>
          </a:p>
        </p:txBody>
      </p:sp>
      <p:sp>
        <p:nvSpPr>
          <p:cNvPr id="5" name="Marcador de pie de página 4">
            <a:extLst>
              <a:ext uri="{FF2B5EF4-FFF2-40B4-BE49-F238E27FC236}">
                <a16:creationId xmlns:a16="http://schemas.microsoft.com/office/drawing/2014/main" id="{4F365335-BB13-5C41-7397-5528B0F7E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A20C581-726C-D392-0BA7-A2769A540E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85444D-E504-47F6-8C56-88577C0B3F79}" type="slidenum">
              <a:rPr lang="es-ES" smtClean="0"/>
              <a:t>‹Nº›</a:t>
            </a:fld>
            <a:endParaRPr lang="es-ES"/>
          </a:p>
        </p:txBody>
      </p:sp>
    </p:spTree>
    <p:extLst>
      <p:ext uri="{BB962C8B-B14F-4D97-AF65-F5344CB8AC3E}">
        <p14:creationId xmlns:p14="http://schemas.microsoft.com/office/powerpoint/2010/main" val="1321239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489471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g"/><Relationship Id="rId7" Type="http://schemas.openxmlformats.org/officeDocument/2006/relationships/diagramColors" Target="../diagrams/colors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A5CD635-9485-33DE-91DA-95C3698D73A9}"/>
              </a:ext>
            </a:extLst>
          </p:cNvPr>
          <p:cNvSpPr txBox="1"/>
          <p:nvPr/>
        </p:nvSpPr>
        <p:spPr>
          <a:xfrm>
            <a:off x="0" y="29914"/>
            <a:ext cx="12192000" cy="923330"/>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75000"/>
                </a:schemeClr>
              </a:contourClr>
            </a:sp3d>
          </a:bodyPr>
          <a:lstStyle/>
          <a:p>
            <a:pPr algn="ctr"/>
            <a:r>
              <a:rPr lang="lv-LV" sz="5400" b="1" dirty="0">
                <a:ln w="13462">
                  <a:solidFill>
                    <a:schemeClr val="accent1">
                      <a:lumMod val="75000"/>
                    </a:schemeClr>
                  </a:solidFill>
                  <a:prstDash val="solid"/>
                </a:ln>
                <a:solidFill>
                  <a:schemeClr val="bg2">
                    <a:lumMod val="60000"/>
                    <a:lumOff val="40000"/>
                  </a:schemeClr>
                </a:solidFill>
                <a:effectLst>
                  <a:outerShdw dist="38100" dir="2700000" algn="bl" rotWithShape="0">
                    <a:schemeClr val="accent5">
                      <a:lumMod val="75000"/>
                    </a:schemeClr>
                  </a:outerShdw>
                </a:effectLst>
              </a:rPr>
              <a:t>MĀCEKĻU APMĀCĪŠANA</a:t>
            </a:r>
            <a:r>
              <a:rPr lang="es-ES" sz="5400" b="1" dirty="0">
                <a:ln w="13462">
                  <a:solidFill>
                    <a:schemeClr val="accent1">
                      <a:lumMod val="75000"/>
                    </a:schemeClr>
                  </a:solidFill>
                  <a:prstDash val="solid"/>
                </a:ln>
                <a:solidFill>
                  <a:schemeClr val="bg2">
                    <a:lumMod val="60000"/>
                    <a:lumOff val="40000"/>
                  </a:schemeClr>
                </a:solidFill>
                <a:effectLst>
                  <a:outerShdw dist="38100" dir="2700000" algn="bl" rotWithShape="0">
                    <a:schemeClr val="accent5">
                      <a:lumMod val="75000"/>
                    </a:schemeClr>
                  </a:outerShdw>
                </a:effectLst>
              </a:rPr>
              <a:t>: </a:t>
            </a:r>
            <a:r>
              <a:rPr lang="lv-LV" sz="5400" b="1" dirty="0">
                <a:ln w="13462">
                  <a:solidFill>
                    <a:schemeClr val="accent1">
                      <a:lumMod val="75000"/>
                    </a:schemeClr>
                  </a:solidFill>
                  <a:prstDash val="solid"/>
                </a:ln>
                <a:solidFill>
                  <a:schemeClr val="bg2">
                    <a:lumMod val="60000"/>
                    <a:lumOff val="40000"/>
                  </a:schemeClr>
                </a:solidFill>
                <a:effectLst>
                  <a:outerShdw dist="38100" dir="2700000" algn="bl" rotWithShape="0">
                    <a:schemeClr val="accent5">
                      <a:lumMod val="75000"/>
                    </a:schemeClr>
                  </a:outerShdw>
                </a:effectLst>
              </a:rPr>
              <a:t>1.DAĻA</a:t>
            </a:r>
            <a:endParaRPr lang="es-ES" sz="5400" b="1" dirty="0">
              <a:ln w="13462">
                <a:solidFill>
                  <a:schemeClr val="accent1">
                    <a:lumMod val="75000"/>
                  </a:schemeClr>
                </a:solidFill>
                <a:prstDash val="solid"/>
              </a:ln>
              <a:solidFill>
                <a:schemeClr val="bg2">
                  <a:lumMod val="60000"/>
                  <a:lumOff val="40000"/>
                </a:schemeClr>
              </a:solidFill>
              <a:effectLst>
                <a:outerShdw dist="38100" dir="2700000" algn="bl" rotWithShape="0">
                  <a:schemeClr val="accent5">
                    <a:lumMod val="75000"/>
                  </a:schemeClr>
                </a:outerShdw>
              </a:effectLst>
            </a:endParaRPr>
          </a:p>
        </p:txBody>
      </p:sp>
      <p:sp>
        <p:nvSpPr>
          <p:cNvPr id="5" name="CuadroTexto 4">
            <a:extLst>
              <a:ext uri="{FF2B5EF4-FFF2-40B4-BE49-F238E27FC236}">
                <a16:creationId xmlns:a16="http://schemas.microsoft.com/office/drawing/2014/main" id="{F0F96E46-E9E9-F0A3-DAF5-11932195A21F}"/>
              </a:ext>
            </a:extLst>
          </p:cNvPr>
          <p:cNvSpPr txBox="1"/>
          <p:nvPr/>
        </p:nvSpPr>
        <p:spPr>
          <a:xfrm>
            <a:off x="9276749" y="6462525"/>
            <a:ext cx="2649700" cy="369332"/>
          </a:xfrm>
          <a:prstGeom prst="rect">
            <a:avLst/>
          </a:prstGeom>
          <a:noFill/>
        </p:spPr>
        <p:txBody>
          <a:bodyPr wrap="none" rtlCol="0">
            <a:spAutoFit/>
          </a:bodyPr>
          <a:lstStyle/>
          <a:p>
            <a:pPr algn="r"/>
            <a:r>
              <a:rPr lang="es-ES" b="1" dirty="0">
                <a:solidFill>
                  <a:schemeClr val="accent1">
                    <a:lumMod val="20000"/>
                    <a:lumOff val="80000"/>
                  </a:schemeClr>
                </a:solidFill>
                <a:effectLst>
                  <a:outerShdw blurRad="38100" dist="38100" dir="2700000" algn="tl">
                    <a:srgbClr val="000000">
                      <a:alpha val="43137"/>
                    </a:srgbClr>
                  </a:outerShdw>
                </a:effectLst>
              </a:rPr>
              <a:t>7</a:t>
            </a:r>
            <a:r>
              <a:rPr lang="lv-LV" b="1" dirty="0">
                <a:solidFill>
                  <a:schemeClr val="accent1">
                    <a:lumMod val="20000"/>
                    <a:lumOff val="80000"/>
                  </a:schemeClr>
                </a:solidFill>
                <a:effectLst>
                  <a:outerShdw blurRad="38100" dist="38100" dir="2700000" algn="tl">
                    <a:srgbClr val="000000">
                      <a:alpha val="43137"/>
                    </a:srgbClr>
                  </a:outerShdw>
                </a:effectLst>
              </a:rPr>
              <a:t>.tēma</a:t>
            </a:r>
            <a:r>
              <a:rPr lang="es-ES" b="1" dirty="0">
                <a:solidFill>
                  <a:schemeClr val="accent1">
                    <a:lumMod val="20000"/>
                    <a:lumOff val="80000"/>
                  </a:schemeClr>
                </a:solidFill>
                <a:effectLst>
                  <a:outerShdw blurRad="38100" dist="38100" dir="2700000" algn="tl">
                    <a:srgbClr val="000000">
                      <a:alpha val="43137"/>
                    </a:srgbClr>
                  </a:outerShdw>
                </a:effectLst>
              </a:rPr>
              <a:t> 17</a:t>
            </a:r>
            <a:r>
              <a:rPr lang="lv-LV" b="1" dirty="0">
                <a:solidFill>
                  <a:schemeClr val="accent1">
                    <a:lumMod val="20000"/>
                    <a:lumOff val="80000"/>
                  </a:schemeClr>
                </a:solidFill>
                <a:effectLst>
                  <a:outerShdw blurRad="38100" dist="38100" dir="2700000" algn="tl">
                    <a:srgbClr val="000000">
                      <a:alpha val="43137"/>
                    </a:srgbClr>
                  </a:outerShdw>
                </a:effectLst>
              </a:rPr>
              <a:t>.augustā,</a:t>
            </a:r>
            <a:r>
              <a:rPr lang="es-ES" b="1" dirty="0">
                <a:solidFill>
                  <a:schemeClr val="accent1">
                    <a:lumMod val="20000"/>
                    <a:lumOff val="80000"/>
                  </a:schemeClr>
                </a:solidFill>
                <a:effectLst>
                  <a:outerShdw blurRad="38100" dist="38100" dir="2700000" algn="tl">
                    <a:srgbClr val="000000">
                      <a:alpha val="43137"/>
                    </a:srgbClr>
                  </a:outerShdw>
                </a:effectLst>
              </a:rPr>
              <a:t> 2024</a:t>
            </a:r>
          </a:p>
        </p:txBody>
      </p:sp>
    </p:spTree>
    <p:extLst>
      <p:ext uri="{BB962C8B-B14F-4D97-AF65-F5344CB8AC3E}">
        <p14:creationId xmlns:p14="http://schemas.microsoft.com/office/powerpoint/2010/main" val="212903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1356FF-942B-3D5D-5FAF-3AF71E86DA0C}"/>
              </a:ext>
            </a:extLst>
          </p:cNvPr>
          <p:cNvSpPr txBox="1"/>
          <p:nvPr/>
        </p:nvSpPr>
        <p:spPr>
          <a:xfrm>
            <a:off x="0" y="0"/>
            <a:ext cx="9915940" cy="769441"/>
          </a:xfrm>
          <a:prstGeom prst="rect">
            <a:avLst/>
          </a:prstGeom>
          <a:noFill/>
        </p:spPr>
        <p:txBody>
          <a:bodyPr wrap="square">
            <a:spAutoFit/>
            <a:scene3d>
              <a:camera prst="orthographicFront"/>
              <a:lightRig rig="sunrise" dir="t"/>
            </a:scene3d>
            <a:sp3d extrusionH="57150" prstMaterial="matte">
              <a:bevelT w="63500" h="12700" prst="angle"/>
              <a:contourClr>
                <a:schemeClr val="bg1">
                  <a:lumMod val="65000"/>
                </a:schemeClr>
              </a:contourClr>
            </a:sp3d>
          </a:bodyPr>
          <a:lstStyle/>
          <a:p>
            <a:pPr algn="ctr"/>
            <a:r>
              <a:rPr lang="lv-LV" sz="4400" b="1" spc="300" dirty="0">
                <a:ln/>
                <a:solidFill>
                  <a:schemeClr val="accent5">
                    <a:lumMod val="60000"/>
                    <a:lumOff val="40000"/>
                  </a:schemeClr>
                </a:solidFill>
              </a:rPr>
              <a:t>KĀ NOKĻŪT VALSTĪBĀ?</a:t>
            </a:r>
            <a:endParaRPr lang="es-ES" sz="4400" b="1" spc="300" dirty="0">
              <a:ln/>
              <a:solidFill>
                <a:schemeClr val="accent5">
                  <a:lumMod val="60000"/>
                  <a:lumOff val="40000"/>
                </a:schemeClr>
              </a:solidFill>
            </a:endParaRPr>
          </a:p>
        </p:txBody>
      </p:sp>
      <p:sp>
        <p:nvSpPr>
          <p:cNvPr id="5" name="CuadroTexto 4">
            <a:extLst>
              <a:ext uri="{FF2B5EF4-FFF2-40B4-BE49-F238E27FC236}">
                <a16:creationId xmlns:a16="http://schemas.microsoft.com/office/drawing/2014/main" id="{3123546A-FA31-2BD0-38F7-2A1942122C85}"/>
              </a:ext>
            </a:extLst>
          </p:cNvPr>
          <p:cNvSpPr txBox="1"/>
          <p:nvPr/>
        </p:nvSpPr>
        <p:spPr>
          <a:xfrm>
            <a:off x="9940" y="769441"/>
            <a:ext cx="9915939" cy="369332"/>
          </a:xfrm>
          <a:prstGeom prst="rect">
            <a:avLst/>
          </a:prstGeom>
          <a:solidFill>
            <a:srgbClr val="DEDEDE"/>
          </a:solidFill>
        </p:spPr>
        <p:txBody>
          <a:bodyPr wrap="square">
            <a:spAutoFit/>
          </a:bodyPr>
          <a:lstStyle/>
          <a:p>
            <a:pPr algn="ctr"/>
            <a:r>
              <a:rPr lang="lv-LV" b="1" dirty="0">
                <a:solidFill>
                  <a:srgbClr val="65454F"/>
                </a:solidFill>
                <a:latin typeface="Comic Sans MS" panose="030F0702030302020204" pitchFamily="66" charset="0"/>
              </a:rPr>
              <a:t>“Jo ikviens ugunī taps sālīts.” </a:t>
            </a:r>
            <a:r>
              <a:rPr lang="lv-LV" sz="1400" b="1" dirty="0">
                <a:solidFill>
                  <a:srgbClr val="65454F"/>
                </a:solidFill>
                <a:latin typeface="Comic Sans MS" panose="030F0702030302020204" pitchFamily="66" charset="0"/>
              </a:rPr>
              <a:t>(Markus 9:49)</a:t>
            </a:r>
          </a:p>
        </p:txBody>
      </p:sp>
      <p:sp>
        <p:nvSpPr>
          <p:cNvPr id="6" name="CuadroTexto 5">
            <a:extLst>
              <a:ext uri="{FF2B5EF4-FFF2-40B4-BE49-F238E27FC236}">
                <a16:creationId xmlns:a16="http://schemas.microsoft.com/office/drawing/2014/main" id="{1BFD3C9F-E7AC-364A-D78D-DCCFCDE7B45F}"/>
              </a:ext>
            </a:extLst>
          </p:cNvPr>
          <p:cNvSpPr txBox="1"/>
          <p:nvPr/>
        </p:nvSpPr>
        <p:spPr>
          <a:xfrm>
            <a:off x="2216572" y="1289177"/>
            <a:ext cx="4896804" cy="1631216"/>
          </a:xfrm>
          <a:prstGeom prst="rect">
            <a:avLst/>
          </a:prstGeom>
          <a:noFill/>
        </p:spPr>
        <p:txBody>
          <a:bodyPr wrap="square" rtlCol="0">
            <a:spAutoFit/>
          </a:bodyPr>
          <a:lstStyle/>
          <a:p>
            <a:pPr>
              <a:spcBef>
                <a:spcPts val="600"/>
              </a:spcBef>
            </a:pPr>
            <a:r>
              <a:rPr lang="lv-LV" sz="2000" b="1" dirty="0">
                <a:solidFill>
                  <a:schemeClr val="bg1"/>
                </a:solidFill>
                <a:effectLst>
                  <a:glow rad="127000">
                    <a:srgbClr val="34192A"/>
                  </a:glow>
                  <a:outerShdw blurRad="38100" dist="38100" dir="2700000" algn="tl">
                    <a:srgbClr val="000000">
                      <a:alpha val="43137"/>
                    </a:srgbClr>
                  </a:outerShdw>
                </a:effectLst>
              </a:rPr>
              <a:t>Ja kādu apgrēcina, tad labāk </a:t>
            </a:r>
            <a:r>
              <a:rPr lang="lv-LV" sz="2000" b="1">
                <a:solidFill>
                  <a:schemeClr val="bg1"/>
                </a:solidFill>
                <a:effectLst>
                  <a:glow rad="127000">
                    <a:srgbClr val="34192A"/>
                  </a:glow>
                  <a:outerShdw blurRad="38100" dist="38100" dir="2700000" algn="tl">
                    <a:srgbClr val="000000">
                      <a:alpha val="43137"/>
                    </a:srgbClr>
                  </a:outerShdw>
                </a:effectLst>
              </a:rPr>
              <a:t>būtu dzirnakmeni </a:t>
            </a:r>
            <a:r>
              <a:rPr lang="lv-LV" sz="2000" b="1" dirty="0">
                <a:solidFill>
                  <a:schemeClr val="bg1"/>
                </a:solidFill>
                <a:effectLst>
                  <a:glow rad="127000">
                    <a:srgbClr val="34192A"/>
                  </a:glow>
                  <a:outerShdw blurRad="38100" dist="38100" dir="2700000" algn="tl">
                    <a:srgbClr val="000000">
                      <a:alpha val="43137"/>
                    </a:srgbClr>
                  </a:outerShdw>
                </a:effectLst>
              </a:rPr>
              <a:t>pie kakla piekārt un to iemest </a:t>
            </a:r>
            <a:r>
              <a:rPr lang="es-ES" sz="2000" b="1" dirty="0" err="1">
                <a:solidFill>
                  <a:schemeClr val="bg1"/>
                </a:solidFill>
                <a:effectLst>
                  <a:glow rad="127000">
                    <a:srgbClr val="34192A"/>
                  </a:glow>
                  <a:outerShdw blurRad="38100" dist="38100" dir="2700000" algn="tl">
                    <a:srgbClr val="000000">
                      <a:alpha val="43137"/>
                    </a:srgbClr>
                  </a:outerShdw>
                </a:effectLst>
              </a:rPr>
              <a:t>jūrā</a:t>
            </a:r>
            <a:r>
              <a:rPr lang="lv-LV" sz="2000" b="1" dirty="0">
                <a:solidFill>
                  <a:schemeClr val="bg1"/>
                </a:solidFill>
                <a:effectLst>
                  <a:glow rad="127000">
                    <a:srgbClr val="34192A"/>
                  </a:glow>
                  <a:outerShdw blurRad="38100" dist="38100" dir="2700000" algn="tl">
                    <a:srgbClr val="000000">
                      <a:alpha val="43137"/>
                    </a:srgbClr>
                  </a:outerShdw>
                </a:effectLst>
              </a:rPr>
              <a:t>. Ja roka un </a:t>
            </a:r>
            <a:r>
              <a:rPr lang="es-ES" sz="2000" b="1" dirty="0" err="1">
                <a:solidFill>
                  <a:schemeClr val="bg1"/>
                </a:solidFill>
                <a:effectLst>
                  <a:glow rad="127000">
                    <a:srgbClr val="34192A"/>
                  </a:glow>
                  <a:outerShdw blurRad="38100" dist="38100" dir="2700000" algn="tl">
                    <a:srgbClr val="000000">
                      <a:alpha val="43137"/>
                    </a:srgbClr>
                  </a:outerShdw>
                </a:effectLst>
              </a:rPr>
              <a:t>kāj</a:t>
            </a:r>
            <a:r>
              <a:rPr lang="lv-LV" sz="2000" b="1" dirty="0">
                <a:solidFill>
                  <a:schemeClr val="bg1"/>
                </a:solidFill>
                <a:effectLst>
                  <a:glow rad="127000">
                    <a:srgbClr val="34192A"/>
                  </a:glow>
                  <a:outerShdw blurRad="38100" dist="38100" dir="2700000" algn="tl">
                    <a:srgbClr val="000000">
                      <a:alpha val="43137"/>
                    </a:srgbClr>
                  </a:outerShdw>
                </a:effectLst>
              </a:rPr>
              <a:t>a apgrēcina, nocērt to.  Ja acs, tad labāk izrauj to</a:t>
            </a:r>
            <a:r>
              <a:rPr lang="es-ES" sz="2000" b="1" dirty="0">
                <a:solidFill>
                  <a:schemeClr val="bg1"/>
                </a:solidFill>
                <a:effectLst>
                  <a:glow rad="127000">
                    <a:srgbClr val="34192A"/>
                  </a:glow>
                  <a:outerShdw blurRad="38100" dist="38100" dir="2700000" algn="tl">
                    <a:srgbClr val="000000">
                      <a:alpha val="43137"/>
                    </a:srgbClr>
                  </a:outerShdw>
                </a:effectLst>
              </a:rPr>
              <a:t>. </a:t>
            </a:r>
            <a:r>
              <a:rPr lang="es-ES" sz="2000" b="1" dirty="0" err="1">
                <a:solidFill>
                  <a:schemeClr val="bg1"/>
                </a:solidFill>
                <a:effectLst>
                  <a:glow rad="127000">
                    <a:srgbClr val="34192A"/>
                  </a:glow>
                  <a:outerShdw blurRad="38100" dist="38100" dir="2700000" algn="tl">
                    <a:srgbClr val="000000">
                      <a:alpha val="43137"/>
                    </a:srgbClr>
                  </a:outerShdw>
                </a:effectLst>
              </a:rPr>
              <a:t>Dīvaini</a:t>
            </a:r>
            <a:r>
              <a:rPr lang="es-ES" sz="2000" b="1" dirty="0">
                <a:solidFill>
                  <a:schemeClr val="bg1"/>
                </a:solidFill>
                <a:effectLst>
                  <a:glow rad="127000">
                    <a:srgbClr val="34192A"/>
                  </a:glow>
                  <a:outerShdw blurRad="38100" dist="38100" dir="2700000" algn="tl">
                    <a:srgbClr val="000000">
                      <a:alpha val="43137"/>
                    </a:srgbClr>
                  </a:outerShdw>
                </a:effectLst>
              </a:rPr>
              <a:t>, </a:t>
            </a:r>
            <a:r>
              <a:rPr lang="es-ES" sz="2000" b="1" dirty="0" err="1">
                <a:solidFill>
                  <a:schemeClr val="bg1"/>
                </a:solidFill>
                <a:effectLst>
                  <a:glow rad="127000">
                    <a:srgbClr val="34192A"/>
                  </a:glow>
                  <a:outerShdw blurRad="38100" dist="38100" dir="2700000" algn="tl">
                    <a:srgbClr val="000000">
                      <a:alpha val="43137"/>
                    </a:srgbClr>
                  </a:outerShdw>
                </a:effectLst>
              </a:rPr>
              <a:t>kā</a:t>
            </a:r>
            <a:r>
              <a:rPr lang="es-ES" sz="2000" b="1" dirty="0">
                <a:solidFill>
                  <a:schemeClr val="bg1"/>
                </a:solidFill>
                <a:effectLst>
                  <a:glow rad="127000">
                    <a:srgbClr val="34192A"/>
                  </a:glow>
                  <a:outerShdw blurRad="38100" dist="38100" dir="2700000" algn="tl">
                    <a:srgbClr val="000000">
                      <a:alpha val="43137"/>
                    </a:srgbClr>
                  </a:outerShdw>
                </a:effectLst>
              </a:rPr>
              <a:t> </a:t>
            </a:r>
            <a:r>
              <a:rPr lang="lv-LV" sz="2000" b="1" dirty="0">
                <a:solidFill>
                  <a:schemeClr val="bg1"/>
                </a:solidFill>
                <a:effectLst>
                  <a:glow rad="127000">
                    <a:srgbClr val="34192A"/>
                  </a:glow>
                  <a:outerShdw blurRad="38100" dist="38100" dir="2700000" algn="tl">
                    <a:srgbClr val="000000">
                      <a:alpha val="43137"/>
                    </a:srgbClr>
                  </a:outerShdw>
                </a:effectLst>
              </a:rPr>
              <a:t>tikt izglābtam</a:t>
            </a:r>
            <a:r>
              <a:rPr lang="es-ES" sz="2000" b="1" dirty="0">
                <a:solidFill>
                  <a:schemeClr val="bg1"/>
                </a:solidFill>
                <a:effectLst>
                  <a:glow rad="127000">
                    <a:srgbClr val="34192A"/>
                  </a:glow>
                  <a:outerShdw blurRad="38100" dist="38100" dir="2700000" algn="tl">
                    <a:srgbClr val="000000">
                      <a:alpha val="43137"/>
                    </a:srgbClr>
                  </a:outerShdw>
                </a:effectLst>
              </a:rPr>
              <a:t> </a:t>
            </a:r>
            <a:r>
              <a:rPr lang="es-ES" sz="2000" b="1" dirty="0" err="1">
                <a:solidFill>
                  <a:schemeClr val="bg1"/>
                </a:solidFill>
                <a:effectLst>
                  <a:glow rad="127000">
                    <a:srgbClr val="34192A"/>
                  </a:glow>
                  <a:outerShdw blurRad="38100" dist="38100" dir="2700000" algn="tl">
                    <a:srgbClr val="000000">
                      <a:alpha val="43137"/>
                    </a:srgbClr>
                  </a:outerShdw>
                </a:effectLst>
              </a:rPr>
              <a:t>vai</a:t>
            </a:r>
            <a:r>
              <a:rPr lang="es-ES" sz="2000" b="1" dirty="0">
                <a:solidFill>
                  <a:schemeClr val="bg1"/>
                </a:solidFill>
                <a:effectLst>
                  <a:glow rad="127000">
                    <a:srgbClr val="34192A"/>
                  </a:glow>
                  <a:outerShdw blurRad="38100" dist="38100" dir="2700000" algn="tl">
                    <a:srgbClr val="000000">
                      <a:alpha val="43137"/>
                    </a:srgbClr>
                  </a:outerShdw>
                </a:effectLst>
              </a:rPr>
              <a:t> </a:t>
            </a:r>
            <a:r>
              <a:rPr lang="es-ES" sz="2000" b="1" dirty="0" err="1">
                <a:solidFill>
                  <a:schemeClr val="bg1"/>
                </a:solidFill>
                <a:effectLst>
                  <a:glow rad="127000">
                    <a:srgbClr val="34192A"/>
                  </a:glow>
                  <a:outerShdw blurRad="38100" dist="38100" dir="2700000" algn="tl">
                    <a:srgbClr val="000000">
                      <a:alpha val="43137"/>
                    </a:srgbClr>
                  </a:outerShdw>
                </a:effectLst>
              </a:rPr>
              <a:t>ne</a:t>
            </a:r>
            <a:r>
              <a:rPr lang="es-ES" sz="2000" b="1" dirty="0">
                <a:solidFill>
                  <a:schemeClr val="bg1"/>
                </a:solidFill>
                <a:effectLst>
                  <a:glow rad="127000">
                    <a:srgbClr val="34192A"/>
                  </a:glow>
                  <a:outerShdw blurRad="38100" dist="38100" dir="2700000" algn="tl">
                    <a:srgbClr val="000000">
                      <a:alpha val="43137"/>
                    </a:srgbClr>
                  </a:outerShdw>
                </a:effectLst>
              </a:rPr>
              <a:t>? (</a:t>
            </a:r>
            <a:r>
              <a:rPr lang="es-ES" sz="2000" b="1" dirty="0" err="1">
                <a:solidFill>
                  <a:schemeClr val="bg1"/>
                </a:solidFill>
                <a:effectLst>
                  <a:glow rad="127000">
                    <a:srgbClr val="34192A"/>
                  </a:glow>
                  <a:outerShdw blurRad="38100" dist="38100" dir="2700000" algn="tl">
                    <a:srgbClr val="000000">
                      <a:alpha val="43137"/>
                    </a:srgbClr>
                  </a:outerShdw>
                </a:effectLst>
              </a:rPr>
              <a:t>Mk</a:t>
            </a:r>
            <a:r>
              <a:rPr lang="lv-LV" sz="2000" b="1" dirty="0">
                <a:solidFill>
                  <a:schemeClr val="bg1"/>
                </a:solidFill>
                <a:effectLst>
                  <a:glow rad="127000">
                    <a:srgbClr val="34192A"/>
                  </a:glow>
                  <a:outerShdw blurRad="38100" dist="38100" dir="2700000" algn="tl">
                    <a:srgbClr val="000000">
                      <a:alpha val="43137"/>
                    </a:srgbClr>
                  </a:outerShdw>
                </a:effectLst>
              </a:rPr>
              <a:t>.</a:t>
            </a:r>
            <a:r>
              <a:rPr lang="es-ES" sz="2000" b="1" dirty="0">
                <a:solidFill>
                  <a:schemeClr val="bg1"/>
                </a:solidFill>
                <a:effectLst>
                  <a:glow rad="127000">
                    <a:srgbClr val="34192A"/>
                  </a:glow>
                  <a:outerShdw blurRad="38100" dist="38100" dir="2700000" algn="tl">
                    <a:srgbClr val="000000">
                      <a:alpha val="43137"/>
                    </a:srgbClr>
                  </a:outerShdw>
                </a:effectLst>
              </a:rPr>
              <a:t>9:42-48).</a:t>
            </a:r>
          </a:p>
        </p:txBody>
      </p:sp>
      <p:sp>
        <p:nvSpPr>
          <p:cNvPr id="7" name="CuadroTexto 6">
            <a:extLst>
              <a:ext uri="{FF2B5EF4-FFF2-40B4-BE49-F238E27FC236}">
                <a16:creationId xmlns:a16="http://schemas.microsoft.com/office/drawing/2014/main" id="{34E83C86-8461-900C-03EF-347D7C09578E}"/>
              </a:ext>
            </a:extLst>
          </p:cNvPr>
          <p:cNvSpPr txBox="1"/>
          <p:nvPr/>
        </p:nvSpPr>
        <p:spPr>
          <a:xfrm>
            <a:off x="2461332" y="3729169"/>
            <a:ext cx="5420715" cy="1015663"/>
          </a:xfrm>
          <a:prstGeom prst="rect">
            <a:avLst/>
          </a:prstGeom>
          <a:noFill/>
        </p:spPr>
        <p:txBody>
          <a:bodyPr wrap="square" rtlCol="0">
            <a:spAutoFit/>
          </a:bodyPr>
          <a:lstStyle/>
          <a:p>
            <a:pPr marL="342900" indent="-342900">
              <a:buClr>
                <a:schemeClr val="bg2">
                  <a:lumMod val="75000"/>
                </a:schemeClr>
              </a:buClr>
              <a:buFont typeface="+mj-lt"/>
              <a:buAutoNum type="arabicPeriod"/>
            </a:pPr>
            <a:r>
              <a:rPr lang="lv-LV" sz="2000" b="1" dirty="0">
                <a:solidFill>
                  <a:schemeClr val="bg1"/>
                </a:solidFill>
                <a:effectLst>
                  <a:glow rad="127000">
                    <a:srgbClr val="34192A"/>
                  </a:glow>
                  <a:outerShdw blurRad="38100" dist="38100" dir="2700000" algn="tl">
                    <a:srgbClr val="000000">
                      <a:alpha val="43137"/>
                    </a:srgbClr>
                  </a:outerShdw>
                </a:effectLst>
              </a:rPr>
              <a:t>Atpirktie dzīvotu mūžīgi sakropļoti.</a:t>
            </a:r>
          </a:p>
          <a:p>
            <a:pPr marL="342900" indent="-342900">
              <a:buClr>
                <a:schemeClr val="bg2">
                  <a:lumMod val="75000"/>
                </a:schemeClr>
              </a:buClr>
              <a:buFont typeface="+mj-lt"/>
              <a:buAutoNum type="arabicPeriod"/>
            </a:pPr>
            <a:r>
              <a:rPr lang="lv-LV" sz="2000" b="1" dirty="0">
                <a:solidFill>
                  <a:schemeClr val="bg1"/>
                </a:solidFill>
                <a:effectLst>
                  <a:glow rad="127000">
                    <a:srgbClr val="34192A"/>
                  </a:glow>
                  <a:outerShdw blurRad="38100" dist="38100" dir="2700000" algn="tl">
                    <a:srgbClr val="000000">
                      <a:alpha val="43137"/>
                    </a:srgbClr>
                  </a:outerShdw>
                </a:effectLst>
              </a:rPr>
              <a:t>Ļaunie ciestu mūžīgi, bet viņu ķermeņi būtu vismaz veseli.</a:t>
            </a:r>
            <a:endParaRPr lang="es-ES" sz="2000" b="1" dirty="0">
              <a:solidFill>
                <a:schemeClr val="bg1"/>
              </a:solidFill>
              <a:effectLst>
                <a:glow rad="127000">
                  <a:srgbClr val="34192A"/>
                </a:glow>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0795B76C-D50E-47BB-645F-532027B621CF}"/>
              </a:ext>
            </a:extLst>
          </p:cNvPr>
          <p:cNvSpPr txBox="1"/>
          <p:nvPr/>
        </p:nvSpPr>
        <p:spPr>
          <a:xfrm>
            <a:off x="2216572" y="5003314"/>
            <a:ext cx="5665475" cy="707886"/>
          </a:xfrm>
          <a:prstGeom prst="rect">
            <a:avLst/>
          </a:prstGeom>
          <a:noFill/>
        </p:spPr>
        <p:txBody>
          <a:bodyPr wrap="square" rtlCol="0">
            <a:spAutoFit/>
          </a:bodyPr>
          <a:lstStyle/>
          <a:p>
            <a:pPr>
              <a:spcBef>
                <a:spcPts val="600"/>
              </a:spcBef>
            </a:pPr>
            <a:r>
              <a:rPr lang="lv-LV" sz="2000" b="1" dirty="0">
                <a:solidFill>
                  <a:schemeClr val="bg1"/>
                </a:solidFill>
                <a:effectLst>
                  <a:glow rad="127000">
                    <a:srgbClr val="34192A"/>
                  </a:glow>
                  <a:outerShdw blurRad="38100" dist="38100" dir="2700000" algn="tl">
                    <a:srgbClr val="000000">
                      <a:alpha val="43137"/>
                    </a:srgbClr>
                  </a:outerShdw>
                </a:effectLst>
              </a:rPr>
              <a:t>Šeit saprotam, ka šī ir pārspīlēta mācība. Grēks ir briesmīgs, un tāpēc no tā nekavējoties jābēg.</a:t>
            </a:r>
          </a:p>
        </p:txBody>
      </p:sp>
      <p:pic>
        <p:nvPicPr>
          <p:cNvPr id="4" name="Imagen 3" descr="Imagen que contiene perro, puesto, agua, café&#10;&#10;Descripción generada automáticamente">
            <a:extLst>
              <a:ext uri="{FF2B5EF4-FFF2-40B4-BE49-F238E27FC236}">
                <a16:creationId xmlns:a16="http://schemas.microsoft.com/office/drawing/2014/main" id="{3DB20A66-0346-135A-3B4C-60C840553F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523" y="1360020"/>
            <a:ext cx="2018886" cy="135601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Mano de una persona&#10;&#10;Descripción generada automáticamente con confianza baja">
            <a:extLst>
              <a:ext uri="{FF2B5EF4-FFF2-40B4-BE49-F238E27FC236}">
                <a16:creationId xmlns:a16="http://schemas.microsoft.com/office/drawing/2014/main" id="{866740C2-4697-D668-33D2-49295E5EA3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5861" y="2802386"/>
            <a:ext cx="875548" cy="135601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dibujo de una persona&#10;&#10;Descripción generada automáticamente con confianza baja">
            <a:extLst>
              <a:ext uri="{FF2B5EF4-FFF2-40B4-BE49-F238E27FC236}">
                <a16:creationId xmlns:a16="http://schemas.microsoft.com/office/drawing/2014/main" id="{342E7C07-ABA9-E0BC-BA5D-A3A21FC4AB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2523" y="2802386"/>
            <a:ext cx="1061762" cy="135601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4" name="Imagen 13" descr="Ojos de una persona&#10;&#10;Descripción generada automáticamente">
            <a:extLst>
              <a:ext uri="{FF2B5EF4-FFF2-40B4-BE49-F238E27FC236}">
                <a16:creationId xmlns:a16="http://schemas.microsoft.com/office/drawing/2014/main" id="{FA3617CD-5847-61F9-3542-44820BA8F7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2523" y="4261230"/>
            <a:ext cx="2018886" cy="1722125"/>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6" name="Imagen 15" descr="Imagen en blanco y negro&#10;&#10;Descripción generada automáticamente con confianza media">
            <a:extLst>
              <a:ext uri="{FF2B5EF4-FFF2-40B4-BE49-F238E27FC236}">
                <a16:creationId xmlns:a16="http://schemas.microsoft.com/office/drawing/2014/main" id="{8591BFC4-D551-40B3-7624-934AF2CCA24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25879" y="98099"/>
            <a:ext cx="2141864" cy="2615408"/>
          </a:xfrm>
          <a:prstGeom prst="rect">
            <a:avLst/>
          </a:prstGeom>
          <a:solidFill>
            <a:srgbClr val="FFFFFF">
              <a:shade val="85000"/>
            </a:srgbClr>
          </a:solidFill>
          <a:ln w="38100" cap="sq">
            <a:gradFill flip="none" rotWithShape="1">
              <a:gsLst>
                <a:gs pos="0">
                  <a:srgbClr val="7B5B5C"/>
                </a:gs>
                <a:gs pos="42000">
                  <a:srgbClr val="7B5B5C"/>
                </a:gs>
                <a:gs pos="46000">
                  <a:srgbClr val="C4C5B7"/>
                </a:gs>
                <a:gs pos="100000">
                  <a:srgbClr val="C4C5B7"/>
                </a:gs>
              </a:gsLst>
              <a:lin ang="54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n 17" descr="Un dibujo de una persona&#10;&#10;Descripción generada automáticamente con confianza baja">
            <a:extLst>
              <a:ext uri="{FF2B5EF4-FFF2-40B4-BE49-F238E27FC236}">
                <a16:creationId xmlns:a16="http://schemas.microsoft.com/office/drawing/2014/main" id="{FC5345FB-0C7B-9C3D-054E-98E99FF2EF2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045065" y="1289177"/>
            <a:ext cx="2870875" cy="1395428"/>
          </a:xfrm>
          <a:prstGeom prst="rect">
            <a:avLst/>
          </a:prstGeom>
          <a:solidFill>
            <a:srgbClr val="FFFFFF">
              <a:shade val="85000"/>
            </a:srgbClr>
          </a:solidFill>
          <a:ln w="28575" cap="sq">
            <a:solidFill>
              <a:schemeClr val="bg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287F578C-E663-BDF4-8FFC-0452AA92634A}"/>
              </a:ext>
            </a:extLst>
          </p:cNvPr>
          <p:cNvSpPr txBox="1"/>
          <p:nvPr/>
        </p:nvSpPr>
        <p:spPr>
          <a:xfrm>
            <a:off x="2225814" y="2920393"/>
            <a:ext cx="9775124" cy="707886"/>
          </a:xfrm>
          <a:prstGeom prst="rect">
            <a:avLst/>
          </a:prstGeom>
          <a:noFill/>
        </p:spPr>
        <p:txBody>
          <a:bodyPr wrap="square">
            <a:spAutoFit/>
          </a:bodyPr>
          <a:lstStyle/>
          <a:p>
            <a:pPr>
              <a:spcBef>
                <a:spcPts val="600"/>
              </a:spcBef>
            </a:pPr>
            <a:r>
              <a:rPr lang="lv-LV" sz="2000" b="1" dirty="0">
                <a:solidFill>
                  <a:schemeClr val="bg1"/>
                </a:solidFill>
                <a:effectLst>
                  <a:glow rad="127000">
                    <a:srgbClr val="34192A"/>
                  </a:glow>
                  <a:outerShdw blurRad="38100" dist="38100" dir="2700000" algn="tl">
                    <a:srgbClr val="000000">
                      <a:alpha val="43137"/>
                    </a:srgbClr>
                  </a:outerShdw>
                </a:effectLst>
              </a:rPr>
              <a:t>Ja šos vārdus uztveram burtiski - kā to daudzi dara, kā frāze "kur viņu tārps nemirst un uguns neizdziest" (Mk.9:44.46.48) , tad būtu tā:</a:t>
            </a:r>
            <a:endParaRPr lang="es-ES" sz="2000" b="1" dirty="0">
              <a:solidFill>
                <a:schemeClr val="bg1"/>
              </a:solidFill>
              <a:effectLst>
                <a:glow rad="127000">
                  <a:srgbClr val="34192A"/>
                </a:glow>
                <a:outerShdw blurRad="38100" dist="38100" dir="2700000" algn="tl">
                  <a:srgbClr val="000000">
                    <a:alpha val="43137"/>
                  </a:srgbClr>
                </a:outerShdw>
              </a:effectLst>
            </a:endParaRPr>
          </a:p>
        </p:txBody>
      </p:sp>
      <p:grpSp>
        <p:nvGrpSpPr>
          <p:cNvPr id="24" name="Grupo 23">
            <a:extLst>
              <a:ext uri="{FF2B5EF4-FFF2-40B4-BE49-F238E27FC236}">
                <a16:creationId xmlns:a16="http://schemas.microsoft.com/office/drawing/2014/main" id="{C2526E82-C35D-E054-43D5-326345E06FAE}"/>
              </a:ext>
            </a:extLst>
          </p:cNvPr>
          <p:cNvGrpSpPr/>
          <p:nvPr/>
        </p:nvGrpSpPr>
        <p:grpSpPr>
          <a:xfrm>
            <a:off x="7963623" y="3675588"/>
            <a:ext cx="4046159" cy="3034619"/>
            <a:chOff x="9013870" y="4512968"/>
            <a:chExt cx="2995912" cy="2246934"/>
          </a:xfrm>
        </p:grpSpPr>
        <p:pic>
          <p:nvPicPr>
            <p:cNvPr id="22" name="Imagen 21">
              <a:extLst>
                <a:ext uri="{FF2B5EF4-FFF2-40B4-BE49-F238E27FC236}">
                  <a16:creationId xmlns:a16="http://schemas.microsoft.com/office/drawing/2014/main" id="{3741AC0D-7D40-A2FC-940E-51395D81839B}"/>
                </a:ext>
              </a:extLst>
            </p:cNvPr>
            <p:cNvPicPr>
              <a:picLocks noChangeAspect="1"/>
            </p:cNvPicPr>
            <p:nvPr/>
          </p:nvPicPr>
          <p:blipFill>
            <a:blip r:embed="rId9"/>
            <a:stretch>
              <a:fillRect/>
            </a:stretch>
          </p:blipFill>
          <p:spPr>
            <a:xfrm>
              <a:off x="9013870" y="4512968"/>
              <a:ext cx="2995912" cy="2246934"/>
            </a:xfrm>
            <a:prstGeom prst="round2DiagRect">
              <a:avLst>
                <a:gd name="adj1" fmla="val 28785"/>
                <a:gd name="adj2" fmla="val 7533"/>
              </a:avLst>
            </a:prstGeom>
            <a:ln w="57150" cap="sq">
              <a:solidFill>
                <a:srgbClr val="DDADB1"/>
              </a:solidFill>
              <a:miter lim="800000"/>
            </a:ln>
            <a:effectLst>
              <a:outerShdw blurRad="254000" algn="tl" rotWithShape="0">
                <a:srgbClr val="000000">
                  <a:alpha val="43000"/>
                </a:srgbClr>
              </a:outerShdw>
            </a:effectLst>
            <a:scene3d>
              <a:camera prst="orthographicFront"/>
              <a:lightRig rig="threePt" dir="t"/>
            </a:scene3d>
            <a:sp3d>
              <a:bevelT prst="relaxedInset"/>
            </a:sp3d>
          </p:spPr>
        </p:pic>
        <p:sp>
          <p:nvSpPr>
            <p:cNvPr id="23" name="CuadroTexto 22">
              <a:extLst>
                <a:ext uri="{FF2B5EF4-FFF2-40B4-BE49-F238E27FC236}">
                  <a16:creationId xmlns:a16="http://schemas.microsoft.com/office/drawing/2014/main" id="{894D18A5-1B7A-7F72-070D-5903FAF7D025}"/>
                </a:ext>
              </a:extLst>
            </p:cNvPr>
            <p:cNvSpPr txBox="1"/>
            <p:nvPr/>
          </p:nvSpPr>
          <p:spPr>
            <a:xfrm rot="19963349">
              <a:off x="10118035" y="5093852"/>
              <a:ext cx="916798" cy="611827"/>
            </a:xfrm>
            <a:custGeom>
              <a:avLst/>
              <a:gdLst>
                <a:gd name="connsiteX0" fmla="*/ 0 w 797528"/>
                <a:gd name="connsiteY0" fmla="*/ 0 h 432923"/>
                <a:gd name="connsiteX1" fmla="*/ 797528 w 797528"/>
                <a:gd name="connsiteY1" fmla="*/ 0 h 432923"/>
                <a:gd name="connsiteX2" fmla="*/ 797528 w 797528"/>
                <a:gd name="connsiteY2" fmla="*/ 432923 h 432923"/>
                <a:gd name="connsiteX3" fmla="*/ 0 w 797528"/>
                <a:gd name="connsiteY3" fmla="*/ 432923 h 432923"/>
                <a:gd name="connsiteX4" fmla="*/ 0 w 797528"/>
                <a:gd name="connsiteY4" fmla="*/ 0 h 432923"/>
                <a:gd name="connsiteX0" fmla="*/ 0 w 797528"/>
                <a:gd name="connsiteY0" fmla="*/ 0 h 432923"/>
                <a:gd name="connsiteX1" fmla="*/ 678258 w 797528"/>
                <a:gd name="connsiteY1" fmla="*/ 0 h 432923"/>
                <a:gd name="connsiteX2" fmla="*/ 797528 w 797528"/>
                <a:gd name="connsiteY2" fmla="*/ 432923 h 432923"/>
                <a:gd name="connsiteX3" fmla="*/ 0 w 797528"/>
                <a:gd name="connsiteY3" fmla="*/ 432923 h 432923"/>
                <a:gd name="connsiteX4" fmla="*/ 0 w 797528"/>
                <a:gd name="connsiteY4" fmla="*/ 0 h 432923"/>
                <a:gd name="connsiteX0" fmla="*/ 0 w 854827"/>
                <a:gd name="connsiteY0" fmla="*/ 0 h 432923"/>
                <a:gd name="connsiteX1" fmla="*/ 678258 w 854827"/>
                <a:gd name="connsiteY1" fmla="*/ 0 h 432923"/>
                <a:gd name="connsiteX2" fmla="*/ 797528 w 854827"/>
                <a:gd name="connsiteY2" fmla="*/ 432923 h 432923"/>
                <a:gd name="connsiteX3" fmla="*/ 0 w 854827"/>
                <a:gd name="connsiteY3" fmla="*/ 432923 h 432923"/>
                <a:gd name="connsiteX4" fmla="*/ 0 w 854827"/>
                <a:gd name="connsiteY4" fmla="*/ 0 h 432923"/>
                <a:gd name="connsiteX0" fmla="*/ 0 w 881207"/>
                <a:gd name="connsiteY0" fmla="*/ 0 h 432923"/>
                <a:gd name="connsiteX1" fmla="*/ 718014 w 881207"/>
                <a:gd name="connsiteY1" fmla="*/ 39757 h 432923"/>
                <a:gd name="connsiteX2" fmla="*/ 797528 w 881207"/>
                <a:gd name="connsiteY2" fmla="*/ 432923 h 432923"/>
                <a:gd name="connsiteX3" fmla="*/ 0 w 881207"/>
                <a:gd name="connsiteY3" fmla="*/ 432923 h 432923"/>
                <a:gd name="connsiteX4" fmla="*/ 0 w 881207"/>
                <a:gd name="connsiteY4" fmla="*/ 0 h 432923"/>
                <a:gd name="connsiteX0" fmla="*/ 0 w 1046006"/>
                <a:gd name="connsiteY0" fmla="*/ 0 h 442862"/>
                <a:gd name="connsiteX1" fmla="*/ 718014 w 1046006"/>
                <a:gd name="connsiteY1" fmla="*/ 39757 h 442862"/>
                <a:gd name="connsiteX2" fmla="*/ 1046006 w 1046006"/>
                <a:gd name="connsiteY2" fmla="*/ 442862 h 442862"/>
                <a:gd name="connsiteX3" fmla="*/ 0 w 1046006"/>
                <a:gd name="connsiteY3" fmla="*/ 432923 h 442862"/>
                <a:gd name="connsiteX4" fmla="*/ 0 w 1046006"/>
                <a:gd name="connsiteY4" fmla="*/ 0 h 442862"/>
                <a:gd name="connsiteX0" fmla="*/ 0 w 1046006"/>
                <a:gd name="connsiteY0" fmla="*/ 0 h 502497"/>
                <a:gd name="connsiteX1" fmla="*/ 718014 w 1046006"/>
                <a:gd name="connsiteY1" fmla="*/ 39757 h 502497"/>
                <a:gd name="connsiteX2" fmla="*/ 1046006 w 1046006"/>
                <a:gd name="connsiteY2" fmla="*/ 442862 h 502497"/>
                <a:gd name="connsiteX3" fmla="*/ 159026 w 1046006"/>
                <a:gd name="connsiteY3" fmla="*/ 502497 h 502497"/>
                <a:gd name="connsiteX4" fmla="*/ 0 w 1046006"/>
                <a:gd name="connsiteY4" fmla="*/ 0 h 502497"/>
                <a:gd name="connsiteX0" fmla="*/ 0 w 956554"/>
                <a:gd name="connsiteY0" fmla="*/ 0 h 522375"/>
                <a:gd name="connsiteX1" fmla="*/ 628562 w 956554"/>
                <a:gd name="connsiteY1" fmla="*/ 59635 h 522375"/>
                <a:gd name="connsiteX2" fmla="*/ 956554 w 956554"/>
                <a:gd name="connsiteY2" fmla="*/ 462740 h 522375"/>
                <a:gd name="connsiteX3" fmla="*/ 69574 w 956554"/>
                <a:gd name="connsiteY3" fmla="*/ 522375 h 522375"/>
                <a:gd name="connsiteX4" fmla="*/ 0 w 956554"/>
                <a:gd name="connsiteY4" fmla="*/ 0 h 522375"/>
                <a:gd name="connsiteX0" fmla="*/ 0 w 956554"/>
                <a:gd name="connsiteY0" fmla="*/ 0 h 522375"/>
                <a:gd name="connsiteX1" fmla="*/ 628562 w 956554"/>
                <a:gd name="connsiteY1" fmla="*/ 59635 h 522375"/>
                <a:gd name="connsiteX2" fmla="*/ 956554 w 956554"/>
                <a:gd name="connsiteY2" fmla="*/ 462740 h 522375"/>
                <a:gd name="connsiteX3" fmla="*/ 69574 w 956554"/>
                <a:gd name="connsiteY3" fmla="*/ 522375 h 522375"/>
                <a:gd name="connsiteX4" fmla="*/ 0 w 956554"/>
                <a:gd name="connsiteY4" fmla="*/ 0 h 522375"/>
                <a:gd name="connsiteX0" fmla="*/ 0 w 956554"/>
                <a:gd name="connsiteY0" fmla="*/ 0 h 522375"/>
                <a:gd name="connsiteX1" fmla="*/ 628562 w 956554"/>
                <a:gd name="connsiteY1" fmla="*/ 59635 h 522375"/>
                <a:gd name="connsiteX2" fmla="*/ 956554 w 956554"/>
                <a:gd name="connsiteY2" fmla="*/ 462740 h 522375"/>
                <a:gd name="connsiteX3" fmla="*/ 69574 w 956554"/>
                <a:gd name="connsiteY3" fmla="*/ 522375 h 522375"/>
                <a:gd name="connsiteX4" fmla="*/ 0 w 956554"/>
                <a:gd name="connsiteY4" fmla="*/ 0 h 522375"/>
                <a:gd name="connsiteX0" fmla="*/ 0 w 916798"/>
                <a:gd name="connsiteY0" fmla="*/ 0 h 522375"/>
                <a:gd name="connsiteX1" fmla="*/ 628562 w 916798"/>
                <a:gd name="connsiteY1" fmla="*/ 59635 h 522375"/>
                <a:gd name="connsiteX2" fmla="*/ 916798 w 916798"/>
                <a:gd name="connsiteY2" fmla="*/ 462740 h 522375"/>
                <a:gd name="connsiteX3" fmla="*/ 69574 w 916798"/>
                <a:gd name="connsiteY3" fmla="*/ 522375 h 522375"/>
                <a:gd name="connsiteX4" fmla="*/ 0 w 916798"/>
                <a:gd name="connsiteY4" fmla="*/ 0 h 522375"/>
                <a:gd name="connsiteX0" fmla="*/ 0 w 916798"/>
                <a:gd name="connsiteY0" fmla="*/ 0 h 611827"/>
                <a:gd name="connsiteX1" fmla="*/ 628562 w 916798"/>
                <a:gd name="connsiteY1" fmla="*/ 59635 h 611827"/>
                <a:gd name="connsiteX2" fmla="*/ 916798 w 916798"/>
                <a:gd name="connsiteY2" fmla="*/ 462740 h 611827"/>
                <a:gd name="connsiteX3" fmla="*/ 178904 w 916798"/>
                <a:gd name="connsiteY3" fmla="*/ 611827 h 611827"/>
                <a:gd name="connsiteX4" fmla="*/ 0 w 916798"/>
                <a:gd name="connsiteY4" fmla="*/ 0 h 611827"/>
                <a:gd name="connsiteX0" fmla="*/ 0 w 916798"/>
                <a:gd name="connsiteY0" fmla="*/ 0 h 611827"/>
                <a:gd name="connsiteX1" fmla="*/ 628562 w 916798"/>
                <a:gd name="connsiteY1" fmla="*/ 59635 h 611827"/>
                <a:gd name="connsiteX2" fmla="*/ 916798 w 916798"/>
                <a:gd name="connsiteY2" fmla="*/ 462740 h 611827"/>
                <a:gd name="connsiteX3" fmla="*/ 178904 w 916798"/>
                <a:gd name="connsiteY3" fmla="*/ 611827 h 611827"/>
                <a:gd name="connsiteX4" fmla="*/ 0 w 916798"/>
                <a:gd name="connsiteY4" fmla="*/ 0 h 611827"/>
                <a:gd name="connsiteX0" fmla="*/ 0 w 916798"/>
                <a:gd name="connsiteY0" fmla="*/ 0 h 611827"/>
                <a:gd name="connsiteX1" fmla="*/ 628562 w 916798"/>
                <a:gd name="connsiteY1" fmla="*/ 59635 h 611827"/>
                <a:gd name="connsiteX2" fmla="*/ 916798 w 916798"/>
                <a:gd name="connsiteY2" fmla="*/ 462740 h 611827"/>
                <a:gd name="connsiteX3" fmla="*/ 178904 w 916798"/>
                <a:gd name="connsiteY3" fmla="*/ 611827 h 611827"/>
                <a:gd name="connsiteX4" fmla="*/ 0 w 916798"/>
                <a:gd name="connsiteY4" fmla="*/ 0 h 611827"/>
                <a:gd name="connsiteX0" fmla="*/ 0 w 916798"/>
                <a:gd name="connsiteY0" fmla="*/ 0 h 611827"/>
                <a:gd name="connsiteX1" fmla="*/ 489414 w 916798"/>
                <a:gd name="connsiteY1" fmla="*/ 39757 h 611827"/>
                <a:gd name="connsiteX2" fmla="*/ 916798 w 916798"/>
                <a:gd name="connsiteY2" fmla="*/ 462740 h 611827"/>
                <a:gd name="connsiteX3" fmla="*/ 178904 w 916798"/>
                <a:gd name="connsiteY3" fmla="*/ 611827 h 611827"/>
                <a:gd name="connsiteX4" fmla="*/ 0 w 916798"/>
                <a:gd name="connsiteY4" fmla="*/ 0 h 611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798" h="611827">
                  <a:moveTo>
                    <a:pt x="0" y="0"/>
                  </a:moveTo>
                  <a:lnTo>
                    <a:pt x="489414" y="39757"/>
                  </a:lnTo>
                  <a:cubicBezTo>
                    <a:pt x="787589" y="124431"/>
                    <a:pt x="877041" y="318432"/>
                    <a:pt x="916798" y="462740"/>
                  </a:cubicBezTo>
                  <a:cubicBezTo>
                    <a:pt x="670833" y="512436"/>
                    <a:pt x="395052" y="552192"/>
                    <a:pt x="178904" y="611827"/>
                  </a:cubicBezTo>
                  <a:cubicBezTo>
                    <a:pt x="9939" y="457580"/>
                    <a:pt x="59635" y="203942"/>
                    <a:pt x="0" y="0"/>
                  </a:cubicBezTo>
                  <a:close/>
                </a:path>
              </a:pathLst>
            </a:custGeom>
            <a:blipFill>
              <a:blip r:embed="rId10" cstate="print">
                <a:extLst>
                  <a:ext uri="{28A0092B-C50C-407E-A947-70E740481C1C}">
                    <a14:useLocalDpi xmlns:a14="http://schemas.microsoft.com/office/drawing/2010/main"/>
                  </a:ext>
                </a:extLst>
              </a:blip>
              <a:stretch>
                <a:fillRect/>
              </a:stretch>
            </a:blipFill>
            <a:ln>
              <a:solidFill>
                <a:srgbClr val="DDADB1"/>
              </a:solidFill>
            </a:ln>
            <a:effectLst>
              <a:outerShdw blurRad="50800" dist="38100" dir="2700000" algn="tl" rotWithShape="0">
                <a:prstClr val="black">
                  <a:alpha val="40000"/>
                </a:prstClr>
              </a:outerShdw>
            </a:effectLst>
            <a:scene3d>
              <a:camera prst="orthographicFront">
                <a:rot lat="0" lon="0" rev="20399999"/>
              </a:camera>
              <a:lightRig rig="threePt" dir="t"/>
            </a:scene3d>
            <a:sp3d>
              <a:bevelT prst="relaxedInset"/>
            </a:sp3d>
          </p:spPr>
          <p:style>
            <a:lnRef idx="1">
              <a:schemeClr val="accent5"/>
            </a:lnRef>
            <a:fillRef idx="2">
              <a:schemeClr val="accent5"/>
            </a:fillRef>
            <a:effectRef idx="1">
              <a:schemeClr val="accent5"/>
            </a:effectRef>
            <a:fontRef idx="minor">
              <a:schemeClr val="dk1"/>
            </a:fontRef>
          </p:style>
          <p:txBody>
            <a:bodyPr wrap="square" rtlCol="0" anchor="ctr" anchorCtr="0">
              <a:noAutofit/>
            </a:bodyPr>
            <a:lstStyle/>
            <a:p>
              <a:pPr algn="ctr"/>
              <a:r>
                <a:rPr lang="es-ES" b="1" dirty="0">
                  <a:solidFill>
                    <a:schemeClr val="accent3">
                      <a:lumMod val="40000"/>
                      <a:lumOff val="60000"/>
                    </a:schemeClr>
                  </a:solidFill>
                  <a:effectLst>
                    <a:glow rad="63500">
                      <a:schemeClr val="tx1"/>
                    </a:glow>
                  </a:effectLst>
                </a:rPr>
                <a:t>GRĒKS</a:t>
              </a:r>
            </a:p>
          </p:txBody>
        </p:sp>
      </p:grpSp>
      <p:sp>
        <p:nvSpPr>
          <p:cNvPr id="26" name="CuadroTexto 25">
            <a:extLst>
              <a:ext uri="{FF2B5EF4-FFF2-40B4-BE49-F238E27FC236}">
                <a16:creationId xmlns:a16="http://schemas.microsoft.com/office/drawing/2014/main" id="{91ED9FC1-80B2-D974-3A68-2D393243FA20}"/>
              </a:ext>
            </a:extLst>
          </p:cNvPr>
          <p:cNvSpPr txBox="1"/>
          <p:nvPr/>
        </p:nvSpPr>
        <p:spPr>
          <a:xfrm>
            <a:off x="182218" y="6078611"/>
            <a:ext cx="7699829" cy="707886"/>
          </a:xfrm>
          <a:prstGeom prst="rect">
            <a:avLst/>
          </a:prstGeom>
          <a:noFill/>
        </p:spPr>
        <p:txBody>
          <a:bodyPr wrap="square">
            <a:spAutoFit/>
          </a:bodyPr>
          <a:lstStyle/>
          <a:p>
            <a:pPr>
              <a:spcBef>
                <a:spcPts val="600"/>
              </a:spcBef>
            </a:pPr>
            <a:r>
              <a:rPr lang="lv-LV" sz="2000" b="1" dirty="0">
                <a:solidFill>
                  <a:schemeClr val="bg1"/>
                </a:solidFill>
                <a:effectLst>
                  <a:glow rad="127000">
                    <a:srgbClr val="34192A"/>
                  </a:glow>
                  <a:outerShdw blurRad="38100" dist="38100" dir="2700000" algn="tl">
                    <a:srgbClr val="000000">
                      <a:alpha val="43137"/>
                    </a:srgbClr>
                  </a:outerShdw>
                </a:effectLst>
              </a:rPr>
              <a:t>Atteikties no grēka nav viegli, tas prasa uzupurēšanos. Tomēr rezultāts ir tā vērts un ieguvums ir miers (Mk.9:49-50).</a:t>
            </a:r>
          </a:p>
        </p:txBody>
      </p:sp>
    </p:spTree>
    <p:extLst>
      <p:ext uri="{BB962C8B-B14F-4D97-AF65-F5344CB8AC3E}">
        <p14:creationId xmlns:p14="http://schemas.microsoft.com/office/powerpoint/2010/main" val="67758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5"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down)">
                                      <p:cBhvr>
                                        <p:cTn id="26" dur="500"/>
                                        <p:tgtEl>
                                          <p:spTgt spid="4"/>
                                        </p:tgtEl>
                                      </p:cBhvr>
                                    </p:animEffect>
                                  </p:childTnLst>
                                </p:cTn>
                              </p:par>
                              <p:par>
                                <p:cTn id="27" presetID="5" presetClass="entr" presetSubtype="10" fill="hold" nodeType="with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checkerboard(across)">
                                      <p:cBhvr>
                                        <p:cTn id="29" dur="500"/>
                                        <p:tgtEl>
                                          <p:spTgt spid="12"/>
                                        </p:tgtEl>
                                      </p:cBhvr>
                                    </p:animEffect>
                                  </p:childTnLst>
                                </p:cTn>
                              </p:par>
                              <p:par>
                                <p:cTn id="30" presetID="5" presetClass="entr" presetSubtype="10" fill="hold" nodeType="with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5" fill="hold" nodeType="withEffect">
                                  <p:stCondLst>
                                    <p:cond delay="750"/>
                                  </p:stCondLst>
                                  <p:childTnLst>
                                    <p:set>
                                      <p:cBhvr>
                                        <p:cTn id="34" dur="1" fill="hold">
                                          <p:stCondLst>
                                            <p:cond delay="0"/>
                                          </p:stCondLst>
                                        </p:cTn>
                                        <p:tgtEl>
                                          <p:spTgt spid="14"/>
                                        </p:tgtEl>
                                        <p:attrNameLst>
                                          <p:attrName>style.visibility</p:attrName>
                                        </p:attrNameLst>
                                      </p:cBhvr>
                                      <p:to>
                                        <p:strVal val="visible"/>
                                      </p:to>
                                    </p:set>
                                    <p:animEffect transition="in" filter="checkerboard(down)">
                                      <p:cBhvr>
                                        <p:cTn id="35" dur="500"/>
                                        <p:tgtEl>
                                          <p:spTgt spid="14"/>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Effect transition="in" filter="wipe(left)">
                                      <p:cBhvr>
                                        <p:cTn id="56" dur="500"/>
                                        <p:tgtEl>
                                          <p:spTgt spid="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Effect transition="in" filter="wipe(left)">
                                      <p:cBhvr>
                                        <p:cTn id="61" dur="500"/>
                                        <p:tgtEl>
                                          <p:spTgt spid="7">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 calcmode="lin" valueType="num">
                                      <p:cBhvr>
                                        <p:cTn id="68" dur="500" fill="hold"/>
                                        <p:tgtEl>
                                          <p:spTgt spid="24"/>
                                        </p:tgtEl>
                                        <p:attrNameLst>
                                          <p:attrName>style.rotation</p:attrName>
                                        </p:attrNameLst>
                                      </p:cBhvr>
                                      <p:tavLst>
                                        <p:tav tm="0">
                                          <p:val>
                                            <p:fltVal val="360"/>
                                          </p:val>
                                        </p:tav>
                                        <p:tav tm="100000">
                                          <p:val>
                                            <p:fltVal val="0"/>
                                          </p:val>
                                        </p:tav>
                                      </p:tavLst>
                                    </p:anim>
                                    <p:animEffect transition="in" filter="fade">
                                      <p:cBhvr>
                                        <p:cTn id="69" dur="500"/>
                                        <p:tgtEl>
                                          <p:spTgt spid="24"/>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left)">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left)">
                                      <p:cBhvr>
                                        <p:cTn id="7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build="p"/>
      <p:bldP spid="8" grpId="0"/>
      <p:bldP spid="20"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A65B3D-2AF6-E160-D23F-EA84570C9C65}"/>
              </a:ext>
            </a:extLst>
          </p:cNvPr>
          <p:cNvSpPr txBox="1"/>
          <p:nvPr/>
        </p:nvSpPr>
        <p:spPr>
          <a:xfrm>
            <a:off x="2255797" y="580069"/>
            <a:ext cx="7524750" cy="569386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es-ES" sz="2800" b="1" dirty="0">
                <a:solidFill>
                  <a:schemeClr val="bg1"/>
                </a:solidFill>
                <a:effectLst>
                  <a:glow rad="101600">
                    <a:schemeClr val="tx1">
                      <a:alpha val="60000"/>
                    </a:schemeClr>
                  </a:glow>
                </a:effectLst>
                <a:latin typeface="Constantia" panose="02030602050306030303" pitchFamily="18" charset="0"/>
              </a:rPr>
              <a:t>“</a:t>
            </a:r>
            <a:r>
              <a:rPr lang="lv-LV" sz="2800" b="1" dirty="0">
                <a:solidFill>
                  <a:schemeClr val="bg1"/>
                </a:solidFill>
                <a:effectLst>
                  <a:glow rad="101600">
                    <a:schemeClr val="tx1">
                      <a:alpha val="60000"/>
                    </a:schemeClr>
                  </a:glow>
                </a:effectLst>
                <a:latin typeface="Constantia" panose="02030602050306030303" pitchFamily="18" charset="0"/>
              </a:rPr>
              <a:t>Katrs patiess, </a:t>
            </a:r>
            <a:r>
              <a:rPr lang="lv-LV" sz="2800" b="1" dirty="0" err="1">
                <a:solidFill>
                  <a:schemeClr val="bg1"/>
                </a:solidFill>
                <a:effectLst>
                  <a:glow rad="101600">
                    <a:schemeClr val="tx1">
                      <a:alpha val="60000"/>
                    </a:schemeClr>
                  </a:glow>
                </a:effectLst>
                <a:latin typeface="Constantia" panose="02030602050306030303" pitchFamily="18" charset="0"/>
              </a:rPr>
              <a:t>pašuzupurīgs</a:t>
            </a:r>
            <a:r>
              <a:rPr lang="lv-LV" sz="2800" b="1" dirty="0">
                <a:solidFill>
                  <a:schemeClr val="bg1"/>
                </a:solidFill>
                <a:effectLst>
                  <a:glow rad="101600">
                    <a:schemeClr val="tx1">
                      <a:alpha val="60000"/>
                    </a:schemeClr>
                  </a:glow>
                </a:effectLst>
                <a:latin typeface="Constantia" panose="02030602050306030303" pitchFamily="18" charset="0"/>
              </a:rPr>
              <a:t> strādnieks vienmēr ir labprātīgs dot un nodoties citu labā. Kristus saka: “Kas savu dzīvību tur mīļu, tam tā zūd; bet kas savu dzīvību šinī pasaulē ienīst, tad to paglabās mūžīgai dzīvībai.” </a:t>
            </a:r>
            <a:r>
              <a:rPr lang="lv-LV" sz="2400" b="1" dirty="0">
                <a:solidFill>
                  <a:schemeClr val="bg1"/>
                </a:solidFill>
                <a:effectLst>
                  <a:glow rad="101600">
                    <a:schemeClr val="tx1">
                      <a:alpha val="60000"/>
                    </a:schemeClr>
                  </a:glow>
                </a:effectLst>
                <a:latin typeface="Constantia" panose="02030602050306030303" pitchFamily="18" charset="0"/>
              </a:rPr>
              <a:t>(Jāņa 12, 25.) </a:t>
            </a:r>
            <a:r>
              <a:rPr lang="lv-LV" sz="2800" b="1" dirty="0">
                <a:solidFill>
                  <a:schemeClr val="bg1"/>
                </a:solidFill>
                <a:effectLst>
                  <a:glow rad="101600">
                    <a:schemeClr val="tx1">
                      <a:alpha val="60000"/>
                    </a:schemeClr>
                  </a:glow>
                </a:effectLst>
                <a:latin typeface="Constantia" panose="02030602050306030303" pitchFamily="18" charset="0"/>
              </a:rPr>
              <a:t>Nopietni un pārdomāti cenšoties palīdzēt tur, kur palīdzība vajadzīga, patiess kristietis pierāda savu mīlestību uz Dievu un līdzcilvēkiem. Kalpojot viņš var pazaudēt dzīvību, bet, kad Kristus nāks sakrāt Savus dārgakmeņus, tad Viņš tos atkal atgūs. </a:t>
            </a:r>
            <a:br>
              <a:rPr lang="lv-LV" sz="2800" b="1" dirty="0">
                <a:solidFill>
                  <a:schemeClr val="bg1"/>
                </a:solidFill>
                <a:effectLst>
                  <a:glow rad="101600">
                    <a:schemeClr val="tx1">
                      <a:alpha val="60000"/>
                    </a:schemeClr>
                  </a:glow>
                </a:effectLst>
                <a:latin typeface="Constantia" panose="02030602050306030303" pitchFamily="18" charset="0"/>
              </a:rPr>
            </a:br>
            <a:endParaRPr lang="lv-LV" sz="2800" b="1" dirty="0">
              <a:solidFill>
                <a:schemeClr val="bg1"/>
              </a:solidFill>
              <a:effectLst>
                <a:glow rad="101600">
                  <a:schemeClr val="tx1">
                    <a:alpha val="60000"/>
                  </a:schemeClr>
                </a:glow>
              </a:effectLst>
              <a:latin typeface="Constantia" panose="02030602050306030303" pitchFamily="18" charset="0"/>
            </a:endParaRPr>
          </a:p>
        </p:txBody>
      </p:sp>
      <p:sp>
        <p:nvSpPr>
          <p:cNvPr id="4" name="CuadroTexto 3">
            <a:extLst>
              <a:ext uri="{FF2B5EF4-FFF2-40B4-BE49-F238E27FC236}">
                <a16:creationId xmlns:a16="http://schemas.microsoft.com/office/drawing/2014/main" id="{4924E4D1-C8BB-05F9-D05A-2378D529C1B2}"/>
              </a:ext>
            </a:extLst>
          </p:cNvPr>
          <p:cNvSpPr txBox="1"/>
          <p:nvPr/>
        </p:nvSpPr>
        <p:spPr>
          <a:xfrm>
            <a:off x="5094777" y="5966159"/>
            <a:ext cx="4685770" cy="369332"/>
          </a:xfrm>
          <a:prstGeom prst="rect">
            <a:avLst/>
          </a:prstGeom>
          <a:noFill/>
        </p:spPr>
        <p:txBody>
          <a:bodyPr wrap="none" rtlCol="0">
            <a:spAutoFit/>
          </a:bodyPr>
          <a:lstStyle/>
          <a:p>
            <a:pPr algn="r"/>
            <a:r>
              <a:rPr lang="lv-LV" b="1" dirty="0"/>
              <a:t>E.G.V. (Izmeklētās vēstis, 1. sējums, 100. lpp.)</a:t>
            </a:r>
            <a:endParaRPr lang="es-ES" b="1" dirty="0"/>
          </a:p>
        </p:txBody>
      </p:sp>
    </p:spTree>
    <p:extLst>
      <p:ext uri="{BB962C8B-B14F-4D97-AF65-F5344CB8AC3E}">
        <p14:creationId xmlns:p14="http://schemas.microsoft.com/office/powerpoint/2010/main" val="261475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8E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813435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gen 1">
            <a:extLst>
              <a:ext uri="{FF2B5EF4-FFF2-40B4-BE49-F238E27FC236}">
                <a16:creationId xmlns:a16="http://schemas.microsoft.com/office/drawing/2014/main" id="{AF18D49F-369D-EB35-57BB-A476E3457E6E}"/>
              </a:ext>
            </a:extLst>
          </p:cNvPr>
          <p:cNvPicPr>
            <a:picLocks noGrp="1" noRot="1" noChangeAspect="1" noMove="1" noResize="1" noEditPoints="1" noAdjustHandles="1" noChangeArrowheads="1" noChangeShapeType="1" noCrop="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279143" y="299509"/>
            <a:ext cx="7569457" cy="6258983"/>
          </a:xfrm>
          <a:prstGeom prst="rect">
            <a:avLst/>
          </a:prstGeom>
          <a:effectLst>
            <a:innerShdw blurRad="114300">
              <a:prstClr val="black"/>
            </a:innerShdw>
          </a:effectLst>
        </p:spPr>
      </p:pic>
      <p:cxnSp>
        <p:nvCxnSpPr>
          <p:cNvPr id="12" name="Straight Connector 1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90987" y="0"/>
            <a:ext cx="0" cy="6858000"/>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FF4B7FC9-E2E7-C36B-A0EB-F5C30F381ECE}"/>
              </a:ext>
            </a:extLst>
          </p:cNvPr>
          <p:cNvSpPr txBox="1"/>
          <p:nvPr/>
        </p:nvSpPr>
        <p:spPr>
          <a:xfrm>
            <a:off x="8304381" y="135791"/>
            <a:ext cx="3616575" cy="6586418"/>
          </a:xfrm>
          <a:prstGeom prst="rect">
            <a:avLst/>
          </a:prstGeom>
          <a:noFill/>
        </p:spPr>
        <p:txBody>
          <a:bodyPr wrap="square">
            <a:spAutoFit/>
            <a:scene3d>
              <a:camera prst="orthographicFront"/>
              <a:lightRig rig="threePt" dir="t"/>
            </a:scene3d>
            <a:sp3d extrusionH="57150">
              <a:bevelT w="57150" h="38100" prst="artDeco"/>
            </a:sp3d>
          </a:bodyPr>
          <a:lstStyle/>
          <a:p>
            <a:pPr algn="ctr"/>
            <a:r>
              <a:rPr lang="es-ES" sz="3200" b="1" dirty="0">
                <a:ln w="0"/>
                <a:solidFill>
                  <a:srgbClr val="3BAB73"/>
                </a:solidFill>
                <a:effectLst>
                  <a:outerShdw blurRad="38100" dist="25400" dir="5400000" algn="ctr" rotWithShape="0">
                    <a:srgbClr val="6E747A">
                      <a:alpha val="43000"/>
                    </a:srgbClr>
                  </a:outerShdw>
                </a:effectLst>
                <a:latin typeface="Comic Sans MS" panose="030F0702030302020204" pitchFamily="66" charset="0"/>
              </a:rPr>
              <a:t>“</a:t>
            </a:r>
            <a:r>
              <a:rPr lang="lv-LV" sz="3200" b="1" dirty="0">
                <a:ln w="0"/>
                <a:solidFill>
                  <a:srgbClr val="3BAB73"/>
                </a:solidFill>
                <a:effectLst>
                  <a:outerShdw blurRad="38100" dist="25400" dir="5400000" algn="ctr" rotWithShape="0">
                    <a:srgbClr val="6E747A">
                      <a:alpha val="43000"/>
                    </a:srgbClr>
                  </a:outerShdw>
                </a:effectLst>
                <a:latin typeface="Comic Sans MS" panose="030F0702030302020204" pitchFamily="66" charset="0"/>
              </a:rPr>
              <a:t>Un, pieaicinājis ļaudis līdz ar Saviem mācekļiem, Viņš uz tiem sacīja: "Kas Man grib nākt pakaļ, tas lai aizliedz pats sevi, lai ņem savu krustu un lai staigā Man pakaļ.</a:t>
            </a:r>
            <a:r>
              <a:rPr lang="es-ES" sz="3200" b="1" dirty="0">
                <a:ln w="0"/>
                <a:solidFill>
                  <a:srgbClr val="3BAB73"/>
                </a:solidFill>
                <a:effectLst>
                  <a:outerShdw blurRad="38100" dist="25400" dir="5400000" algn="ctr" rotWithShape="0">
                    <a:srgbClr val="6E747A">
                      <a:alpha val="43000"/>
                    </a:srgbClr>
                  </a:outerShdw>
                </a:effectLst>
                <a:latin typeface="Comic Sans MS" panose="030F0702030302020204" pitchFamily="66" charset="0"/>
              </a:rPr>
              <a:t>”</a:t>
            </a:r>
            <a:endParaRPr lang="es-ES" sz="3600" b="1" dirty="0">
              <a:ln w="0"/>
              <a:solidFill>
                <a:srgbClr val="3BAB73"/>
              </a:solidFill>
              <a:effectLst>
                <a:outerShdw blurRad="38100" dist="25400" dir="5400000" algn="ctr" rotWithShape="0">
                  <a:srgbClr val="6E747A">
                    <a:alpha val="43000"/>
                  </a:srgbClr>
                </a:outerShdw>
              </a:effectLst>
              <a:latin typeface="Comic Sans MS" panose="030F0702030302020204" pitchFamily="66" charset="0"/>
            </a:endParaRPr>
          </a:p>
          <a:p>
            <a:pPr algn="ctr">
              <a:spcBef>
                <a:spcPts val="1200"/>
              </a:spcBef>
            </a:pPr>
            <a:r>
              <a:rPr lang="es-ES" sz="2400" b="1" dirty="0">
                <a:ln w="0"/>
                <a:solidFill>
                  <a:srgbClr val="3BAB73"/>
                </a:solidFill>
                <a:effectLst>
                  <a:outerShdw blurRad="38100" dist="25400" dir="5400000" algn="ctr" rotWithShape="0">
                    <a:srgbClr val="6E747A">
                      <a:alpha val="43000"/>
                    </a:srgbClr>
                  </a:outerShdw>
                </a:effectLst>
                <a:latin typeface="Comic Sans MS" panose="030F0702030302020204" pitchFamily="66" charset="0"/>
              </a:rPr>
              <a:t>(Mar</a:t>
            </a:r>
            <a:r>
              <a:rPr lang="lv-LV" sz="2400" b="1" dirty="0" err="1">
                <a:ln w="0"/>
                <a:solidFill>
                  <a:srgbClr val="3BAB73"/>
                </a:solidFill>
                <a:effectLst>
                  <a:outerShdw blurRad="38100" dist="25400" dir="5400000" algn="ctr" rotWithShape="0">
                    <a:srgbClr val="6E747A">
                      <a:alpha val="43000"/>
                    </a:srgbClr>
                  </a:outerShdw>
                </a:effectLst>
                <a:latin typeface="Comic Sans MS" panose="030F0702030302020204" pitchFamily="66" charset="0"/>
              </a:rPr>
              <a:t>kus</a:t>
            </a:r>
            <a:r>
              <a:rPr lang="es-ES" sz="2400" b="1" dirty="0">
                <a:ln w="0"/>
                <a:solidFill>
                  <a:srgbClr val="3BAB73"/>
                </a:solidFill>
                <a:effectLst>
                  <a:outerShdw blurRad="38100" dist="25400" dir="5400000" algn="ctr" rotWithShape="0">
                    <a:srgbClr val="6E747A">
                      <a:alpha val="43000"/>
                    </a:srgbClr>
                  </a:outerShdw>
                </a:effectLst>
                <a:latin typeface="Comic Sans MS" panose="030F0702030302020204" pitchFamily="66" charset="0"/>
              </a:rPr>
              <a:t> 8:34)</a:t>
            </a:r>
            <a:endParaRPr lang="es-ES" sz="3200" b="1" dirty="0">
              <a:ln w="0"/>
              <a:solidFill>
                <a:srgbClr val="3BAB73"/>
              </a:solidFill>
              <a:effectLst>
                <a:outerShdw blurRad="38100" dist="25400" dir="5400000" algn="ctr" rotWithShape="0">
                  <a:srgbClr val="6E747A">
                    <a:alpha val="43000"/>
                  </a:srgbClr>
                </a:outerShdw>
              </a:effectLst>
              <a:latin typeface="Comic Sans MS" panose="030F0702030302020204" pitchFamily="66" charset="0"/>
            </a:endParaRPr>
          </a:p>
        </p:txBody>
      </p:sp>
    </p:spTree>
    <p:extLst>
      <p:ext uri="{BB962C8B-B14F-4D97-AF65-F5344CB8AC3E}">
        <p14:creationId xmlns:p14="http://schemas.microsoft.com/office/powerpoint/2010/main" val="33840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33EAC0-4CD6-73EC-47A5-F9EECDEFAC37}"/>
              </a:ext>
            </a:extLst>
          </p:cNvPr>
          <p:cNvSpPr txBox="1"/>
          <p:nvPr/>
        </p:nvSpPr>
        <p:spPr>
          <a:xfrm>
            <a:off x="5895975" y="3705225"/>
            <a:ext cx="629602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0016B5"/>
                </a:solidFill>
              </a:rPr>
              <a:t>Mācība divos posmos:</a:t>
            </a:r>
          </a:p>
          <a:p>
            <a:pPr lvl="1">
              <a:spcBef>
                <a:spcPts val="600"/>
              </a:spcBef>
            </a:pPr>
            <a:r>
              <a:rPr lang="lv-LV" sz="2000" b="1" dirty="0"/>
              <a:t>Pamatmācība. Markus 8:22-30.</a:t>
            </a:r>
          </a:p>
          <a:p>
            <a:pPr lvl="1">
              <a:spcBef>
                <a:spcPts val="600"/>
              </a:spcBef>
            </a:pPr>
            <a:r>
              <a:rPr lang="lv-LV" sz="2000" b="1" dirty="0"/>
              <a:t>Pilnīgas zināšanas. Markus 8:31-38.</a:t>
            </a:r>
          </a:p>
          <a:p>
            <a:pPr>
              <a:spcBef>
                <a:spcPts val="1800"/>
              </a:spcBef>
            </a:pPr>
            <a:r>
              <a:rPr lang="lv-LV" sz="2000" b="1" dirty="0">
                <a:solidFill>
                  <a:srgbClr val="B60001"/>
                </a:solidFill>
              </a:rPr>
              <a:t>Mācība par Valstību:</a:t>
            </a:r>
          </a:p>
          <a:p>
            <a:pPr lvl="1">
              <a:spcBef>
                <a:spcPts val="600"/>
              </a:spcBef>
            </a:pPr>
            <a:r>
              <a:rPr lang="lv-LV" sz="2000" b="1" dirty="0"/>
              <a:t>Nākotnes un tagadnes Valstība. Markus 9:1-13.</a:t>
            </a:r>
          </a:p>
          <a:p>
            <a:pPr lvl="1">
              <a:spcBef>
                <a:spcPts val="600"/>
              </a:spcBef>
            </a:pPr>
            <a:r>
              <a:rPr lang="lv-LV" sz="2000" b="1" dirty="0"/>
              <a:t>Lielākais Valstībā. Markus 9:30-41.</a:t>
            </a:r>
          </a:p>
          <a:p>
            <a:pPr lvl="1">
              <a:spcBef>
                <a:spcPts val="600"/>
              </a:spcBef>
            </a:pPr>
            <a:r>
              <a:rPr lang="lv-LV" sz="2000" b="1" dirty="0"/>
              <a:t>Kā nokļūt Valstībā? Markus 9:42-50.</a:t>
            </a:r>
          </a:p>
        </p:txBody>
      </p:sp>
      <p:sp>
        <p:nvSpPr>
          <p:cNvPr id="3" name="CuadroTexto 2">
            <a:extLst>
              <a:ext uri="{FF2B5EF4-FFF2-40B4-BE49-F238E27FC236}">
                <a16:creationId xmlns:a16="http://schemas.microsoft.com/office/drawing/2014/main" id="{E6601068-8B14-0CE0-DE95-AA9470B24987}"/>
              </a:ext>
            </a:extLst>
          </p:cNvPr>
          <p:cNvSpPr txBox="1"/>
          <p:nvPr/>
        </p:nvSpPr>
        <p:spPr>
          <a:xfrm>
            <a:off x="208723" y="213509"/>
            <a:ext cx="7658101" cy="1631216"/>
          </a:xfrm>
          <a:prstGeom prst="rect">
            <a:avLst/>
          </a:prstGeom>
          <a:noFill/>
        </p:spPr>
        <p:txBody>
          <a:bodyPr wrap="square" rtlCol="0">
            <a:spAutoFit/>
          </a:bodyPr>
          <a:lstStyle/>
          <a:p>
            <a:pPr>
              <a:spcBef>
                <a:spcPts val="600"/>
              </a:spcBef>
            </a:pPr>
            <a:r>
              <a:rPr lang="lv-LV" sz="2000" b="1" dirty="0"/>
              <a:t>Kas ir šī "augšāmcelšanās no mirušajiem" (Marka 9:10)? Mācekļi to varēja saprast no </a:t>
            </a:r>
            <a:r>
              <a:rPr lang="lv-LV" sz="2000" b="1" dirty="0" err="1"/>
              <a:t>Jairus</a:t>
            </a:r>
            <a:r>
              <a:rPr lang="lv-LV" sz="2000" b="1" dirty="0"/>
              <a:t> meitiņas, kura bija mirusi. Jēzus ir Mesija. Mācekļi negaidīja, ka Viņš ir nācis mirt, bet gan valdīt. Viņi domāja, ka šiem Jēzus Vārdiem bija jābūt ar garīgu nozīmi, kaut ko līdzīgu vārdam "piedzimis no jauna".</a:t>
            </a:r>
            <a:endParaRPr lang="es-ES" sz="2000" b="1" dirty="0"/>
          </a:p>
        </p:txBody>
      </p:sp>
      <p:pic>
        <p:nvPicPr>
          <p:cNvPr id="5" name="Imagen 4" descr="Un hombre con un sombrero&#10;&#10;Descripción generada automáticamente con confianza media">
            <a:extLst>
              <a:ext uri="{FF2B5EF4-FFF2-40B4-BE49-F238E27FC236}">
                <a16:creationId xmlns:a16="http://schemas.microsoft.com/office/drawing/2014/main" id="{E5ED5CAA-1367-AE72-2CF0-1610D62960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7869" y="3429000"/>
            <a:ext cx="2292427" cy="3057525"/>
          </a:xfrm>
          <a:prstGeom prst="snip2DiagRect">
            <a:avLst>
              <a:gd name="adj1" fmla="val 16795"/>
              <a:gd name="adj2" fmla="val 0"/>
            </a:avLst>
          </a:prstGeom>
          <a:solidFill>
            <a:srgbClr val="FFFFFF">
              <a:shade val="85000"/>
            </a:srgbClr>
          </a:solidFill>
          <a:ln w="889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 hombre con una flor en la cabeza&#10;&#10;Descripción generada automáticamente con confianza baja">
            <a:extLst>
              <a:ext uri="{FF2B5EF4-FFF2-40B4-BE49-F238E27FC236}">
                <a16:creationId xmlns:a16="http://schemas.microsoft.com/office/drawing/2014/main" id="{59FFEC6B-E87C-0636-7FD1-3366725C3E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0450" y="213508"/>
            <a:ext cx="4053108" cy="3039831"/>
          </a:xfrm>
          <a:prstGeom prst="rect">
            <a:avLst/>
          </a:prstGeom>
          <a:effectLst>
            <a:innerShdw blurRad="114300">
              <a:prstClr val="black"/>
            </a:innerShdw>
          </a:effectLst>
        </p:spPr>
      </p:pic>
      <p:pic>
        <p:nvPicPr>
          <p:cNvPr id="9" name="Imagen 8" descr="Un hombre con fuego en el aire&#10;&#10;Descripción generada automáticamente con confianza media">
            <a:extLst>
              <a:ext uri="{FF2B5EF4-FFF2-40B4-BE49-F238E27FC236}">
                <a16:creationId xmlns:a16="http://schemas.microsoft.com/office/drawing/2014/main" id="{F6B339CF-BDE7-DE9F-864B-6105DADC3C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8723" y="3429000"/>
            <a:ext cx="2310649" cy="3057526"/>
          </a:xfrm>
          <a:prstGeom prst="snip2DiagRect">
            <a:avLst/>
          </a:prstGeom>
          <a:solidFill>
            <a:srgbClr val="FFFFFF">
              <a:shade val="85000"/>
            </a:srgbClr>
          </a:solidFill>
          <a:ln w="88900" cap="sq">
            <a:solidFill>
              <a:srgbClr val="EA967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Forma, Rectángulo&#10;&#10;Descripción generada automáticamente">
            <a:extLst>
              <a:ext uri="{FF2B5EF4-FFF2-40B4-BE49-F238E27FC236}">
                <a16:creationId xmlns:a16="http://schemas.microsoft.com/office/drawing/2014/main" id="{75EF151E-7ECC-1597-8CEA-6419381A5D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89236" y="4155260"/>
            <a:ext cx="289180" cy="289180"/>
          </a:xfrm>
          <a:prstGeom prst="rect">
            <a:avLst/>
          </a:prstGeom>
          <a:effectLst>
            <a:outerShdw blurRad="50800" dist="38100" dir="8100000" algn="tr" rotWithShape="0">
              <a:prstClr val="black">
                <a:alpha val="40000"/>
              </a:prstClr>
            </a:outerShdw>
          </a:effectLst>
        </p:spPr>
      </p:pic>
      <p:pic>
        <p:nvPicPr>
          <p:cNvPr id="11" name="Imagen 10" descr="Icono&#10;&#10;Descripción generada automáticamente">
            <a:extLst>
              <a:ext uri="{FF2B5EF4-FFF2-40B4-BE49-F238E27FC236}">
                <a16:creationId xmlns:a16="http://schemas.microsoft.com/office/drawing/2014/main" id="{A76A2FCF-A6D3-30C0-AE97-1B5F654114C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88190" y="5821934"/>
            <a:ext cx="289180" cy="289180"/>
          </a:xfrm>
          <a:prstGeom prst="rect">
            <a:avLst/>
          </a:prstGeom>
          <a:effectLst>
            <a:outerShdw blurRad="50800" dist="38100" dir="8100000" algn="tr" rotWithShape="0">
              <a:prstClr val="black">
                <a:alpha val="40000"/>
              </a:prstClr>
            </a:outerShdw>
          </a:effectLst>
        </p:spPr>
      </p:pic>
      <p:pic>
        <p:nvPicPr>
          <p:cNvPr id="12" name="Imagen 11" descr="Forma&#10;&#10;Descripción generada automáticamente con confianza media">
            <a:extLst>
              <a:ext uri="{FF2B5EF4-FFF2-40B4-BE49-F238E27FC236}">
                <a16:creationId xmlns:a16="http://schemas.microsoft.com/office/drawing/2014/main" id="{68AA8E1D-802A-9A15-E97B-BC43037914F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96000" y="5446073"/>
            <a:ext cx="289180" cy="289180"/>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B35490F3-059C-F100-6A75-614216549CB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8190" y="4529518"/>
            <a:ext cx="289180" cy="289180"/>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F3631ADB-54E2-9992-1E4E-48EC8D0ACDC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88190" y="6206798"/>
            <a:ext cx="289180" cy="289180"/>
          </a:xfrm>
          <a:prstGeom prst="rect">
            <a:avLst/>
          </a:prstGeom>
          <a:effectLst>
            <a:outerShdw blurRad="50800" dist="38100" dir="8100000" algn="tr" rotWithShape="0">
              <a:prstClr val="black">
                <a:alpha val="40000"/>
              </a:prstClr>
            </a:outerShdw>
          </a:effectLst>
        </p:spPr>
      </p:pic>
      <p:pic>
        <p:nvPicPr>
          <p:cNvPr id="28" name="Imagen 27" descr="Forma, Flecha&#10;&#10;Descripción generada automáticamente">
            <a:extLst>
              <a:ext uri="{FF2B5EF4-FFF2-40B4-BE49-F238E27FC236}">
                <a16:creationId xmlns:a16="http://schemas.microsoft.com/office/drawing/2014/main" id="{FB8A9D4C-9FB5-4177-9B25-3A32230CDBD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4115" y="3663166"/>
            <a:ext cx="509960" cy="400371"/>
          </a:xfrm>
          <a:prstGeom prst="rect">
            <a:avLst/>
          </a:prstGeom>
          <a:effectLst>
            <a:outerShdw blurRad="50800" dist="38100" dir="8100000" algn="tr" rotWithShape="0">
              <a:prstClr val="black">
                <a:alpha val="40000"/>
              </a:prstClr>
            </a:outerShdw>
          </a:effectLst>
        </p:spPr>
      </p:pic>
      <p:pic>
        <p:nvPicPr>
          <p:cNvPr id="29" name="Imagen 28" descr="Forma, Flecha&#10;&#10;Descripción generada automáticamente">
            <a:extLst>
              <a:ext uri="{FF2B5EF4-FFF2-40B4-BE49-F238E27FC236}">
                <a16:creationId xmlns:a16="http://schemas.microsoft.com/office/drawing/2014/main" id="{33B9C889-C80F-ACFB-A6BB-5C77EFE7B14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424115" y="4957762"/>
            <a:ext cx="509960" cy="40037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E5F419DB-83D5-53E3-1206-54643FDE65AC}"/>
              </a:ext>
            </a:extLst>
          </p:cNvPr>
          <p:cNvSpPr txBox="1"/>
          <p:nvPr/>
        </p:nvSpPr>
        <p:spPr>
          <a:xfrm>
            <a:off x="208722" y="1844725"/>
            <a:ext cx="7658101" cy="1323439"/>
          </a:xfrm>
          <a:prstGeom prst="rect">
            <a:avLst/>
          </a:prstGeom>
          <a:noFill/>
        </p:spPr>
        <p:txBody>
          <a:bodyPr wrap="square">
            <a:spAutoFit/>
          </a:bodyPr>
          <a:lstStyle/>
          <a:p>
            <a:pPr>
              <a:spcBef>
                <a:spcPts val="600"/>
              </a:spcBef>
            </a:pPr>
            <a:r>
              <a:rPr lang="lv-LV" sz="2000" b="1" dirty="0"/>
              <a:t>Mācekļiem it kā bija skaidrs priekšstats par to, kas Kristum bija jādara. Tomēr Jēzum bija grūtības viņiem paskaidrot, ka tas tā nav kā viņi domāja. Viņa misija bija citāda. Viņš nenāca nodibināt valstību uz zemes. Viņa ceļš uz godību gāja caur krustu.</a:t>
            </a:r>
            <a:endParaRPr lang="es-ES" sz="2000" b="1" dirty="0"/>
          </a:p>
        </p:txBody>
      </p:sp>
    </p:spTree>
    <p:extLst>
      <p:ext uri="{BB962C8B-B14F-4D97-AF65-F5344CB8AC3E}">
        <p14:creationId xmlns:p14="http://schemas.microsoft.com/office/powerpoint/2010/main" val="143232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9" fill="hold">
                            <p:stCondLst>
                              <p:cond delay="125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ppt_x</p:attrName>
                                        </p:attrNameLst>
                                      </p:cBhvr>
                                      <p:tavLst>
                                        <p:tav tm="0">
                                          <p:val>
                                            <p:strVal val="#ppt_x-#ppt_w/2"/>
                                          </p:val>
                                        </p:tav>
                                        <p:tav tm="100000">
                                          <p:val>
                                            <p:strVal val="#ppt_x"/>
                                          </p:val>
                                        </p:tav>
                                      </p:tavLst>
                                    </p:anim>
                                    <p:anim calcmode="lin" valueType="num">
                                      <p:cBhvr>
                                        <p:cTn id="38" dur="500" fill="hold"/>
                                        <p:tgtEl>
                                          <p:spTgt spid="28"/>
                                        </p:tgtEl>
                                        <p:attrNameLst>
                                          <p:attrName>ppt_y</p:attrName>
                                        </p:attrNameLst>
                                      </p:cBhvr>
                                      <p:tavLst>
                                        <p:tav tm="0">
                                          <p:val>
                                            <p:strVal val="#ppt_y"/>
                                          </p:val>
                                        </p:tav>
                                        <p:tav tm="100000">
                                          <p:val>
                                            <p:strVal val="#ppt_y"/>
                                          </p:val>
                                        </p:tav>
                                      </p:tavLst>
                                    </p:anim>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500"/>
                                        <p:tgtEl>
                                          <p:spTgt spid="2">
                                            <p:txEl>
                                              <p:pRg st="0" end="0"/>
                                            </p:txEl>
                                          </p:spTgt>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53" presetClass="entr" presetSubtype="16"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ppt_x</p:attrName>
                                        </p:attrNameLst>
                                      </p:cBhvr>
                                      <p:tavLst>
                                        <p:tav tm="0">
                                          <p:val>
                                            <p:strVal val="#ppt_x-#ppt_w/2"/>
                                          </p:val>
                                        </p:tav>
                                        <p:tav tm="100000">
                                          <p:val>
                                            <p:strVal val="#ppt_x"/>
                                          </p:val>
                                        </p:tav>
                                      </p:tavLst>
                                    </p:anim>
                                    <p:anim calcmode="lin" valueType="num">
                                      <p:cBhvr>
                                        <p:cTn id="70" dur="500" fill="hold"/>
                                        <p:tgtEl>
                                          <p:spTgt spid="29"/>
                                        </p:tgtEl>
                                        <p:attrNameLst>
                                          <p:attrName>ppt_y</p:attrName>
                                        </p:attrNameLst>
                                      </p:cBhvr>
                                      <p:tavLst>
                                        <p:tav tm="0">
                                          <p:val>
                                            <p:strVal val="#ppt_y"/>
                                          </p:val>
                                        </p:tav>
                                        <p:tav tm="100000">
                                          <p:val>
                                            <p:strVal val="#ppt_y"/>
                                          </p:val>
                                        </p:tav>
                                      </p:tavLst>
                                    </p:anim>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par>
                          <p:cTn id="77" fill="hold">
                            <p:stCondLst>
                              <p:cond delay="1000"/>
                            </p:stCondLst>
                            <p:childTnLst>
                              <p:par>
                                <p:cTn id="78" presetID="53" presetClass="entr" presetSubtype="16" fill="hold"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childTnLst>
                          </p:cTn>
                        </p:par>
                        <p:par>
                          <p:cTn id="83" fill="hold">
                            <p:stCondLst>
                              <p:cond delay="1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2000"/>
                            </p:stCondLst>
                            <p:childTnLst>
                              <p:par>
                                <p:cTn id="88" presetID="53" presetClass="entr" presetSubtype="16"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500" fill="hold"/>
                                        <p:tgtEl>
                                          <p:spTgt spid="11"/>
                                        </p:tgtEl>
                                        <p:attrNameLst>
                                          <p:attrName>ppt_w</p:attrName>
                                        </p:attrNameLst>
                                      </p:cBhvr>
                                      <p:tavLst>
                                        <p:tav tm="0">
                                          <p:val>
                                            <p:fltVal val="0"/>
                                          </p:val>
                                        </p:tav>
                                        <p:tav tm="100000">
                                          <p:val>
                                            <p:strVal val="#ppt_w"/>
                                          </p:val>
                                        </p:tav>
                                      </p:tavLst>
                                    </p:anim>
                                    <p:anim calcmode="lin" valueType="num">
                                      <p:cBhvr>
                                        <p:cTn id="91" dur="500" fill="hold"/>
                                        <p:tgtEl>
                                          <p:spTgt spid="11"/>
                                        </p:tgtEl>
                                        <p:attrNameLst>
                                          <p:attrName>ppt_h</p:attrName>
                                        </p:attrNameLst>
                                      </p:cBhvr>
                                      <p:tavLst>
                                        <p:tav tm="0">
                                          <p:val>
                                            <p:fltVal val="0"/>
                                          </p:val>
                                        </p:tav>
                                        <p:tav tm="100000">
                                          <p:val>
                                            <p:strVal val="#ppt_h"/>
                                          </p:val>
                                        </p:tav>
                                      </p:tavLst>
                                    </p:anim>
                                    <p:animEffect transition="in" filter="fade">
                                      <p:cBhvr>
                                        <p:cTn id="92" dur="500"/>
                                        <p:tgtEl>
                                          <p:spTgt spid="11"/>
                                        </p:tgtEl>
                                      </p:cBhvr>
                                    </p:animEffect>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3000"/>
                            </p:stCondLst>
                            <p:childTnLst>
                              <p:par>
                                <p:cTn id="98" presetID="53" presetClass="entr" presetSubtype="16" fill="hold" nodeType="after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p:cTn id="100" dur="500" fill="hold"/>
                                        <p:tgtEl>
                                          <p:spTgt spid="15"/>
                                        </p:tgtEl>
                                        <p:attrNameLst>
                                          <p:attrName>ppt_w</p:attrName>
                                        </p:attrNameLst>
                                      </p:cBhvr>
                                      <p:tavLst>
                                        <p:tav tm="0">
                                          <p:val>
                                            <p:fltVal val="0"/>
                                          </p:val>
                                        </p:tav>
                                        <p:tav tm="100000">
                                          <p:val>
                                            <p:strVal val="#ppt_w"/>
                                          </p:val>
                                        </p:tav>
                                      </p:tavLst>
                                    </p:anim>
                                    <p:anim calcmode="lin" valueType="num">
                                      <p:cBhvr>
                                        <p:cTn id="101" dur="500" fill="hold"/>
                                        <p:tgtEl>
                                          <p:spTgt spid="15"/>
                                        </p:tgtEl>
                                        <p:attrNameLst>
                                          <p:attrName>ppt_h</p:attrName>
                                        </p:attrNameLst>
                                      </p:cBhvr>
                                      <p:tavLst>
                                        <p:tav tm="0">
                                          <p:val>
                                            <p:fltVal val="0"/>
                                          </p:val>
                                        </p:tav>
                                        <p:tav tm="100000">
                                          <p:val>
                                            <p:strVal val="#ppt_h"/>
                                          </p:val>
                                        </p:tav>
                                      </p:tavLst>
                                    </p:anim>
                                    <p:animEffect transition="in" filter="fade">
                                      <p:cBhvr>
                                        <p:cTn id="102" dur="500"/>
                                        <p:tgtEl>
                                          <p:spTgt spid="15"/>
                                        </p:tgtEl>
                                      </p:cBhvr>
                                    </p:animEffect>
                                  </p:childTnLst>
                                </p:cTn>
                              </p:par>
                            </p:childTnLst>
                          </p:cTn>
                        </p:par>
                        <p:par>
                          <p:cTn id="103" fill="hold">
                            <p:stCondLst>
                              <p:cond delay="3500"/>
                            </p:stCondLst>
                            <p:childTnLst>
                              <p:par>
                                <p:cTn id="104" presetID="22" presetClass="entr" presetSubtype="8" fill="hold" grpId="0" nodeType="afterEffect">
                                  <p:stCondLst>
                                    <p:cond delay="0"/>
                                  </p:stCondLst>
                                  <p:childTnLst>
                                    <p:set>
                                      <p:cBhvr>
                                        <p:cTn id="105" dur="1" fill="hold">
                                          <p:stCondLst>
                                            <p:cond delay="0"/>
                                          </p:stCondLst>
                                        </p:cTn>
                                        <p:tgtEl>
                                          <p:spTgt spid="2">
                                            <p:txEl>
                                              <p:pRg st="6" end="6"/>
                                            </p:txEl>
                                          </p:spTgt>
                                        </p:tgtEl>
                                        <p:attrNameLst>
                                          <p:attrName>style.visibility</p:attrName>
                                        </p:attrNameLst>
                                      </p:cBhvr>
                                      <p:to>
                                        <p:strVal val="visible"/>
                                      </p:to>
                                    </p:set>
                                    <p:animEffect transition="in" filter="wipe(left)">
                                      <p:cBhvr>
                                        <p:cTn id="10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77D8C73-6904-F457-25AD-09AC169F413A}"/>
              </a:ext>
            </a:extLst>
          </p:cNvPr>
          <p:cNvSpPr txBox="1"/>
          <p:nvPr/>
        </p:nvSpPr>
        <p:spPr>
          <a:xfrm>
            <a:off x="0" y="1754493"/>
            <a:ext cx="8730114" cy="2554545"/>
          </a:xfrm>
          <a:prstGeom prst="rect">
            <a:avLst/>
          </a:prstGeom>
          <a:noFill/>
        </p:spPr>
        <p:txBody>
          <a:bodyPr wrap="square">
            <a:spAutoFit/>
          </a:bodyPr>
          <a:lstStyle/>
          <a:p>
            <a:pPr algn="ctr"/>
            <a:r>
              <a:rPr lang="lv-LV" sz="8000" b="1" dirty="0">
                <a:ln w="12700" cmpd="sng">
                  <a:solidFill>
                    <a:srgbClr val="B8783A"/>
                  </a:solidFill>
                  <a:prstDash val="solid"/>
                </a:ln>
                <a:gradFill>
                  <a:gsLst>
                    <a:gs pos="0">
                      <a:schemeClr val="bg2">
                        <a:lumMod val="75000"/>
                      </a:schemeClr>
                    </a:gs>
                    <a:gs pos="4000">
                      <a:srgbClr val="FFFF81"/>
                    </a:gs>
                    <a:gs pos="87000">
                      <a:schemeClr val="bg2">
                        <a:lumMod val="20000"/>
                        <a:lumOff val="80000"/>
                      </a:schemeClr>
                    </a:gs>
                  </a:gsLst>
                  <a:lin ang="5400000"/>
                </a:gradFill>
                <a:effectLst>
                  <a:outerShdw blurRad="38100" dist="38100" dir="2700000" algn="tl">
                    <a:srgbClr val="000000">
                      <a:alpha val="43137"/>
                    </a:srgbClr>
                  </a:outerShdw>
                </a:effectLst>
              </a:rPr>
              <a:t>MĀCĪBA DIVOS POSMOS</a:t>
            </a:r>
            <a:endParaRPr lang="es-ES" sz="8000" b="1" dirty="0">
              <a:ln w="12700" cmpd="sng">
                <a:solidFill>
                  <a:srgbClr val="B8783A"/>
                </a:solidFill>
                <a:prstDash val="solid"/>
              </a:ln>
              <a:gradFill>
                <a:gsLst>
                  <a:gs pos="0">
                    <a:schemeClr val="bg2">
                      <a:lumMod val="75000"/>
                    </a:schemeClr>
                  </a:gs>
                  <a:gs pos="4000">
                    <a:srgbClr val="FFFF81"/>
                  </a:gs>
                  <a:gs pos="87000">
                    <a:schemeClr val="bg2">
                      <a:lumMod val="20000"/>
                      <a:lumOff val="80000"/>
                    </a:schemeClr>
                  </a:gs>
                </a:gsLst>
                <a:lin ang="5400000"/>
              </a:gra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31298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286461-4388-F559-4B63-83865BA7517D}"/>
              </a:ext>
            </a:extLst>
          </p:cNvPr>
          <p:cNvSpPr txBox="1"/>
          <p:nvPr/>
        </p:nvSpPr>
        <p:spPr>
          <a:xfrm>
            <a:off x="0" y="0"/>
            <a:ext cx="12191999" cy="769441"/>
          </a:xfrm>
          <a:prstGeom prst="rect">
            <a:avLst/>
          </a:prstGeom>
          <a:noFill/>
        </p:spPr>
        <p:txBody>
          <a:bodyPr wrap="square">
            <a:spAutoFit/>
            <a:scene3d>
              <a:camera prst="orthographicFront"/>
              <a:lightRig rig="glow" dir="t"/>
            </a:scene3d>
            <a:sp3d extrusionH="57150" contourW="25400">
              <a:bevelT h="25400" prst="softRound"/>
              <a:contourClr>
                <a:schemeClr val="accent3">
                  <a:lumMod val="75000"/>
                </a:schemeClr>
              </a:contourClr>
            </a:sp3d>
          </a:bodyPr>
          <a:lstStyle/>
          <a:p>
            <a:pPr algn="ctr"/>
            <a:r>
              <a:rPr lang="lv-LV"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PAMATMĀCĪBA</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BC8D5FE-9D68-38F1-ACA4-BA75BEED5143}"/>
              </a:ext>
            </a:extLst>
          </p:cNvPr>
          <p:cNvSpPr txBox="1"/>
          <p:nvPr/>
        </p:nvSpPr>
        <p:spPr>
          <a:xfrm>
            <a:off x="0" y="622875"/>
            <a:ext cx="12191998" cy="369332"/>
          </a:xfrm>
          <a:prstGeom prst="rect">
            <a:avLst/>
          </a:prstGeom>
          <a:solidFill>
            <a:schemeClr val="accent1">
              <a:lumMod val="20000"/>
              <a:lumOff val="80000"/>
            </a:schemeClr>
          </a:solidFill>
        </p:spPr>
        <p:txBody>
          <a:bodyPr wrap="square">
            <a:spAutoFit/>
            <a:scene3d>
              <a:camera prst="orthographicFront"/>
              <a:lightRig rig="threePt" dir="t"/>
            </a:scene3d>
            <a:sp3d extrusionH="57150">
              <a:bevelT w="38100" h="38100"/>
            </a:sp3d>
          </a:bodyPr>
          <a:lstStyle/>
          <a:p>
            <a:pPr algn="ctr"/>
            <a:r>
              <a:rPr lang="lv-LV" b="1" dirty="0">
                <a:solidFill>
                  <a:schemeClr val="accent2">
                    <a:lumMod val="50000"/>
                  </a:schemeClr>
                </a:solidFill>
                <a:latin typeface="Comic Sans MS" panose="030F0702030302020204" pitchFamily="66" charset="0"/>
              </a:rPr>
              <a:t>“Un, acis pacēlis, tas sacīja: "Es redzu cilvēkus, kokiem līdzīgus, staigājam.” </a:t>
            </a:r>
            <a:r>
              <a:rPr lang="lv-LV" sz="1400" b="1" dirty="0">
                <a:solidFill>
                  <a:schemeClr val="accent2">
                    <a:lumMod val="50000"/>
                  </a:schemeClr>
                </a:solidFill>
                <a:latin typeface="Comic Sans MS" panose="030F0702030302020204" pitchFamily="66" charset="0"/>
              </a:rPr>
              <a:t>(Markus 8:24)</a:t>
            </a:r>
          </a:p>
        </p:txBody>
      </p:sp>
      <p:sp>
        <p:nvSpPr>
          <p:cNvPr id="6" name="CuadroTexto 5">
            <a:extLst>
              <a:ext uri="{FF2B5EF4-FFF2-40B4-BE49-F238E27FC236}">
                <a16:creationId xmlns:a16="http://schemas.microsoft.com/office/drawing/2014/main" id="{C4B4F90B-3D85-7922-7591-DF791D2955BE}"/>
              </a:ext>
            </a:extLst>
          </p:cNvPr>
          <p:cNvSpPr txBox="1"/>
          <p:nvPr/>
        </p:nvSpPr>
        <p:spPr>
          <a:xfrm>
            <a:off x="6207323" y="1026665"/>
            <a:ext cx="5984675" cy="707886"/>
          </a:xfrm>
          <a:prstGeom prst="rect">
            <a:avLst/>
          </a:prstGeom>
          <a:noFill/>
        </p:spPr>
        <p:txBody>
          <a:bodyPr wrap="square" rtlCol="0">
            <a:spAutoFit/>
          </a:bodyPr>
          <a:lstStyle/>
          <a:p>
            <a:pPr>
              <a:spcBef>
                <a:spcPts val="600"/>
              </a:spcBef>
            </a:pPr>
            <a:r>
              <a:rPr lang="lv-LV" sz="2000" b="1" dirty="0"/>
              <a:t>Markus 8:22-26 aprakstītā dziedināšana ir dīvainākais Jēzus dziedināšanas gadījums.</a:t>
            </a:r>
          </a:p>
        </p:txBody>
      </p:sp>
      <p:grpSp>
        <p:nvGrpSpPr>
          <p:cNvPr id="9" name="Grupo 8">
            <a:extLst>
              <a:ext uri="{FF2B5EF4-FFF2-40B4-BE49-F238E27FC236}">
                <a16:creationId xmlns:a16="http://schemas.microsoft.com/office/drawing/2014/main" id="{BDF4618E-1510-1786-9A9B-2C5B92783707}"/>
              </a:ext>
            </a:extLst>
          </p:cNvPr>
          <p:cNvGrpSpPr/>
          <p:nvPr/>
        </p:nvGrpSpPr>
        <p:grpSpPr>
          <a:xfrm>
            <a:off x="168714" y="1136653"/>
            <a:ext cx="5859028" cy="2929514"/>
            <a:chOff x="7658101" y="1062458"/>
            <a:chExt cx="4267200" cy="2133600"/>
          </a:xfrm>
        </p:grpSpPr>
        <p:pic>
          <p:nvPicPr>
            <p:cNvPr id="8" name="Imagen 7" descr="Un dibujo de una persona&#10;&#10;Descripción generada automáticamente con confianza baja">
              <a:extLst>
                <a:ext uri="{FF2B5EF4-FFF2-40B4-BE49-F238E27FC236}">
                  <a16:creationId xmlns:a16="http://schemas.microsoft.com/office/drawing/2014/main" id="{4A71D5B4-DAF1-7BEA-12C8-2340E5AFF4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58101" y="1062458"/>
              <a:ext cx="4267200" cy="2133600"/>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descr="Imagen que contiene agua&#10;&#10;Descripción generada automáticamente">
              <a:extLst>
                <a:ext uri="{FF2B5EF4-FFF2-40B4-BE49-F238E27FC236}">
                  <a16:creationId xmlns:a16="http://schemas.microsoft.com/office/drawing/2014/main" id="{CB22DCF5-7F0A-972F-70B1-F3795D4892B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77214" y="1155503"/>
              <a:ext cx="1838274" cy="1029433"/>
            </a:xfrm>
            <a:prstGeom prst="rect">
              <a:avLst/>
            </a:prstGeom>
            <a:effectLst>
              <a:innerShdw blurRad="114300">
                <a:prstClr val="black"/>
              </a:innerShdw>
            </a:effectLst>
          </p:spPr>
        </p:pic>
      </p:grpSp>
      <p:pic>
        <p:nvPicPr>
          <p:cNvPr id="11" name="Imagen 10" descr="Un grupo de personas disfrazadas&#10;&#10;Descripción generada automáticamente con confianza media">
            <a:extLst>
              <a:ext uri="{FF2B5EF4-FFF2-40B4-BE49-F238E27FC236}">
                <a16:creationId xmlns:a16="http://schemas.microsoft.com/office/drawing/2014/main" id="{C5E4C5BA-60A3-762D-3138-BC2DD55AA69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87865" y="4194852"/>
            <a:ext cx="3256145" cy="2506715"/>
          </a:xfrm>
          <a:prstGeom prst="roundRect">
            <a:avLst>
              <a:gd name="adj" fmla="val 745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17423"/>
            </a:contourClr>
          </a:sp3d>
        </p:spPr>
      </p:pic>
      <p:pic>
        <p:nvPicPr>
          <p:cNvPr id="13" name="Imagen 12" descr="Una caricatura de una persona con un turbante en la cabeza&#10;&#10;Descripción generada automáticamente con confianza media">
            <a:extLst>
              <a:ext uri="{FF2B5EF4-FFF2-40B4-BE49-F238E27FC236}">
                <a16:creationId xmlns:a16="http://schemas.microsoft.com/office/drawing/2014/main" id="{266C570C-0CBF-596C-1800-D3E0F29B757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202"/>
          <a:stretch/>
        </p:blipFill>
        <p:spPr>
          <a:xfrm>
            <a:off x="6127038" y="4194852"/>
            <a:ext cx="2561530" cy="2506715"/>
          </a:xfrm>
          <a:prstGeom prst="roundRect">
            <a:avLst>
              <a:gd name="adj" fmla="val 898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9900"/>
            </a:contourClr>
          </a:sp3d>
        </p:spPr>
      </p:pic>
      <p:sp>
        <p:nvSpPr>
          <p:cNvPr id="15" name="CuadroTexto 14">
            <a:extLst>
              <a:ext uri="{FF2B5EF4-FFF2-40B4-BE49-F238E27FC236}">
                <a16:creationId xmlns:a16="http://schemas.microsoft.com/office/drawing/2014/main" id="{808CD751-1DDE-A7F5-9B58-361441C1277F}"/>
              </a:ext>
            </a:extLst>
          </p:cNvPr>
          <p:cNvSpPr txBox="1"/>
          <p:nvPr/>
        </p:nvSpPr>
        <p:spPr>
          <a:xfrm>
            <a:off x="149186" y="4176011"/>
            <a:ext cx="5878556" cy="1323439"/>
          </a:xfrm>
          <a:prstGeom prst="rect">
            <a:avLst/>
          </a:prstGeom>
          <a:noFill/>
        </p:spPr>
        <p:txBody>
          <a:bodyPr wrap="square">
            <a:spAutoFit/>
          </a:bodyPr>
          <a:lstStyle/>
          <a:p>
            <a:pPr>
              <a:spcBef>
                <a:spcPts val="600"/>
              </a:spcBef>
            </a:pPr>
            <a:r>
              <a:rPr lang="lv-LV" sz="2000" b="1" dirty="0"/>
              <a:t>Pirmajā posmā mācekļi bija nonākuši pie secinājuma, ka Jēzus ir Kristus. Lai nostiprinātu šo patiesību viņu prātos, Jēzus viņiem uzdeva netiešu un tiešu jautājumu (Mk.8:27-29).</a:t>
            </a:r>
            <a:endParaRPr lang="es-ES" sz="2000" b="1" dirty="0"/>
          </a:p>
        </p:txBody>
      </p:sp>
      <p:sp>
        <p:nvSpPr>
          <p:cNvPr id="7" name="CuadroTexto 6">
            <a:extLst>
              <a:ext uri="{FF2B5EF4-FFF2-40B4-BE49-F238E27FC236}">
                <a16:creationId xmlns:a16="http://schemas.microsoft.com/office/drawing/2014/main" id="{C464FC83-DF63-6870-BE48-B5638CEA785F}"/>
              </a:ext>
            </a:extLst>
          </p:cNvPr>
          <p:cNvSpPr txBox="1"/>
          <p:nvPr/>
        </p:nvSpPr>
        <p:spPr>
          <a:xfrm>
            <a:off x="6207323" y="2677858"/>
            <a:ext cx="5984677" cy="1015663"/>
          </a:xfrm>
          <a:prstGeom prst="rect">
            <a:avLst/>
          </a:prstGeom>
          <a:noFill/>
        </p:spPr>
        <p:txBody>
          <a:bodyPr wrap="square">
            <a:spAutoFit/>
          </a:bodyPr>
          <a:lstStyle/>
          <a:p>
            <a:pPr>
              <a:spcBef>
                <a:spcPts val="600"/>
              </a:spcBef>
            </a:pPr>
            <a:r>
              <a:rPr lang="lv-LV" sz="2000" b="1" dirty="0"/>
              <a:t>Šis brīnums bija kā līdzība Jēzus pamācībai, sagatavot mācekļus vislabāk izprast Viņa glābjošās misijas būtību.</a:t>
            </a:r>
            <a:endParaRPr lang="es-ES" sz="2000" b="1" dirty="0"/>
          </a:p>
        </p:txBody>
      </p:sp>
      <p:sp>
        <p:nvSpPr>
          <p:cNvPr id="12" name="CuadroTexto 11">
            <a:extLst>
              <a:ext uri="{FF2B5EF4-FFF2-40B4-BE49-F238E27FC236}">
                <a16:creationId xmlns:a16="http://schemas.microsoft.com/office/drawing/2014/main" id="{F750D55C-E069-CA91-9175-5717005154DC}"/>
              </a:ext>
            </a:extLst>
          </p:cNvPr>
          <p:cNvSpPr txBox="1"/>
          <p:nvPr/>
        </p:nvSpPr>
        <p:spPr>
          <a:xfrm>
            <a:off x="6207323" y="1734551"/>
            <a:ext cx="5984677" cy="707886"/>
          </a:xfrm>
          <a:prstGeom prst="rect">
            <a:avLst/>
          </a:prstGeom>
          <a:noFill/>
        </p:spPr>
        <p:txBody>
          <a:bodyPr wrap="square">
            <a:spAutoFit/>
          </a:bodyPr>
          <a:lstStyle/>
          <a:p>
            <a:pPr>
              <a:spcBef>
                <a:spcPts val="600"/>
              </a:spcBef>
            </a:pPr>
            <a:r>
              <a:rPr lang="lv-LV" sz="2000" b="1" dirty="0"/>
              <a:t>Pirmajā fāzē cilvēks spēja redzēt vāji. Otrajā fāzē viņš tagad visu redz skaidri.</a:t>
            </a:r>
            <a:endParaRPr lang="es-ES" sz="2000" b="1" dirty="0"/>
          </a:p>
        </p:txBody>
      </p:sp>
      <p:sp>
        <p:nvSpPr>
          <p:cNvPr id="16" name="CuadroTexto 15">
            <a:extLst>
              <a:ext uri="{FF2B5EF4-FFF2-40B4-BE49-F238E27FC236}">
                <a16:creationId xmlns:a16="http://schemas.microsoft.com/office/drawing/2014/main" id="{A5DCDAA6-BD4C-6E9F-0099-4447014EC0B1}"/>
              </a:ext>
            </a:extLst>
          </p:cNvPr>
          <p:cNvSpPr txBox="1"/>
          <p:nvPr/>
        </p:nvSpPr>
        <p:spPr>
          <a:xfrm>
            <a:off x="168714" y="5675427"/>
            <a:ext cx="5859027" cy="1015663"/>
          </a:xfrm>
          <a:prstGeom prst="rect">
            <a:avLst/>
          </a:prstGeom>
          <a:noFill/>
        </p:spPr>
        <p:txBody>
          <a:bodyPr wrap="square">
            <a:spAutoFit/>
          </a:bodyPr>
          <a:lstStyle/>
          <a:p>
            <a:pPr>
              <a:spcBef>
                <a:spcPts val="600"/>
              </a:spcBef>
            </a:pPr>
            <a:r>
              <a:rPr lang="lv-LV" sz="2000" b="1" dirty="0"/>
              <a:t>Mācekļiem vajadzēja klusēt par šo apgalvojumu, jo viņi vēl nebija sapratuši šī Vārda būtību un sekas (Mk.8:30).</a:t>
            </a:r>
            <a:endParaRPr lang="es-ES" sz="2000" b="1" dirty="0"/>
          </a:p>
        </p:txBody>
      </p:sp>
    </p:spTree>
    <p:extLst>
      <p:ext uri="{BB962C8B-B14F-4D97-AF65-F5344CB8AC3E}">
        <p14:creationId xmlns:p14="http://schemas.microsoft.com/office/powerpoint/2010/main" val="346141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3"/>
                                        </p:tgtEl>
                                      </p:cBhvr>
                                    </p:animEffect>
                                  </p:childTnLst>
                                </p:cTn>
                              </p:par>
                              <p:par>
                                <p:cTn id="48" presetID="25"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1"/>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5" grpId="0"/>
      <p:bldP spid="7" grpId="0"/>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9" name="Conector recto 18">
            <a:extLst>
              <a:ext uri="{FF2B5EF4-FFF2-40B4-BE49-F238E27FC236}">
                <a16:creationId xmlns:a16="http://schemas.microsoft.com/office/drawing/2014/main" id="{1E6480FB-5B32-961A-F7CD-4D4672C5B437}"/>
              </a:ext>
            </a:extLst>
          </p:cNvPr>
          <p:cNvCxnSpPr>
            <a:cxnSpLocks noGrp="1" noRot="1" noMove="1" noResize="1" noEditPoints="1" noAdjustHandles="1" noChangeArrowheads="1" noChangeShapeType="1"/>
          </p:cNvCxnSpPr>
          <p:nvPr/>
        </p:nvCxnSpPr>
        <p:spPr>
          <a:xfrm>
            <a:off x="0" y="1670953"/>
            <a:ext cx="12192000" cy="0"/>
          </a:xfrm>
          <a:prstGeom prst="line">
            <a:avLst/>
          </a:prstGeom>
          <a:ln w="57150"/>
          <a:scene3d>
            <a:camera prst="orthographicFront"/>
            <a:lightRig rig="threePt" dir="t"/>
          </a:scene3d>
          <a:sp3d>
            <a:bevelT/>
          </a:sp3d>
        </p:spPr>
        <p:style>
          <a:lnRef idx="3">
            <a:schemeClr val="accent5"/>
          </a:lnRef>
          <a:fillRef idx="0">
            <a:schemeClr val="accent5"/>
          </a:fillRef>
          <a:effectRef idx="2">
            <a:schemeClr val="accent5"/>
          </a:effectRef>
          <a:fontRef idx="minor">
            <a:schemeClr val="tx1"/>
          </a:fontRef>
        </p:style>
      </p:cxnSp>
      <p:sp>
        <p:nvSpPr>
          <p:cNvPr id="3" name="CuadroTexto 2">
            <a:extLst>
              <a:ext uri="{FF2B5EF4-FFF2-40B4-BE49-F238E27FC236}">
                <a16:creationId xmlns:a16="http://schemas.microsoft.com/office/drawing/2014/main" id="{7E693DF7-E9DC-F2D0-2CE6-A0B096A54590}"/>
              </a:ext>
            </a:extLst>
          </p:cNvPr>
          <p:cNvSpPr txBox="1"/>
          <p:nvPr/>
        </p:nvSpPr>
        <p:spPr>
          <a:xfrm>
            <a:off x="0" y="0"/>
            <a:ext cx="9006853" cy="769441"/>
          </a:xfrm>
          <a:prstGeom prst="rect">
            <a:avLst/>
          </a:prstGeom>
          <a:noFill/>
        </p:spPr>
        <p:txBody>
          <a:bodyPr wrap="square">
            <a:spAutoFit/>
          </a:bodyPr>
          <a:lstStyle/>
          <a:p>
            <a:pPr algn="ctr"/>
            <a:r>
              <a:rPr lang="lv-LV" sz="4400" b="1" spc="600" dirty="0">
                <a:ln w="19050">
                  <a:solidFill>
                    <a:schemeClr val="accent5"/>
                  </a:solidFill>
                  <a:prstDash val="solid"/>
                </a:ln>
                <a:solidFill>
                  <a:srgbClr val="FFFFFF"/>
                </a:solidFill>
                <a:effectLst>
                  <a:outerShdw blurRad="38100" dist="22860" dir="5400000" algn="tl" rotWithShape="0">
                    <a:srgbClr val="000000">
                      <a:alpha val="68000"/>
                    </a:srgbClr>
                  </a:outerShdw>
                </a:effectLst>
              </a:rPr>
              <a:t>PILNĪGAS ZINĀŠANAS</a:t>
            </a:r>
            <a:endParaRPr lang="es-ES" sz="4400" b="1" spc="600" dirty="0">
              <a:ln w="19050">
                <a:solidFill>
                  <a:schemeClr val="accent5"/>
                </a:solidFill>
                <a:prstDash val="solid"/>
              </a:ln>
              <a:solidFill>
                <a:srgbClr val="FFFFFF"/>
              </a:solidFill>
              <a:effectLst>
                <a:outerShdw blurRad="38100" dist="22860" dir="5400000" algn="tl" rotWithShape="0">
                  <a:srgbClr val="000000">
                    <a:alpha val="68000"/>
                  </a:srgbClr>
                </a:outerShdw>
              </a:effectLst>
            </a:endParaRPr>
          </a:p>
        </p:txBody>
      </p:sp>
      <p:sp>
        <p:nvSpPr>
          <p:cNvPr id="5" name="CuadroTexto 4">
            <a:extLst>
              <a:ext uri="{FF2B5EF4-FFF2-40B4-BE49-F238E27FC236}">
                <a16:creationId xmlns:a16="http://schemas.microsoft.com/office/drawing/2014/main" id="{07B479DD-3C94-E664-DF10-9E11AEE499BB}"/>
              </a:ext>
            </a:extLst>
          </p:cNvPr>
          <p:cNvSpPr txBox="1"/>
          <p:nvPr/>
        </p:nvSpPr>
        <p:spPr>
          <a:xfrm>
            <a:off x="1" y="671423"/>
            <a:ext cx="9006854" cy="923330"/>
          </a:xfrm>
          <a:prstGeom prst="rect">
            <a:avLst/>
          </a:prstGeom>
          <a:solidFill>
            <a:srgbClr val="D4F4F8"/>
          </a:solid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a:t>
            </a:r>
            <a:r>
              <a:rPr lang="lv-LV" b="1" dirty="0">
                <a:solidFill>
                  <a:schemeClr val="accent3">
                    <a:lumMod val="75000"/>
                  </a:schemeClr>
                </a:solidFill>
                <a:latin typeface="Comic Sans MS" panose="030F0702030302020204" pitchFamily="66" charset="0"/>
              </a:rPr>
              <a:t>Un Viņš sāka tos mācīt, ka Cilvēka Dēlam daudz būs ciest un vecaju un augsto priesteru, un rakstu mācītāju atmestam tapt, un tapt nokautam un pēc trim dienām augšāmcelties.</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(Mar</a:t>
            </a:r>
            <a:r>
              <a:rPr lang="lv-LV" sz="1400" b="1" dirty="0" err="1">
                <a:solidFill>
                  <a:schemeClr val="accent3">
                    <a:lumMod val="75000"/>
                  </a:schemeClr>
                </a:solidFill>
                <a:latin typeface="Comic Sans MS" panose="030F0702030302020204" pitchFamily="66" charset="0"/>
              </a:rPr>
              <a:t>ku</a:t>
            </a:r>
            <a:r>
              <a:rPr lang="es-ES" sz="1400" b="1" dirty="0">
                <a:solidFill>
                  <a:schemeClr val="accent3">
                    <a:lumMod val="75000"/>
                  </a:schemeClr>
                </a:solidFill>
                <a:latin typeface="Comic Sans MS" panose="030F0702030302020204" pitchFamily="66" charset="0"/>
              </a:rPr>
              <a:t>s 8:31)</a:t>
            </a:r>
          </a:p>
        </p:txBody>
      </p:sp>
      <p:sp>
        <p:nvSpPr>
          <p:cNvPr id="6" name="CuadroTexto 5">
            <a:extLst>
              <a:ext uri="{FF2B5EF4-FFF2-40B4-BE49-F238E27FC236}">
                <a16:creationId xmlns:a16="http://schemas.microsoft.com/office/drawing/2014/main" id="{A8E7B18E-9C69-5BAC-6C61-6FFD6DD24DE6}"/>
              </a:ext>
            </a:extLst>
          </p:cNvPr>
          <p:cNvSpPr txBox="1"/>
          <p:nvPr/>
        </p:nvSpPr>
        <p:spPr>
          <a:xfrm>
            <a:off x="4009549" y="1861729"/>
            <a:ext cx="8058392" cy="1323439"/>
          </a:xfrm>
          <a:prstGeom prst="rect">
            <a:avLst/>
          </a:prstGeom>
          <a:noFill/>
        </p:spPr>
        <p:txBody>
          <a:bodyPr wrap="square" rtlCol="0">
            <a:spAutoFit/>
          </a:bodyPr>
          <a:lstStyle/>
          <a:p>
            <a:pPr>
              <a:spcBef>
                <a:spcPts val="600"/>
              </a:spcBef>
            </a:pPr>
            <a:r>
              <a:rPr lang="lv-LV" sz="2000" b="1" dirty="0"/>
              <a:t>Otrajā mācības posmā Jēzus pasacīja skaidri, ka tiks noraidīts, tiks nokauts un pēc trim dienām augšāmcelsies (Mk.8:31-32a). Tad Pēteris Viņu savrup vedis, iesāka Viņu apsaukt: "Lai Dievs pasargā, Kungs, ka Tev tas nenotiek!" (Mk.8:32b; Mat.16:22).</a:t>
            </a:r>
            <a:endParaRPr lang="es-ES" sz="2000" b="1" dirty="0"/>
          </a:p>
        </p:txBody>
      </p:sp>
      <p:pic>
        <p:nvPicPr>
          <p:cNvPr id="4" name="Imagen 3" descr="Un hombre con un bate de beisbol&#10;&#10;Descripción generada automáticamente con confianza baja">
            <a:extLst>
              <a:ext uri="{FF2B5EF4-FFF2-40B4-BE49-F238E27FC236}">
                <a16:creationId xmlns:a16="http://schemas.microsoft.com/office/drawing/2014/main" id="{C8DAE16D-0066-536B-9C53-45747C0C7C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7"/>
          <a:stretch/>
        </p:blipFill>
        <p:spPr>
          <a:xfrm>
            <a:off x="9176138" y="3301465"/>
            <a:ext cx="2853102" cy="3449597"/>
          </a:xfrm>
          <a:prstGeom prst="roundRect">
            <a:avLst>
              <a:gd name="adj" fmla="val 0"/>
            </a:avLst>
          </a:prstGeom>
          <a:ln w="190500" cap="rnd">
            <a:solidFill>
              <a:srgbClr val="A67225"/>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Dibujo de una persona&#10;&#10;Descripción generada automáticamente con confianza baja">
            <a:extLst>
              <a:ext uri="{FF2B5EF4-FFF2-40B4-BE49-F238E27FC236}">
                <a16:creationId xmlns:a16="http://schemas.microsoft.com/office/drawing/2014/main" id="{A7ABC0E3-4B9E-D531-0CC4-3B05F5B3E5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4996" y="4482887"/>
            <a:ext cx="3553419" cy="2132051"/>
          </a:xfrm>
          <a:prstGeom prst="rect">
            <a:avLst/>
          </a:prstGeom>
          <a:solidFill>
            <a:srgbClr val="FFFFFF">
              <a:shade val="85000"/>
            </a:srgbClr>
          </a:solidFill>
          <a:ln w="38100" cap="sq">
            <a:solidFill>
              <a:schemeClr val="bg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descr="Imagen que contiene sostener, zapatos, puesto, niña&#10;&#10;Descripción generada automáticamente">
            <a:extLst>
              <a:ext uri="{FF2B5EF4-FFF2-40B4-BE49-F238E27FC236}">
                <a16:creationId xmlns:a16="http://schemas.microsoft.com/office/drawing/2014/main" id="{1B9D2892-EB51-567B-0C6F-87C51B841BC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4059" y="1794354"/>
            <a:ext cx="3781550" cy="2565133"/>
          </a:xfrm>
          <a:prstGeom prst="ellipse">
            <a:avLst/>
          </a:prstGeom>
          <a:ln w="63500" cap="rnd">
            <a:solidFill>
              <a:schemeClr val="accent3">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47BA294C-51AA-8687-5A25-28A8F32CF472}"/>
              </a:ext>
            </a:extLst>
          </p:cNvPr>
          <p:cNvSpPr txBox="1"/>
          <p:nvPr/>
        </p:nvSpPr>
        <p:spPr>
          <a:xfrm>
            <a:off x="3957579" y="5158346"/>
            <a:ext cx="5101242" cy="1631216"/>
          </a:xfrm>
          <a:prstGeom prst="rect">
            <a:avLst/>
          </a:prstGeom>
          <a:noFill/>
        </p:spPr>
        <p:txBody>
          <a:bodyPr wrap="square">
            <a:spAutoFit/>
          </a:bodyPr>
          <a:lstStyle/>
          <a:p>
            <a:pPr>
              <a:spcBef>
                <a:spcPts val="600"/>
              </a:spcBef>
            </a:pPr>
            <a:r>
              <a:rPr lang="lv-LV" sz="2000" b="1" dirty="0"/>
              <a:t>Tas vēl nebija viss. Viņa sekotājiem vajadzēja iet to pašu ceļu. Vajadzēja uzņemties katram savu krustu, dzīvot vai mirt par dārgo pestīšanas Dāvanu un palīdzēt arī citiem šo pestīšanu iemantot (Mk.8:34-38).</a:t>
            </a:r>
            <a:endParaRPr lang="es-ES" sz="2000" b="1" dirty="0"/>
          </a:p>
        </p:txBody>
      </p:sp>
      <p:sp>
        <p:nvSpPr>
          <p:cNvPr id="16" name="CuadroTexto 15">
            <a:extLst>
              <a:ext uri="{FF2B5EF4-FFF2-40B4-BE49-F238E27FC236}">
                <a16:creationId xmlns:a16="http://schemas.microsoft.com/office/drawing/2014/main" id="{7C7EC321-12AD-7B39-4DAE-C18D67B37924}"/>
              </a:ext>
            </a:extLst>
          </p:cNvPr>
          <p:cNvSpPr txBox="1"/>
          <p:nvPr/>
        </p:nvSpPr>
        <p:spPr>
          <a:xfrm>
            <a:off x="4009549" y="3202261"/>
            <a:ext cx="4997303" cy="1938992"/>
          </a:xfrm>
          <a:prstGeom prst="rect">
            <a:avLst/>
          </a:prstGeom>
          <a:noFill/>
        </p:spPr>
        <p:txBody>
          <a:bodyPr wrap="square">
            <a:spAutoFit/>
          </a:bodyPr>
          <a:lstStyle/>
          <a:p>
            <a:pPr>
              <a:spcBef>
                <a:spcPts val="600"/>
              </a:spcBef>
            </a:pPr>
            <a:r>
              <a:rPr lang="lv-LV" sz="2000" b="1" dirty="0"/>
              <a:t>Pēterim neapzinoties, viņš izmantoja to pašu taktiku, ko sātans izmantoja tuksnesī pret Jēzu (Mat.4:8-9; Mk.8:33). Vieglais ceļš Jēzu aicināja nodibināt zemes valstību, bet patiesais, smagais ciešanu ceļš veda uz mūsu atpestīšanu – glābšanu!</a:t>
            </a:r>
            <a:endParaRPr lang="es-ES" sz="2000" b="1" dirty="0"/>
          </a:p>
        </p:txBody>
      </p:sp>
      <p:pic>
        <p:nvPicPr>
          <p:cNvPr id="12" name="Imagen 11" descr="Dibujo de una persona&#10;&#10;Descripción generada automáticamente con confianza baja">
            <a:extLst>
              <a:ext uri="{FF2B5EF4-FFF2-40B4-BE49-F238E27FC236}">
                <a16:creationId xmlns:a16="http://schemas.microsoft.com/office/drawing/2014/main" id="{3281E9FC-D97F-9FEA-1399-613007CB32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06854" y="106938"/>
            <a:ext cx="3061087" cy="1721861"/>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87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6"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77D8C73-6904-F457-25AD-09AC169F413A}"/>
              </a:ext>
            </a:extLst>
          </p:cNvPr>
          <p:cNvSpPr txBox="1"/>
          <p:nvPr/>
        </p:nvSpPr>
        <p:spPr>
          <a:xfrm>
            <a:off x="0" y="1754493"/>
            <a:ext cx="8730114" cy="2554545"/>
          </a:xfrm>
          <a:prstGeom prst="rect">
            <a:avLst/>
          </a:prstGeom>
          <a:noFill/>
        </p:spPr>
        <p:txBody>
          <a:bodyPr wrap="square">
            <a:spAutoFit/>
          </a:bodyPr>
          <a:lstStyle/>
          <a:p>
            <a:pPr algn="ctr"/>
            <a:r>
              <a:rPr lang="lv-LV"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MĀCĪBA PAR VALSTĪBU</a:t>
            </a:r>
            <a:endParaRPr lang="es-E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97135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3CD807-D46D-7FBD-C717-CC89173DB481}"/>
              </a:ext>
            </a:extLst>
          </p:cNvPr>
          <p:cNvSpPr txBox="1"/>
          <p:nvPr/>
        </p:nvSpPr>
        <p:spPr>
          <a:xfrm>
            <a:off x="0" y="-49695"/>
            <a:ext cx="12191999" cy="769441"/>
          </a:xfrm>
          <a:prstGeom prst="rect">
            <a:avLst/>
          </a:prstGeom>
          <a:noFill/>
        </p:spPr>
        <p:txBody>
          <a:bodyPr wrap="square">
            <a:spAutoFit/>
          </a:bodyPr>
          <a:lstStyle/>
          <a:p>
            <a:pPr algn="ctr"/>
            <a:r>
              <a:rPr lang="lv-LV" sz="4400" b="1" dirty="0">
                <a:ln w="6600">
                  <a:solidFill>
                    <a:schemeClr val="accent3"/>
                  </a:solidFill>
                  <a:prstDash val="solid"/>
                </a:ln>
                <a:solidFill>
                  <a:srgbClr val="FFFFFF"/>
                </a:solidFill>
                <a:effectLst>
                  <a:outerShdw dist="38100" dir="2700000" algn="tl" rotWithShape="0">
                    <a:schemeClr val="accent2">
                      <a:lumMod val="50000"/>
                    </a:schemeClr>
                  </a:outerShdw>
                </a:effectLst>
              </a:rPr>
              <a:t>NĀKOTNES UN TAGADNES VALSTĪBA</a:t>
            </a:r>
            <a:endParaRPr lang="es-ES" sz="4400" b="1" dirty="0">
              <a:ln w="6600">
                <a:solidFill>
                  <a:schemeClr val="accent3"/>
                </a:solidFill>
                <a:prstDash val="solid"/>
              </a:ln>
              <a:solidFill>
                <a:srgbClr val="FFFFFF"/>
              </a:solidFill>
              <a:effectLst>
                <a:outerShdw dist="38100" dir="2700000" algn="tl" rotWithShape="0">
                  <a:schemeClr val="accent2">
                    <a:lumMod val="50000"/>
                  </a:schemeClr>
                </a:outerShdw>
              </a:effectLst>
            </a:endParaRPr>
          </a:p>
        </p:txBody>
      </p:sp>
      <p:sp>
        <p:nvSpPr>
          <p:cNvPr id="5" name="CuadroTexto 4">
            <a:extLst>
              <a:ext uri="{FF2B5EF4-FFF2-40B4-BE49-F238E27FC236}">
                <a16:creationId xmlns:a16="http://schemas.microsoft.com/office/drawing/2014/main" id="{2A5E9120-0D1A-8F5D-1D0E-9B012CCD9B81}"/>
              </a:ext>
            </a:extLst>
          </p:cNvPr>
          <p:cNvSpPr txBox="1"/>
          <p:nvPr/>
        </p:nvSpPr>
        <p:spPr>
          <a:xfrm>
            <a:off x="0" y="603452"/>
            <a:ext cx="12192000" cy="369332"/>
          </a:xfrm>
          <a:prstGeom prst="rect">
            <a:avLst/>
          </a:prstGeom>
          <a:solidFill>
            <a:schemeClr val="accent2">
              <a:lumMod val="40000"/>
              <a:lumOff val="60000"/>
            </a:schemeClr>
          </a:solid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“un </a:t>
            </a:r>
            <a:r>
              <a:rPr lang="es-ES" b="1" dirty="0" err="1">
                <a:solidFill>
                  <a:schemeClr val="accent6">
                    <a:lumMod val="75000"/>
                  </a:schemeClr>
                </a:solidFill>
                <a:latin typeface="Comic Sans MS" panose="030F0702030302020204" pitchFamily="66" charset="0"/>
              </a:rPr>
              <a:t>tiem</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parādījās</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Ēlija</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ar</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Mozu</a:t>
            </a:r>
            <a:r>
              <a:rPr lang="es-ES" b="1" dirty="0">
                <a:solidFill>
                  <a:schemeClr val="accent6">
                    <a:lumMod val="75000"/>
                  </a:schemeClr>
                </a:solidFill>
                <a:latin typeface="Comic Sans MS" panose="030F0702030302020204" pitchFamily="66" charset="0"/>
              </a:rPr>
              <a:t> un </a:t>
            </a:r>
            <a:r>
              <a:rPr lang="es-ES" b="1" dirty="0" err="1">
                <a:solidFill>
                  <a:schemeClr val="accent6">
                    <a:lumMod val="75000"/>
                  </a:schemeClr>
                </a:solidFill>
                <a:latin typeface="Comic Sans MS" panose="030F0702030302020204" pitchFamily="66" charset="0"/>
              </a:rPr>
              <a:t>runāja</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ar</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Jēzu</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(Mar</a:t>
            </a:r>
            <a:r>
              <a:rPr lang="lv-LV" sz="1400" b="1" dirty="0" err="1">
                <a:solidFill>
                  <a:schemeClr val="accent6">
                    <a:lumMod val="75000"/>
                  </a:schemeClr>
                </a:solidFill>
                <a:latin typeface="Comic Sans MS" panose="030F0702030302020204" pitchFamily="66" charset="0"/>
              </a:rPr>
              <a:t>ku</a:t>
            </a:r>
            <a:r>
              <a:rPr lang="es-ES" sz="1400" b="1" dirty="0">
                <a:solidFill>
                  <a:schemeClr val="accent6">
                    <a:lumMod val="75000"/>
                  </a:schemeClr>
                </a:solidFill>
                <a:latin typeface="Comic Sans MS" panose="030F0702030302020204" pitchFamily="66" charset="0"/>
              </a:rPr>
              <a:t>s 9:4)</a:t>
            </a:r>
          </a:p>
        </p:txBody>
      </p:sp>
      <p:sp>
        <p:nvSpPr>
          <p:cNvPr id="6" name="CuadroTexto 5">
            <a:extLst>
              <a:ext uri="{FF2B5EF4-FFF2-40B4-BE49-F238E27FC236}">
                <a16:creationId xmlns:a16="http://schemas.microsoft.com/office/drawing/2014/main" id="{5694B779-4F1A-59C1-883F-9B9720EF0653}"/>
              </a:ext>
            </a:extLst>
          </p:cNvPr>
          <p:cNvSpPr txBox="1"/>
          <p:nvPr/>
        </p:nvSpPr>
        <p:spPr>
          <a:xfrm>
            <a:off x="3796751" y="1022479"/>
            <a:ext cx="8290474" cy="707886"/>
          </a:xfrm>
          <a:prstGeom prst="rect">
            <a:avLst/>
          </a:prstGeom>
          <a:noFill/>
        </p:spPr>
        <p:txBody>
          <a:bodyPr wrap="square" rtlCol="0">
            <a:spAutoFit/>
          </a:bodyPr>
          <a:lstStyle/>
          <a:p>
            <a:pPr>
              <a:spcBef>
                <a:spcPts val="600"/>
              </a:spcBef>
            </a:pPr>
            <a:r>
              <a:rPr lang="lv-LV" sz="2000" b="1" dirty="0"/>
              <a:t>Pēteris, Jēkabs un Jānis pilnībā neapzinājās, ka viņi uz kalnā ieraudzīs godības Valstību - Jēzus otro atnākšanu miniatūrā (Mk.9:1-4).</a:t>
            </a:r>
            <a:endParaRPr lang="es-ES" sz="2000" b="1" dirty="0"/>
          </a:p>
        </p:txBody>
      </p:sp>
      <p:pic>
        <p:nvPicPr>
          <p:cNvPr id="4" name="Imagen 3" descr="Un grupo de personas sentadas en una cama&#10;&#10;Descripción generada automáticamente con confianza baja">
            <a:extLst>
              <a:ext uri="{FF2B5EF4-FFF2-40B4-BE49-F238E27FC236}">
                <a16:creationId xmlns:a16="http://schemas.microsoft.com/office/drawing/2014/main" id="{F1B32560-806B-415B-1EF9-648C8C7959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776" y="1083366"/>
            <a:ext cx="3627616" cy="5009321"/>
          </a:xfrm>
          <a:prstGeom prst="roundRect">
            <a:avLst>
              <a:gd name="adj" fmla="val 4167"/>
            </a:avLst>
          </a:prstGeom>
          <a:solidFill>
            <a:srgbClr val="FFFFFF"/>
          </a:solidFill>
          <a:ln w="76200" cap="sq">
            <a:solidFill>
              <a:schemeClr val="accent6"/>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Un grupo de personas disfrazadas&#10;&#10;Descripción generada automáticamente con confianza baja">
            <a:extLst>
              <a:ext uri="{FF2B5EF4-FFF2-40B4-BE49-F238E27FC236}">
                <a16:creationId xmlns:a16="http://schemas.microsoft.com/office/drawing/2014/main" id="{4B0B6D62-E0A6-3175-8A98-5BC02D1BDF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72424" y="4084983"/>
            <a:ext cx="4076284" cy="2632462"/>
          </a:xfrm>
          <a:prstGeom prst="rect">
            <a:avLst/>
          </a:prstGeom>
          <a:ln w="88900" cap="sq" cmpd="thickThin">
            <a:solidFill>
              <a:srgbClr val="000000"/>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FE160339-C1DB-B2C4-04C3-56B534FC321E}"/>
              </a:ext>
            </a:extLst>
          </p:cNvPr>
          <p:cNvSpPr txBox="1"/>
          <p:nvPr/>
        </p:nvSpPr>
        <p:spPr>
          <a:xfrm>
            <a:off x="104776" y="6150114"/>
            <a:ext cx="7488720" cy="707886"/>
          </a:xfrm>
          <a:prstGeom prst="rect">
            <a:avLst/>
          </a:prstGeom>
          <a:noFill/>
        </p:spPr>
        <p:txBody>
          <a:bodyPr wrap="square">
            <a:spAutoFit/>
          </a:bodyPr>
          <a:lstStyle/>
          <a:p>
            <a:pPr>
              <a:spcBef>
                <a:spcPts val="600"/>
              </a:spcBef>
            </a:pPr>
            <a:r>
              <a:rPr lang="lv-LV" sz="2000" b="1" dirty="0">
                <a:solidFill>
                  <a:srgbClr val="000000"/>
                </a:solidFill>
                <a:latin typeface="Aptos" panose="020B0004020202020204" pitchFamily="34" charset="0"/>
              </a:rPr>
              <a:t>Ticībā viss ir iespējams! Ja trūkst ticības, sauciet kā tēvs: "Es ticu, palīdzi manai neticībai!" (Mk.9:24).</a:t>
            </a:r>
            <a:endParaRPr lang="lv-LV" sz="2000" b="1" kern="1200" dirty="0">
              <a:solidFill>
                <a:srgbClr val="000000"/>
              </a:solidFill>
              <a:effectLst/>
              <a:latin typeface="Aptos" panose="020B0004020202020204" pitchFamily="34" charset="0"/>
            </a:endParaRPr>
          </a:p>
        </p:txBody>
      </p:sp>
      <p:sp>
        <p:nvSpPr>
          <p:cNvPr id="12" name="CuadroTexto 11">
            <a:extLst>
              <a:ext uri="{FF2B5EF4-FFF2-40B4-BE49-F238E27FC236}">
                <a16:creationId xmlns:a16="http://schemas.microsoft.com/office/drawing/2014/main" id="{4E4A9F9E-5505-4FE4-1317-B91465BA3C1D}"/>
              </a:ext>
            </a:extLst>
          </p:cNvPr>
          <p:cNvSpPr txBox="1"/>
          <p:nvPr/>
        </p:nvSpPr>
        <p:spPr>
          <a:xfrm>
            <a:off x="3796750" y="3958127"/>
            <a:ext cx="4076284" cy="2246769"/>
          </a:xfrm>
          <a:prstGeom prst="rect">
            <a:avLst/>
          </a:prstGeom>
          <a:noFill/>
        </p:spPr>
        <p:txBody>
          <a:bodyPr wrap="square">
            <a:spAutoFit/>
          </a:bodyPr>
          <a:lstStyle/>
          <a:p>
            <a:pPr>
              <a:spcBef>
                <a:spcPts val="600"/>
              </a:spcBef>
            </a:pPr>
            <a:r>
              <a:rPr lang="lv-LV" sz="2000" b="1" dirty="0">
                <a:solidFill>
                  <a:srgbClr val="000000"/>
                </a:solidFill>
                <a:latin typeface="Aptos" panose="020B0004020202020204" pitchFamily="34" charset="0"/>
              </a:rPr>
              <a:t>Nonākot no apskaidrošanas kalna, kļuva skaidrs, kāda ir patreizējā izpratne par Dieva Valstību. Visu bremzēja ticības trūkums. Mācekļiem trūka ticības. Līdz ar to izmisušais tēvs arī bija zaudējis uzticēšanos (Mk.9:14-22).</a:t>
            </a:r>
            <a:endParaRPr lang="es-ES" sz="2000" b="1" dirty="0">
              <a:solidFill>
                <a:srgbClr val="000000"/>
              </a:solidFill>
              <a:latin typeface="Aptos" panose="020B0004020202020204" pitchFamily="34" charset="0"/>
            </a:endParaRPr>
          </a:p>
        </p:txBody>
      </p:sp>
      <p:sp>
        <p:nvSpPr>
          <p:cNvPr id="14" name="CuadroTexto 13">
            <a:extLst>
              <a:ext uri="{FF2B5EF4-FFF2-40B4-BE49-F238E27FC236}">
                <a16:creationId xmlns:a16="http://schemas.microsoft.com/office/drawing/2014/main" id="{1AA04104-F3F6-E104-DA57-7B54687CA557}"/>
              </a:ext>
            </a:extLst>
          </p:cNvPr>
          <p:cNvSpPr txBox="1"/>
          <p:nvPr/>
        </p:nvSpPr>
        <p:spPr>
          <a:xfrm>
            <a:off x="3796750" y="2970743"/>
            <a:ext cx="8360214" cy="707886"/>
          </a:xfrm>
          <a:prstGeom prst="rect">
            <a:avLst/>
          </a:prstGeom>
          <a:noFill/>
        </p:spPr>
        <p:txBody>
          <a:bodyPr wrap="square">
            <a:spAutoFit/>
          </a:bodyPr>
          <a:lstStyle/>
          <a:p>
            <a:pPr>
              <a:spcBef>
                <a:spcPts val="600"/>
              </a:spcBef>
            </a:pPr>
            <a:r>
              <a:rPr lang="lv-LV" sz="2000" b="1" dirty="0"/>
              <a:t>Mozus pārstāv Kristū mirušos, bet Elija pēdējās paaudzes ticīgos, kuri Jēzu sagaidīs dzīvi. Lai viņi varētu ieiet godībā, Jēzum bija Jeruzalemē jāmirst!</a:t>
            </a:r>
            <a:endParaRPr lang="lv-LV" sz="2000" b="1" kern="1200" dirty="0">
              <a:solidFill>
                <a:srgbClr val="000000"/>
              </a:solidFill>
              <a:effectLst/>
              <a:latin typeface="Aptos" panose="020B0004020202020204" pitchFamily="34" charset="0"/>
            </a:endParaRPr>
          </a:p>
        </p:txBody>
      </p:sp>
      <p:sp>
        <p:nvSpPr>
          <p:cNvPr id="16" name="CuadroTexto 15">
            <a:extLst>
              <a:ext uri="{FF2B5EF4-FFF2-40B4-BE49-F238E27FC236}">
                <a16:creationId xmlns:a16="http://schemas.microsoft.com/office/drawing/2014/main" id="{A82C49BC-B5A2-AB4A-9E7D-B5D1E7F43DD4}"/>
              </a:ext>
            </a:extLst>
          </p:cNvPr>
          <p:cNvSpPr txBox="1"/>
          <p:nvPr/>
        </p:nvSpPr>
        <p:spPr>
          <a:xfrm>
            <a:off x="3796750" y="1996611"/>
            <a:ext cx="8360214" cy="707886"/>
          </a:xfrm>
          <a:prstGeom prst="rect">
            <a:avLst/>
          </a:prstGeom>
          <a:noFill/>
        </p:spPr>
        <p:txBody>
          <a:bodyPr wrap="square">
            <a:spAutoFit/>
          </a:bodyPr>
          <a:lstStyle/>
          <a:p>
            <a:pPr>
              <a:spcBef>
                <a:spcPts val="600"/>
              </a:spcBef>
            </a:pPr>
            <a:r>
              <a:rPr lang="lv-LV" sz="2000" b="1" dirty="0"/>
              <a:t>Viņi vēlējās tur palikt (Mk.9:5-6). Bet tajā brīdī nesaprata tā Vārda patieso nozīmi, ko Mozus un Elija sacīja Jēzum (Lk.9:30-31).</a:t>
            </a:r>
            <a:endParaRPr lang="es-ES" sz="2000" b="1" dirty="0"/>
          </a:p>
        </p:txBody>
      </p:sp>
    </p:spTree>
    <p:extLst>
      <p:ext uri="{BB962C8B-B14F-4D97-AF65-F5344CB8AC3E}">
        <p14:creationId xmlns:p14="http://schemas.microsoft.com/office/powerpoint/2010/main" val="200662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9"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upLef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A533D6-B2BB-0811-135E-1C799C1B4E8B}"/>
              </a:ext>
            </a:extLst>
          </p:cNvPr>
          <p:cNvSpPr txBox="1"/>
          <p:nvPr/>
        </p:nvSpPr>
        <p:spPr>
          <a:xfrm>
            <a:off x="4546786" y="0"/>
            <a:ext cx="7645213" cy="769441"/>
          </a:xfrm>
          <a:prstGeom prst="rect">
            <a:avLst/>
          </a:prstGeom>
          <a:noFill/>
        </p:spPr>
        <p:txBody>
          <a:bodyPr wrap="square">
            <a:spAutoFit/>
            <a:scene3d>
              <a:camera prst="orthographicFront"/>
              <a:lightRig rig="threePt" dir="t"/>
            </a:scene3d>
            <a:sp3d extrusionH="57150">
              <a:bevelT w="38100" h="38100"/>
            </a:sp3d>
          </a:bodyPr>
          <a:lstStyle/>
          <a:p>
            <a:pPr algn="ctr"/>
            <a:r>
              <a:rPr lang="lv-LV"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LIELĀKAIS VALSTĪBĀ</a:t>
            </a:r>
            <a:endPar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CECFC4F6-3CF2-F014-6CA3-0896A4C503EE}"/>
              </a:ext>
            </a:extLst>
          </p:cNvPr>
          <p:cNvSpPr txBox="1"/>
          <p:nvPr/>
        </p:nvSpPr>
        <p:spPr>
          <a:xfrm>
            <a:off x="4586543" y="780248"/>
            <a:ext cx="7605457" cy="861774"/>
          </a:xfrm>
          <a:prstGeom prst="rect">
            <a:avLst/>
          </a:prstGeom>
          <a:solidFill>
            <a:schemeClr val="accent4">
              <a:lumMod val="60000"/>
              <a:lumOff val="40000"/>
            </a:schemeClr>
          </a:solidFill>
        </p:spPr>
        <p:txBody>
          <a:bodyPr wrap="square">
            <a:spAutoFit/>
          </a:bodyPr>
          <a:lstStyle/>
          <a:p>
            <a:pPr algn="ctr"/>
            <a:r>
              <a:rPr lang="es-ES" b="1" dirty="0">
                <a:solidFill>
                  <a:schemeClr val="tx2">
                    <a:lumMod val="50000"/>
                  </a:schemeClr>
                </a:solidFill>
                <a:latin typeface="Comic Sans MS" panose="030F0702030302020204" pitchFamily="66" charset="0"/>
              </a:rPr>
              <a:t>“</a:t>
            </a:r>
            <a:r>
              <a:rPr lang="lv-LV" b="1" dirty="0">
                <a:solidFill>
                  <a:schemeClr val="tx2">
                    <a:lumMod val="50000"/>
                  </a:schemeClr>
                </a:solidFill>
                <a:latin typeface="Comic Sans MS" panose="030F0702030302020204" pitchFamily="66" charset="0"/>
              </a:rPr>
              <a:t>Un Viņš apsēdies atsauca tos divpadsmit un tiem saka: "Ja kas grib būt pirmais, tas lai ir no visiem pēdējais un visu kalps."</a:t>
            </a:r>
            <a:r>
              <a:rPr lang="es-ES" b="1" dirty="0">
                <a:solidFill>
                  <a:schemeClr val="tx2">
                    <a:lumMod val="50000"/>
                  </a:schemeClr>
                </a:solidFill>
                <a:latin typeface="Comic Sans MS" panose="030F0702030302020204" pitchFamily="66" charset="0"/>
              </a:rPr>
              <a:t>” </a:t>
            </a:r>
            <a:r>
              <a:rPr lang="es-ES" sz="1400" b="1" dirty="0">
                <a:solidFill>
                  <a:schemeClr val="tx2">
                    <a:lumMod val="50000"/>
                  </a:schemeClr>
                </a:solidFill>
                <a:latin typeface="Comic Sans MS" panose="030F0702030302020204" pitchFamily="66" charset="0"/>
              </a:rPr>
              <a:t>(Mar</a:t>
            </a:r>
            <a:r>
              <a:rPr lang="lv-LV" sz="1400" b="1" dirty="0" err="1">
                <a:solidFill>
                  <a:schemeClr val="tx2">
                    <a:lumMod val="50000"/>
                  </a:schemeClr>
                </a:solidFill>
                <a:latin typeface="Comic Sans MS" panose="030F0702030302020204" pitchFamily="66" charset="0"/>
              </a:rPr>
              <a:t>kus</a:t>
            </a:r>
            <a:r>
              <a:rPr lang="es-ES" sz="1400" b="1" dirty="0">
                <a:solidFill>
                  <a:schemeClr val="tx2">
                    <a:lumMod val="50000"/>
                  </a:schemeClr>
                </a:solidFill>
                <a:latin typeface="Comic Sans MS" panose="030F0702030302020204" pitchFamily="66" charset="0"/>
              </a:rPr>
              <a:t> 9:35)</a:t>
            </a:r>
            <a:endParaRPr lang="es-ES" b="1" dirty="0">
              <a:solidFill>
                <a:schemeClr val="tx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A973EE3-5D75-B3F0-C553-1439BA98B0D8}"/>
              </a:ext>
            </a:extLst>
          </p:cNvPr>
          <p:cNvSpPr txBox="1"/>
          <p:nvPr/>
        </p:nvSpPr>
        <p:spPr>
          <a:xfrm>
            <a:off x="104050" y="2345635"/>
            <a:ext cx="4391074" cy="1631216"/>
          </a:xfrm>
          <a:prstGeom prst="rect">
            <a:avLst/>
          </a:prstGeom>
          <a:noFill/>
        </p:spPr>
        <p:txBody>
          <a:bodyPr wrap="square" rtlCol="0">
            <a:spAutoFit/>
          </a:bodyPr>
          <a:lstStyle/>
          <a:p>
            <a:pPr>
              <a:spcBef>
                <a:spcPts val="600"/>
              </a:spcBef>
            </a:pPr>
            <a:r>
              <a:rPr lang="lv-LV" sz="2000" b="1" dirty="0"/>
              <a:t>Jēzus no </a:t>
            </a:r>
            <a:r>
              <a:rPr lang="lv-LV" sz="2000" b="1" dirty="0" err="1"/>
              <a:t>Cēzarejas</a:t>
            </a:r>
            <a:r>
              <a:rPr lang="lv-LV" sz="2000" b="1" dirty="0"/>
              <a:t> uzsāka ceļu uz Jeruzalemi, apstājās </a:t>
            </a:r>
            <a:r>
              <a:rPr lang="lv-LV" sz="2000" b="1" dirty="0" err="1"/>
              <a:t>Kapernaumā</a:t>
            </a:r>
            <a:r>
              <a:rPr lang="lv-LV" sz="2000" b="1" dirty="0"/>
              <a:t>. Šo posmu Viņš izmantoja, lai pamācītu un sagatavotu Savus mācekļus (Mk.9:30-33).</a:t>
            </a:r>
            <a:endParaRPr lang="es-ES" sz="2000" b="1" dirty="0"/>
          </a:p>
        </p:txBody>
      </p:sp>
      <p:pic>
        <p:nvPicPr>
          <p:cNvPr id="4" name="Imagen 3" descr="Un grupo de personas sentadas alrededor de una mesa&#10;&#10;Descripción generada automáticamente con confianza media">
            <a:extLst>
              <a:ext uri="{FF2B5EF4-FFF2-40B4-BE49-F238E27FC236}">
                <a16:creationId xmlns:a16="http://schemas.microsoft.com/office/drawing/2014/main" id="{27438814-0D22-A641-1DBA-9796486847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143" y="88496"/>
            <a:ext cx="4494400" cy="2247200"/>
          </a:xfrm>
          <a:prstGeom prst="rect">
            <a:avLst/>
          </a:prstGeom>
          <a:solidFill>
            <a:srgbClr val="FFFFFF">
              <a:shade val="85000"/>
            </a:srgbClr>
          </a:solidFill>
          <a:ln w="381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Diagrama 1">
            <a:extLst>
              <a:ext uri="{FF2B5EF4-FFF2-40B4-BE49-F238E27FC236}">
                <a16:creationId xmlns:a16="http://schemas.microsoft.com/office/drawing/2014/main" id="{5CA1C043-8194-1C5E-44C5-3618ADF5F53A}"/>
              </a:ext>
            </a:extLst>
          </p:cNvPr>
          <p:cNvGraphicFramePr/>
          <p:nvPr>
            <p:extLst>
              <p:ext uri="{D42A27DB-BD31-4B8C-83A1-F6EECF244321}">
                <p14:modId xmlns:p14="http://schemas.microsoft.com/office/powerpoint/2010/main" val="862238223"/>
              </p:ext>
            </p:extLst>
          </p:nvPr>
        </p:nvGraphicFramePr>
        <p:xfrm>
          <a:off x="4665869" y="1871774"/>
          <a:ext cx="7430053" cy="48680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555D4B6F-3509-35CE-B376-9436B4C0583F}"/>
              </a:ext>
            </a:extLst>
          </p:cNvPr>
          <p:cNvSpPr txBox="1"/>
          <p:nvPr/>
        </p:nvSpPr>
        <p:spPr>
          <a:xfrm>
            <a:off x="92143" y="3976851"/>
            <a:ext cx="2877689" cy="2862322"/>
          </a:xfrm>
          <a:prstGeom prst="rect">
            <a:avLst/>
          </a:prstGeom>
          <a:noFill/>
        </p:spPr>
        <p:txBody>
          <a:bodyPr wrap="square">
            <a:spAutoFit/>
          </a:bodyPr>
          <a:lstStyle/>
          <a:p>
            <a:pPr>
              <a:spcBef>
                <a:spcPts val="600"/>
              </a:spcBef>
            </a:pPr>
            <a:r>
              <a:rPr lang="lv-LV" sz="2000" b="1" dirty="0"/>
              <a:t>Bet viņi, atradās vēl tālu no tā, lai saprastu, ko Jēzus gribēja viņiem mācīt. Viņi strīdējās par vietām, kurš no viņiem būs lielākais, un gaidīja, kad Jēzus Sevi pasludinās par Ķēniņu (Mk.9:34).</a:t>
            </a:r>
            <a:endParaRPr lang="es-ES" sz="2000" b="1" dirty="0"/>
          </a:p>
        </p:txBody>
      </p:sp>
      <p:pic>
        <p:nvPicPr>
          <p:cNvPr id="10" name="Imagen 9" descr="Imagen que contiene hombre, texto, persona, agua&#10;&#10;Descripción generada automáticamente">
            <a:extLst>
              <a:ext uri="{FF2B5EF4-FFF2-40B4-BE49-F238E27FC236}">
                <a16:creationId xmlns:a16="http://schemas.microsoft.com/office/drawing/2014/main" id="{4C9549C7-20E0-5797-268A-272293C425E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69831" y="4364853"/>
            <a:ext cx="1775151" cy="2364895"/>
          </a:xfrm>
          <a:prstGeom prst="rect">
            <a:avLst/>
          </a:prstGeom>
          <a:effectLst>
            <a:innerShdw blurRad="114300">
              <a:prstClr val="black"/>
            </a:innerShdw>
          </a:effectLst>
        </p:spPr>
      </p:pic>
    </p:spTree>
    <p:extLst>
      <p:ext uri="{BB962C8B-B14F-4D97-AF65-F5344CB8AC3E}">
        <p14:creationId xmlns:p14="http://schemas.microsoft.com/office/powerpoint/2010/main" val="124868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6E649C91-8A1D-4749-A47A-05E29CB21EAF}"/>
                                            </p:graphicEl>
                                          </p:spTgt>
                                        </p:tgtEl>
                                        <p:attrNameLst>
                                          <p:attrName>style.visibility</p:attrName>
                                        </p:attrNameLst>
                                      </p:cBhvr>
                                      <p:to>
                                        <p:strVal val="visible"/>
                                      </p:to>
                                    </p:set>
                                    <p:animEffect transition="in" filter="fade">
                                      <p:cBhvr>
                                        <p:cTn id="45" dur="1000"/>
                                        <p:tgtEl>
                                          <p:spTgt spid="2">
                                            <p:graphicEl>
                                              <a:dgm id="{6E649C91-8A1D-4749-A47A-05E29CB21EAF}"/>
                                            </p:graphicEl>
                                          </p:spTgt>
                                        </p:tgtEl>
                                      </p:cBhvr>
                                    </p:animEffect>
                                    <p:anim calcmode="lin" valueType="num">
                                      <p:cBhvr>
                                        <p:cTn id="46" dur="1000" fill="hold"/>
                                        <p:tgtEl>
                                          <p:spTgt spid="2">
                                            <p:graphicEl>
                                              <a:dgm id="{6E649C91-8A1D-4749-A47A-05E29CB21EAF}"/>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6E649C91-8A1D-4749-A47A-05E29CB21EAF}"/>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
                                            <p:graphicEl>
                                              <a:dgm id="{D93928B3-6774-4ED3-B260-49CBADB2AFF2}"/>
                                            </p:graphicEl>
                                          </p:spTgt>
                                        </p:tgtEl>
                                        <p:attrNameLst>
                                          <p:attrName>style.visibility</p:attrName>
                                        </p:attrNameLst>
                                      </p:cBhvr>
                                      <p:to>
                                        <p:strVal val="visible"/>
                                      </p:to>
                                    </p:set>
                                    <p:animEffect transition="in" filter="fade">
                                      <p:cBhvr>
                                        <p:cTn id="50" dur="1000"/>
                                        <p:tgtEl>
                                          <p:spTgt spid="2">
                                            <p:graphicEl>
                                              <a:dgm id="{D93928B3-6774-4ED3-B260-49CBADB2AFF2}"/>
                                            </p:graphicEl>
                                          </p:spTgt>
                                        </p:tgtEl>
                                      </p:cBhvr>
                                    </p:animEffect>
                                    <p:anim calcmode="lin" valueType="num">
                                      <p:cBhvr>
                                        <p:cTn id="51" dur="1000" fill="hold"/>
                                        <p:tgtEl>
                                          <p:spTgt spid="2">
                                            <p:graphicEl>
                                              <a:dgm id="{D93928B3-6774-4ED3-B260-49CBADB2AFF2}"/>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D93928B3-6774-4ED3-B260-49CBADB2AFF2}"/>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FFD92903-2C1D-4662-AFE9-B72665617204}"/>
                                            </p:graphicEl>
                                          </p:spTgt>
                                        </p:tgtEl>
                                        <p:attrNameLst>
                                          <p:attrName>style.visibility</p:attrName>
                                        </p:attrNameLst>
                                      </p:cBhvr>
                                      <p:to>
                                        <p:strVal val="visible"/>
                                      </p:to>
                                    </p:set>
                                    <p:animEffect transition="in" filter="fade">
                                      <p:cBhvr>
                                        <p:cTn id="55" dur="1000"/>
                                        <p:tgtEl>
                                          <p:spTgt spid="2">
                                            <p:graphicEl>
                                              <a:dgm id="{FFD92903-2C1D-4662-AFE9-B72665617204}"/>
                                            </p:graphicEl>
                                          </p:spTgt>
                                        </p:tgtEl>
                                      </p:cBhvr>
                                    </p:animEffect>
                                    <p:anim calcmode="lin" valueType="num">
                                      <p:cBhvr>
                                        <p:cTn id="56" dur="1000" fill="hold"/>
                                        <p:tgtEl>
                                          <p:spTgt spid="2">
                                            <p:graphicEl>
                                              <a:dgm id="{FFD92903-2C1D-4662-AFE9-B72665617204}"/>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FFD92903-2C1D-4662-AFE9-B72665617204}"/>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graphicEl>
                                              <a:dgm id="{6C0C73B8-F0DB-4A06-AFA2-08C4538ADF53}"/>
                                            </p:graphicEl>
                                          </p:spTgt>
                                        </p:tgtEl>
                                        <p:attrNameLst>
                                          <p:attrName>style.visibility</p:attrName>
                                        </p:attrNameLst>
                                      </p:cBhvr>
                                      <p:to>
                                        <p:strVal val="visible"/>
                                      </p:to>
                                    </p:set>
                                    <p:anim calcmode="lin" valueType="num">
                                      <p:cBhvr>
                                        <p:cTn id="62" dur="500" fill="hold"/>
                                        <p:tgtEl>
                                          <p:spTgt spid="2">
                                            <p:graphicEl>
                                              <a:dgm id="{6C0C73B8-F0DB-4A06-AFA2-08C4538ADF53}"/>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6C0C73B8-F0DB-4A06-AFA2-08C4538ADF53}"/>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6C0C73B8-F0DB-4A06-AFA2-08C4538ADF5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
                                            <p:graphicEl>
                                              <a:dgm id="{A1012169-87EF-46FB-99D6-CAE49B981A51}"/>
                                            </p:graphicEl>
                                          </p:spTgt>
                                        </p:tgtEl>
                                        <p:attrNameLst>
                                          <p:attrName>style.visibility</p:attrName>
                                        </p:attrNameLst>
                                      </p:cBhvr>
                                      <p:to>
                                        <p:strVal val="visible"/>
                                      </p:to>
                                    </p:set>
                                    <p:animEffect transition="in" filter="fade">
                                      <p:cBhvr>
                                        <p:cTn id="69" dur="1000"/>
                                        <p:tgtEl>
                                          <p:spTgt spid="2">
                                            <p:graphicEl>
                                              <a:dgm id="{A1012169-87EF-46FB-99D6-CAE49B981A51}"/>
                                            </p:graphicEl>
                                          </p:spTgt>
                                        </p:tgtEl>
                                      </p:cBhvr>
                                    </p:animEffect>
                                    <p:anim calcmode="lin" valueType="num">
                                      <p:cBhvr>
                                        <p:cTn id="70" dur="1000" fill="hold"/>
                                        <p:tgtEl>
                                          <p:spTgt spid="2">
                                            <p:graphicEl>
                                              <a:dgm id="{A1012169-87EF-46FB-99D6-CAE49B981A5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A1012169-87EF-46FB-99D6-CAE49B981A51}"/>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
                                            <p:graphicEl>
                                              <a:dgm id="{271460F9-68F8-42FF-B4C7-A16AE02332B1}"/>
                                            </p:graphicEl>
                                          </p:spTgt>
                                        </p:tgtEl>
                                        <p:attrNameLst>
                                          <p:attrName>style.visibility</p:attrName>
                                        </p:attrNameLst>
                                      </p:cBhvr>
                                      <p:to>
                                        <p:strVal val="visible"/>
                                      </p:to>
                                    </p:set>
                                    <p:animEffect transition="in" filter="fade">
                                      <p:cBhvr>
                                        <p:cTn id="74" dur="1000"/>
                                        <p:tgtEl>
                                          <p:spTgt spid="2">
                                            <p:graphicEl>
                                              <a:dgm id="{271460F9-68F8-42FF-B4C7-A16AE02332B1}"/>
                                            </p:graphicEl>
                                          </p:spTgt>
                                        </p:tgtEl>
                                      </p:cBhvr>
                                    </p:animEffect>
                                    <p:anim calcmode="lin" valueType="num">
                                      <p:cBhvr>
                                        <p:cTn id="75" dur="1000" fill="hold"/>
                                        <p:tgtEl>
                                          <p:spTgt spid="2">
                                            <p:graphicEl>
                                              <a:dgm id="{271460F9-68F8-42FF-B4C7-A16AE02332B1}"/>
                                            </p:graphicEl>
                                          </p:spTgt>
                                        </p:tgtEl>
                                        <p:attrNameLst>
                                          <p:attrName>ppt_x</p:attrName>
                                        </p:attrNameLst>
                                      </p:cBhvr>
                                      <p:tavLst>
                                        <p:tav tm="0">
                                          <p:val>
                                            <p:strVal val="#ppt_x"/>
                                          </p:val>
                                        </p:tav>
                                        <p:tav tm="100000">
                                          <p:val>
                                            <p:strVal val="#ppt_x"/>
                                          </p:val>
                                        </p:tav>
                                      </p:tavLst>
                                    </p:anim>
                                    <p:anim calcmode="lin" valueType="num">
                                      <p:cBhvr>
                                        <p:cTn id="76" dur="1000" fill="hold"/>
                                        <p:tgtEl>
                                          <p:spTgt spid="2">
                                            <p:graphicEl>
                                              <a:dgm id="{271460F9-68F8-42FF-B4C7-A16AE02332B1}"/>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
                                            <p:graphicEl>
                                              <a:dgm id="{1B70EBBE-7D24-42FE-BF74-15FC8AD215F7}"/>
                                            </p:graphicEl>
                                          </p:spTgt>
                                        </p:tgtEl>
                                        <p:attrNameLst>
                                          <p:attrName>style.visibility</p:attrName>
                                        </p:attrNameLst>
                                      </p:cBhvr>
                                      <p:to>
                                        <p:strVal val="visible"/>
                                      </p:to>
                                    </p:set>
                                    <p:animEffect transition="in" filter="fade">
                                      <p:cBhvr>
                                        <p:cTn id="79" dur="1000"/>
                                        <p:tgtEl>
                                          <p:spTgt spid="2">
                                            <p:graphicEl>
                                              <a:dgm id="{1B70EBBE-7D24-42FE-BF74-15FC8AD215F7}"/>
                                            </p:graphicEl>
                                          </p:spTgt>
                                        </p:tgtEl>
                                      </p:cBhvr>
                                    </p:animEffect>
                                    <p:anim calcmode="lin" valueType="num">
                                      <p:cBhvr>
                                        <p:cTn id="80" dur="1000" fill="hold"/>
                                        <p:tgtEl>
                                          <p:spTgt spid="2">
                                            <p:graphicEl>
                                              <a:dgm id="{1B70EBBE-7D24-42FE-BF74-15FC8AD215F7}"/>
                                            </p:graphicEl>
                                          </p:spTgt>
                                        </p:tgtEl>
                                        <p:attrNameLst>
                                          <p:attrName>ppt_x</p:attrName>
                                        </p:attrNameLst>
                                      </p:cBhvr>
                                      <p:tavLst>
                                        <p:tav tm="0">
                                          <p:val>
                                            <p:strVal val="#ppt_x"/>
                                          </p:val>
                                        </p:tav>
                                        <p:tav tm="100000">
                                          <p:val>
                                            <p:strVal val="#ppt_x"/>
                                          </p:val>
                                        </p:tav>
                                      </p:tavLst>
                                    </p:anim>
                                    <p:anim calcmode="lin" valueType="num">
                                      <p:cBhvr>
                                        <p:cTn id="81" dur="1000" fill="hold"/>
                                        <p:tgtEl>
                                          <p:spTgt spid="2">
                                            <p:graphicEl>
                                              <a:dgm id="{1B70EBBE-7D24-42FE-BF74-15FC8AD215F7}"/>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
                                            <p:graphicEl>
                                              <a:dgm id="{1248A69D-72AD-43DE-B2B6-C5447068DE08}"/>
                                            </p:graphicEl>
                                          </p:spTgt>
                                        </p:tgtEl>
                                        <p:attrNameLst>
                                          <p:attrName>style.visibility</p:attrName>
                                        </p:attrNameLst>
                                      </p:cBhvr>
                                      <p:to>
                                        <p:strVal val="visible"/>
                                      </p:to>
                                    </p:set>
                                    <p:anim calcmode="lin" valueType="num">
                                      <p:cBhvr>
                                        <p:cTn id="86" dur="500" fill="hold"/>
                                        <p:tgtEl>
                                          <p:spTgt spid="2">
                                            <p:graphicEl>
                                              <a:dgm id="{1248A69D-72AD-43DE-B2B6-C5447068DE08}"/>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1248A69D-72AD-43DE-B2B6-C5447068DE08}"/>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1248A69D-72AD-43DE-B2B6-C5447068DE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cuadro">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672</TotalTime>
  <Words>1121</Words>
  <Application>Microsoft Office PowerPoint</Application>
  <PresentationFormat>Panorámica</PresentationFormat>
  <Paragraphs>55</Paragraphs>
  <Slides>11</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 Fustero Carreras</cp:lastModifiedBy>
  <cp:revision>80</cp:revision>
  <dcterms:created xsi:type="dcterms:W3CDTF">2024-07-11T15:43:49Z</dcterms:created>
  <dcterms:modified xsi:type="dcterms:W3CDTF">2024-07-15T05:56:58Z</dcterms:modified>
</cp:coreProperties>
</file>