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256" r:id="rId3"/>
    <p:sldId id="332" r:id="rId4"/>
    <p:sldId id="257" r:id="rId5"/>
    <p:sldId id="258" r:id="rId6"/>
    <p:sldId id="259" r:id="rId7"/>
    <p:sldId id="260" r:id="rId8"/>
    <p:sldId id="261" r:id="rId9"/>
    <p:sldId id="262" r:id="rId10"/>
    <p:sldId id="334" r:id="rId1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5237"/>
    <a:srgbClr val="FFCE33"/>
    <a:srgbClr val="005962"/>
    <a:srgbClr val="005058"/>
    <a:srgbClr val="081D2E"/>
    <a:srgbClr val="EFD733"/>
    <a:srgbClr val="8D253C"/>
    <a:srgbClr val="FFDD71"/>
    <a:srgbClr val="F3D968"/>
    <a:srgbClr val="B2C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20"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DF2D2-973A-47C4-AE48-B8A584347632}" type="datetimeFigureOut">
              <a:rPr lang="es-ES" smtClean="0"/>
              <a:t>25/07/2024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65FC3-2D16-4AAA-A5B5-00246E77F1B5}" type="slidenum">
              <a:rPr lang="es-ES" smtClean="0"/>
              <a:t>‹Nº›</a:t>
            </a:fld>
            <a:endParaRPr lang="es-ES"/>
          </a:p>
        </p:txBody>
      </p:sp>
    </p:spTree>
    <p:extLst>
      <p:ext uri="{BB962C8B-B14F-4D97-AF65-F5344CB8AC3E}">
        <p14:creationId xmlns:p14="http://schemas.microsoft.com/office/powerpoint/2010/main" val="896696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51EEF-235E-4F40-A84C-BF984D48BE8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8740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n-US" dirty="0"/>
          </a:p>
        </p:txBody>
      </p:sp>
      <p:sp>
        <p:nvSpPr>
          <p:cNvPr id="4" name="Slaida numura vietturis 3"/>
          <p:cNvSpPr>
            <a:spLocks noGrp="1"/>
          </p:cNvSpPr>
          <p:nvPr>
            <p:ph type="sldNum" sz="quarter" idx="10"/>
          </p:nvPr>
        </p:nvSpPr>
        <p:spPr/>
        <p:txBody>
          <a:bodyPr/>
          <a:lstStyle/>
          <a:p>
            <a:fld id="{AE165FC3-2D16-4AAA-A5B5-00246E77F1B5}" type="slidenum">
              <a:rPr lang="es-ES" smtClean="0"/>
              <a:t>3</a:t>
            </a:fld>
            <a:endParaRPr lang="es-ES"/>
          </a:p>
        </p:txBody>
      </p:sp>
    </p:spTree>
    <p:extLst>
      <p:ext uri="{BB962C8B-B14F-4D97-AF65-F5344CB8AC3E}">
        <p14:creationId xmlns:p14="http://schemas.microsoft.com/office/powerpoint/2010/main" val="2319635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A298B1-8B8A-FE30-AFDB-1E44FD224E9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D1693C8-728A-21D5-FCEE-F24E4CBEF6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8983365-5A45-F63F-506E-5F6C1559681E}"/>
              </a:ext>
            </a:extLst>
          </p:cNvPr>
          <p:cNvSpPr>
            <a:spLocks noGrp="1"/>
          </p:cNvSpPr>
          <p:nvPr>
            <p:ph type="dt" sz="half" idx="10"/>
          </p:nvPr>
        </p:nvSpPr>
        <p:spPr/>
        <p:txBody>
          <a:bodyPr/>
          <a:lstStyle/>
          <a:p>
            <a:fld id="{C5F9310C-3BF6-4183-906C-E851DCE730FB}" type="datetimeFigureOut">
              <a:rPr lang="es-ES" smtClean="0"/>
              <a:t>25/07/2024</a:t>
            </a:fld>
            <a:endParaRPr lang="es-ES"/>
          </a:p>
        </p:txBody>
      </p:sp>
      <p:sp>
        <p:nvSpPr>
          <p:cNvPr id="5" name="Marcador de pie de página 4">
            <a:extLst>
              <a:ext uri="{FF2B5EF4-FFF2-40B4-BE49-F238E27FC236}">
                <a16:creationId xmlns:a16="http://schemas.microsoft.com/office/drawing/2014/main" id="{B75FF29E-D373-F58D-547C-82BB4423CB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CB6097-B2AF-59AC-59F9-6967577AC65A}"/>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309086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22254A-A3A3-5565-50AC-15166E99497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8595E94-87F7-AE60-CA16-72EBF21390F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1A6F6DC-57EB-2763-6BDF-6A97078A38EA}"/>
              </a:ext>
            </a:extLst>
          </p:cNvPr>
          <p:cNvSpPr>
            <a:spLocks noGrp="1"/>
          </p:cNvSpPr>
          <p:nvPr>
            <p:ph type="dt" sz="half" idx="10"/>
          </p:nvPr>
        </p:nvSpPr>
        <p:spPr/>
        <p:txBody>
          <a:bodyPr/>
          <a:lstStyle/>
          <a:p>
            <a:fld id="{C5F9310C-3BF6-4183-906C-E851DCE730FB}" type="datetimeFigureOut">
              <a:rPr lang="es-ES" smtClean="0"/>
              <a:t>25/07/2024</a:t>
            </a:fld>
            <a:endParaRPr lang="es-ES"/>
          </a:p>
        </p:txBody>
      </p:sp>
      <p:sp>
        <p:nvSpPr>
          <p:cNvPr id="5" name="Marcador de pie de página 4">
            <a:extLst>
              <a:ext uri="{FF2B5EF4-FFF2-40B4-BE49-F238E27FC236}">
                <a16:creationId xmlns:a16="http://schemas.microsoft.com/office/drawing/2014/main" id="{A6505E68-0DD5-AFE0-BD28-9206F917DA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FFBE465-B452-A90D-AFD9-88C718E52348}"/>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223100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17B19B3-A1C8-465C-CD48-DC7430A44D6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FC1D7EB-30B8-E8CA-DA37-D06F6DCE712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F137AD-C748-095E-5E55-D679E43772CF}"/>
              </a:ext>
            </a:extLst>
          </p:cNvPr>
          <p:cNvSpPr>
            <a:spLocks noGrp="1"/>
          </p:cNvSpPr>
          <p:nvPr>
            <p:ph type="dt" sz="half" idx="10"/>
          </p:nvPr>
        </p:nvSpPr>
        <p:spPr/>
        <p:txBody>
          <a:bodyPr/>
          <a:lstStyle/>
          <a:p>
            <a:fld id="{C5F9310C-3BF6-4183-906C-E851DCE730FB}" type="datetimeFigureOut">
              <a:rPr lang="es-ES" smtClean="0"/>
              <a:t>25/07/2024</a:t>
            </a:fld>
            <a:endParaRPr lang="es-ES"/>
          </a:p>
        </p:txBody>
      </p:sp>
      <p:sp>
        <p:nvSpPr>
          <p:cNvPr id="5" name="Marcador de pie de página 4">
            <a:extLst>
              <a:ext uri="{FF2B5EF4-FFF2-40B4-BE49-F238E27FC236}">
                <a16:creationId xmlns:a16="http://schemas.microsoft.com/office/drawing/2014/main" id="{CC518A5F-F01F-EC2D-CFC5-34B05A9FDB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8771E94-4F18-E6DF-5A51-C81A3185FD15}"/>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64093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D85B55-C5D0-3F94-7244-E90A5606A06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45407EA-A1A1-F668-EC8C-BB0C3F02E2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BB9A099-0145-9604-C683-CF8CD1F9EE5B}"/>
              </a:ext>
            </a:extLst>
          </p:cNvPr>
          <p:cNvSpPr>
            <a:spLocks noGrp="1"/>
          </p:cNvSpPr>
          <p:nvPr>
            <p:ph type="dt" sz="half" idx="10"/>
          </p:nvPr>
        </p:nvSpPr>
        <p:spPr/>
        <p:txBody>
          <a:bodyPr/>
          <a:lstStyle/>
          <a:p>
            <a:fld id="{08B10B1E-15F2-4B97-8CE1-9F1D231B0AC9}" type="datetimeFigureOut">
              <a:rPr lang="es-ES" smtClean="0"/>
              <a:t>25/07/2024</a:t>
            </a:fld>
            <a:endParaRPr lang="es-ES"/>
          </a:p>
        </p:txBody>
      </p:sp>
      <p:sp>
        <p:nvSpPr>
          <p:cNvPr id="5" name="Marcador de pie de página 4">
            <a:extLst>
              <a:ext uri="{FF2B5EF4-FFF2-40B4-BE49-F238E27FC236}">
                <a16:creationId xmlns:a16="http://schemas.microsoft.com/office/drawing/2014/main" id="{35D24B5C-8858-F630-AC56-6000224A4D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12824D-529F-4B7E-E585-1514355D0AAF}"/>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81405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07C1BC-E899-B3F6-D1B8-C1752FB882E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FC1F896-720B-5B33-F11B-88CBED358DA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83DF23-013C-56C1-DD1A-62A8F3C5C880}"/>
              </a:ext>
            </a:extLst>
          </p:cNvPr>
          <p:cNvSpPr>
            <a:spLocks noGrp="1"/>
          </p:cNvSpPr>
          <p:nvPr>
            <p:ph type="dt" sz="half" idx="10"/>
          </p:nvPr>
        </p:nvSpPr>
        <p:spPr/>
        <p:txBody>
          <a:bodyPr/>
          <a:lstStyle/>
          <a:p>
            <a:fld id="{08B10B1E-15F2-4B97-8CE1-9F1D231B0AC9}" type="datetimeFigureOut">
              <a:rPr lang="es-ES" smtClean="0"/>
              <a:t>25/07/2024</a:t>
            </a:fld>
            <a:endParaRPr lang="es-ES"/>
          </a:p>
        </p:txBody>
      </p:sp>
      <p:sp>
        <p:nvSpPr>
          <p:cNvPr id="5" name="Marcador de pie de página 4">
            <a:extLst>
              <a:ext uri="{FF2B5EF4-FFF2-40B4-BE49-F238E27FC236}">
                <a16:creationId xmlns:a16="http://schemas.microsoft.com/office/drawing/2014/main" id="{B2563D93-96FF-42D9-99F7-23F32076876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7E1145-585F-6948-00CF-599080B41B62}"/>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95611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F17B30-6B7A-5E97-36D1-98E9B105337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4BA3D04-1AA8-0D13-F37B-905495FCD1D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375FD37-87BC-5F0C-6742-88F064C75777}"/>
              </a:ext>
            </a:extLst>
          </p:cNvPr>
          <p:cNvSpPr>
            <a:spLocks noGrp="1"/>
          </p:cNvSpPr>
          <p:nvPr>
            <p:ph type="dt" sz="half" idx="10"/>
          </p:nvPr>
        </p:nvSpPr>
        <p:spPr/>
        <p:txBody>
          <a:bodyPr/>
          <a:lstStyle/>
          <a:p>
            <a:fld id="{08B10B1E-15F2-4B97-8CE1-9F1D231B0AC9}" type="datetimeFigureOut">
              <a:rPr lang="es-ES" smtClean="0"/>
              <a:t>25/07/2024</a:t>
            </a:fld>
            <a:endParaRPr lang="es-ES"/>
          </a:p>
        </p:txBody>
      </p:sp>
      <p:sp>
        <p:nvSpPr>
          <p:cNvPr id="5" name="Marcador de pie de página 4">
            <a:extLst>
              <a:ext uri="{FF2B5EF4-FFF2-40B4-BE49-F238E27FC236}">
                <a16:creationId xmlns:a16="http://schemas.microsoft.com/office/drawing/2014/main" id="{555080CE-258A-523C-8ACD-5BACB8230E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CC87929-0ECB-EA2C-2C8E-5AAA53B816F7}"/>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104868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F9622F-988D-E968-19CF-5C310F5E819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429793B-018F-6B5B-F378-4691B1E5D2D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8EC3323-20DA-3E1D-4504-D17D8B07DCF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54465B8-57F6-D04F-A43D-C10D1E1C569D}"/>
              </a:ext>
            </a:extLst>
          </p:cNvPr>
          <p:cNvSpPr>
            <a:spLocks noGrp="1"/>
          </p:cNvSpPr>
          <p:nvPr>
            <p:ph type="dt" sz="half" idx="10"/>
          </p:nvPr>
        </p:nvSpPr>
        <p:spPr/>
        <p:txBody>
          <a:bodyPr/>
          <a:lstStyle/>
          <a:p>
            <a:fld id="{08B10B1E-15F2-4B97-8CE1-9F1D231B0AC9}" type="datetimeFigureOut">
              <a:rPr lang="es-ES" smtClean="0"/>
              <a:t>25/07/2024</a:t>
            </a:fld>
            <a:endParaRPr lang="es-ES"/>
          </a:p>
        </p:txBody>
      </p:sp>
      <p:sp>
        <p:nvSpPr>
          <p:cNvPr id="6" name="Marcador de pie de página 5">
            <a:extLst>
              <a:ext uri="{FF2B5EF4-FFF2-40B4-BE49-F238E27FC236}">
                <a16:creationId xmlns:a16="http://schemas.microsoft.com/office/drawing/2014/main" id="{4FF35A73-0B37-8E23-A3CC-3BB5B6F3256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8C0C470-B9A9-8894-9C48-2894017B1FBC}"/>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332547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CC5F8-59ED-E246-07BB-BAF4F3E6D7F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37240F-17F8-0D7C-3C98-D459683C08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68277F-1C19-0D5E-5D2C-095A4F45640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F2DFC77-B3E5-AB40-AD19-7FFEFDEAC3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1E448D9-B67A-C34F-96C3-5702709CD10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7F0E03D-2CA0-1E30-DC6D-3643034A99B0}"/>
              </a:ext>
            </a:extLst>
          </p:cNvPr>
          <p:cNvSpPr>
            <a:spLocks noGrp="1"/>
          </p:cNvSpPr>
          <p:nvPr>
            <p:ph type="dt" sz="half" idx="10"/>
          </p:nvPr>
        </p:nvSpPr>
        <p:spPr/>
        <p:txBody>
          <a:bodyPr/>
          <a:lstStyle/>
          <a:p>
            <a:fld id="{08B10B1E-15F2-4B97-8CE1-9F1D231B0AC9}" type="datetimeFigureOut">
              <a:rPr lang="es-ES" smtClean="0"/>
              <a:t>25/07/2024</a:t>
            </a:fld>
            <a:endParaRPr lang="es-ES"/>
          </a:p>
        </p:txBody>
      </p:sp>
      <p:sp>
        <p:nvSpPr>
          <p:cNvPr id="8" name="Marcador de pie de página 7">
            <a:extLst>
              <a:ext uri="{FF2B5EF4-FFF2-40B4-BE49-F238E27FC236}">
                <a16:creationId xmlns:a16="http://schemas.microsoft.com/office/drawing/2014/main" id="{9A7BE3AA-A1D8-8E09-CC12-5447CD8BCAF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5900DB9-4747-B781-248A-E0A330F7DAF8}"/>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110140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2C936F-51B7-5731-550F-0CDFF618D2E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A65CC7C-7EA6-E986-35E7-9F486B8BA5F5}"/>
              </a:ext>
            </a:extLst>
          </p:cNvPr>
          <p:cNvSpPr>
            <a:spLocks noGrp="1"/>
          </p:cNvSpPr>
          <p:nvPr>
            <p:ph type="dt" sz="half" idx="10"/>
          </p:nvPr>
        </p:nvSpPr>
        <p:spPr/>
        <p:txBody>
          <a:bodyPr/>
          <a:lstStyle/>
          <a:p>
            <a:fld id="{08B10B1E-15F2-4B97-8CE1-9F1D231B0AC9}" type="datetimeFigureOut">
              <a:rPr lang="es-ES" smtClean="0"/>
              <a:t>25/07/2024</a:t>
            </a:fld>
            <a:endParaRPr lang="es-ES"/>
          </a:p>
        </p:txBody>
      </p:sp>
      <p:sp>
        <p:nvSpPr>
          <p:cNvPr id="4" name="Marcador de pie de página 3">
            <a:extLst>
              <a:ext uri="{FF2B5EF4-FFF2-40B4-BE49-F238E27FC236}">
                <a16:creationId xmlns:a16="http://schemas.microsoft.com/office/drawing/2014/main" id="{E691EBC8-3CD5-C6EA-602D-9DDBE76EBA5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6D70E05-346B-A0B3-4878-147B355DB037}"/>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363368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25B39D3-B35E-F84A-B98D-F77122D868A0}"/>
              </a:ext>
            </a:extLst>
          </p:cNvPr>
          <p:cNvSpPr>
            <a:spLocks noGrp="1"/>
          </p:cNvSpPr>
          <p:nvPr>
            <p:ph type="dt" sz="half" idx="10"/>
          </p:nvPr>
        </p:nvSpPr>
        <p:spPr/>
        <p:txBody>
          <a:bodyPr/>
          <a:lstStyle/>
          <a:p>
            <a:fld id="{08B10B1E-15F2-4B97-8CE1-9F1D231B0AC9}" type="datetimeFigureOut">
              <a:rPr lang="es-ES" smtClean="0"/>
              <a:t>25/07/2024</a:t>
            </a:fld>
            <a:endParaRPr lang="es-ES"/>
          </a:p>
        </p:txBody>
      </p:sp>
      <p:sp>
        <p:nvSpPr>
          <p:cNvPr id="3" name="Marcador de pie de página 2">
            <a:extLst>
              <a:ext uri="{FF2B5EF4-FFF2-40B4-BE49-F238E27FC236}">
                <a16:creationId xmlns:a16="http://schemas.microsoft.com/office/drawing/2014/main" id="{FD5B49C4-870E-64E3-6958-FA79AA12967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75C4E43-348F-8CB6-C6A7-F5DE949EE87A}"/>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393461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5D501-CD10-0093-BDD2-66FD0F9D8A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3858D9-EF3E-E258-D5F8-90349F520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574B46B-F4C9-FA6D-5BFB-A73E39483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8223D3-A07F-DDA5-2B82-E6DB7C48AE76}"/>
              </a:ext>
            </a:extLst>
          </p:cNvPr>
          <p:cNvSpPr>
            <a:spLocks noGrp="1"/>
          </p:cNvSpPr>
          <p:nvPr>
            <p:ph type="dt" sz="half" idx="10"/>
          </p:nvPr>
        </p:nvSpPr>
        <p:spPr/>
        <p:txBody>
          <a:bodyPr/>
          <a:lstStyle/>
          <a:p>
            <a:fld id="{08B10B1E-15F2-4B97-8CE1-9F1D231B0AC9}" type="datetimeFigureOut">
              <a:rPr lang="es-ES" smtClean="0"/>
              <a:t>25/07/2024</a:t>
            </a:fld>
            <a:endParaRPr lang="es-ES"/>
          </a:p>
        </p:txBody>
      </p:sp>
      <p:sp>
        <p:nvSpPr>
          <p:cNvPr id="6" name="Marcador de pie de página 5">
            <a:extLst>
              <a:ext uri="{FF2B5EF4-FFF2-40B4-BE49-F238E27FC236}">
                <a16:creationId xmlns:a16="http://schemas.microsoft.com/office/drawing/2014/main" id="{5DBEF22B-BD3A-1949-92A7-8CA87B3A446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D840AF0-EACE-B7F1-BEBF-B078A0EA2FF1}"/>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120101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B91085-F53F-E9FB-8D95-C246635B4A1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13B5EA5-236A-D300-A3A0-A9D00D5DAAB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51F9CBC-D3C4-5039-3E69-9A3BF6728411}"/>
              </a:ext>
            </a:extLst>
          </p:cNvPr>
          <p:cNvSpPr>
            <a:spLocks noGrp="1"/>
          </p:cNvSpPr>
          <p:nvPr>
            <p:ph type="dt" sz="half" idx="10"/>
          </p:nvPr>
        </p:nvSpPr>
        <p:spPr/>
        <p:txBody>
          <a:bodyPr/>
          <a:lstStyle/>
          <a:p>
            <a:fld id="{C5F9310C-3BF6-4183-906C-E851DCE730FB}" type="datetimeFigureOut">
              <a:rPr lang="es-ES" smtClean="0"/>
              <a:t>25/07/2024</a:t>
            </a:fld>
            <a:endParaRPr lang="es-ES"/>
          </a:p>
        </p:txBody>
      </p:sp>
      <p:sp>
        <p:nvSpPr>
          <p:cNvPr id="5" name="Marcador de pie de página 4">
            <a:extLst>
              <a:ext uri="{FF2B5EF4-FFF2-40B4-BE49-F238E27FC236}">
                <a16:creationId xmlns:a16="http://schemas.microsoft.com/office/drawing/2014/main" id="{6096D71D-38CA-79B9-5D8A-C7B7ECFAA2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81E867D-61F4-DCCF-784D-050771D57052}"/>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27964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1F7989-9752-DD79-BCA7-4750549CE21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7CDAC02-D1F6-5101-3C32-1879FA3205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D4B102B-6D41-2676-1521-560A219D6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E2F1151-0496-5C35-7FDF-B6A7303A5EBC}"/>
              </a:ext>
            </a:extLst>
          </p:cNvPr>
          <p:cNvSpPr>
            <a:spLocks noGrp="1"/>
          </p:cNvSpPr>
          <p:nvPr>
            <p:ph type="dt" sz="half" idx="10"/>
          </p:nvPr>
        </p:nvSpPr>
        <p:spPr/>
        <p:txBody>
          <a:bodyPr/>
          <a:lstStyle/>
          <a:p>
            <a:fld id="{08B10B1E-15F2-4B97-8CE1-9F1D231B0AC9}" type="datetimeFigureOut">
              <a:rPr lang="es-ES" smtClean="0"/>
              <a:t>25/07/2024</a:t>
            </a:fld>
            <a:endParaRPr lang="es-ES"/>
          </a:p>
        </p:txBody>
      </p:sp>
      <p:sp>
        <p:nvSpPr>
          <p:cNvPr id="6" name="Marcador de pie de página 5">
            <a:extLst>
              <a:ext uri="{FF2B5EF4-FFF2-40B4-BE49-F238E27FC236}">
                <a16:creationId xmlns:a16="http://schemas.microsoft.com/office/drawing/2014/main" id="{84DDB892-8C6B-26CA-E5A3-A406EC95FE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DA40D05-65F4-CC09-B762-02D12DE120C0}"/>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298345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406F3-8B17-D53A-C617-F38569355F6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F3EA82C-5045-808D-AACB-B2101375249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48F699-A8B8-CE55-3BEA-689B6CAFBDEB}"/>
              </a:ext>
            </a:extLst>
          </p:cNvPr>
          <p:cNvSpPr>
            <a:spLocks noGrp="1"/>
          </p:cNvSpPr>
          <p:nvPr>
            <p:ph type="dt" sz="half" idx="10"/>
          </p:nvPr>
        </p:nvSpPr>
        <p:spPr/>
        <p:txBody>
          <a:bodyPr/>
          <a:lstStyle/>
          <a:p>
            <a:fld id="{08B10B1E-15F2-4B97-8CE1-9F1D231B0AC9}" type="datetimeFigureOut">
              <a:rPr lang="es-ES" smtClean="0"/>
              <a:t>25/07/2024</a:t>
            </a:fld>
            <a:endParaRPr lang="es-ES"/>
          </a:p>
        </p:txBody>
      </p:sp>
      <p:sp>
        <p:nvSpPr>
          <p:cNvPr id="5" name="Marcador de pie de página 4">
            <a:extLst>
              <a:ext uri="{FF2B5EF4-FFF2-40B4-BE49-F238E27FC236}">
                <a16:creationId xmlns:a16="http://schemas.microsoft.com/office/drawing/2014/main" id="{A9EDE8F0-51B1-DCE7-0FC5-CB7AF30894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22956-88E2-2582-A689-7A11A7164C28}"/>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67859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45146B1-66E5-19C3-B718-0A89EADB61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634033C-99D8-E64E-2358-EA398AC1C85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671A75-6AE0-65A9-D39D-3B980EABB3FC}"/>
              </a:ext>
            </a:extLst>
          </p:cNvPr>
          <p:cNvSpPr>
            <a:spLocks noGrp="1"/>
          </p:cNvSpPr>
          <p:nvPr>
            <p:ph type="dt" sz="half" idx="10"/>
          </p:nvPr>
        </p:nvSpPr>
        <p:spPr/>
        <p:txBody>
          <a:bodyPr/>
          <a:lstStyle/>
          <a:p>
            <a:fld id="{08B10B1E-15F2-4B97-8CE1-9F1D231B0AC9}" type="datetimeFigureOut">
              <a:rPr lang="es-ES" smtClean="0"/>
              <a:t>25/07/2024</a:t>
            </a:fld>
            <a:endParaRPr lang="es-ES"/>
          </a:p>
        </p:txBody>
      </p:sp>
      <p:sp>
        <p:nvSpPr>
          <p:cNvPr id="5" name="Marcador de pie de página 4">
            <a:extLst>
              <a:ext uri="{FF2B5EF4-FFF2-40B4-BE49-F238E27FC236}">
                <a16:creationId xmlns:a16="http://schemas.microsoft.com/office/drawing/2014/main" id="{3417A9C0-FF87-2C18-3396-E394ACAFAE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2DD87F0-8085-F6F6-6F91-9978EC40CBBB}"/>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154153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B72BB8-F718-43DD-70E7-C26E2CA1888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8D77881-7D34-1E64-B095-22A6E2533B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85F2E3-898E-C14E-805F-E9564FA7B44F}"/>
              </a:ext>
            </a:extLst>
          </p:cNvPr>
          <p:cNvSpPr>
            <a:spLocks noGrp="1"/>
          </p:cNvSpPr>
          <p:nvPr>
            <p:ph type="dt" sz="half" idx="10"/>
          </p:nvPr>
        </p:nvSpPr>
        <p:spPr/>
        <p:txBody>
          <a:bodyPr/>
          <a:lstStyle/>
          <a:p>
            <a:fld id="{C5F9310C-3BF6-4183-906C-E851DCE730FB}" type="datetimeFigureOut">
              <a:rPr lang="es-ES" smtClean="0"/>
              <a:t>25/07/2024</a:t>
            </a:fld>
            <a:endParaRPr lang="es-ES"/>
          </a:p>
        </p:txBody>
      </p:sp>
      <p:sp>
        <p:nvSpPr>
          <p:cNvPr id="5" name="Marcador de pie de página 4">
            <a:extLst>
              <a:ext uri="{FF2B5EF4-FFF2-40B4-BE49-F238E27FC236}">
                <a16:creationId xmlns:a16="http://schemas.microsoft.com/office/drawing/2014/main" id="{B45E0B90-4568-F17B-DE98-FE7D35B7B6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367BEB-F0D9-ECC9-2010-43DC5005F8BD}"/>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182952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6A5DE-9B2E-833B-24DB-41C763F58AF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58F6743-6E22-ABE1-C195-BFBE4223D58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920D3CA-4654-3705-A70B-95C8D64563A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77E6C4D-4EF6-EAF3-78F6-D0644CFCFC57}"/>
              </a:ext>
            </a:extLst>
          </p:cNvPr>
          <p:cNvSpPr>
            <a:spLocks noGrp="1"/>
          </p:cNvSpPr>
          <p:nvPr>
            <p:ph type="dt" sz="half" idx="10"/>
          </p:nvPr>
        </p:nvSpPr>
        <p:spPr/>
        <p:txBody>
          <a:bodyPr/>
          <a:lstStyle/>
          <a:p>
            <a:fld id="{C5F9310C-3BF6-4183-906C-E851DCE730FB}" type="datetimeFigureOut">
              <a:rPr lang="es-ES" smtClean="0"/>
              <a:t>25/07/2024</a:t>
            </a:fld>
            <a:endParaRPr lang="es-ES"/>
          </a:p>
        </p:txBody>
      </p:sp>
      <p:sp>
        <p:nvSpPr>
          <p:cNvPr id="6" name="Marcador de pie de página 5">
            <a:extLst>
              <a:ext uri="{FF2B5EF4-FFF2-40B4-BE49-F238E27FC236}">
                <a16:creationId xmlns:a16="http://schemas.microsoft.com/office/drawing/2014/main" id="{DE4934B0-0DA1-33CE-4512-BF6E3268B02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BBE7DC-FDA1-B2FF-E3A4-CDC1B6ED4B0D}"/>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301834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D1FE24-583F-DAAE-DBC6-722F75025B6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71E6011-2BE1-C127-FE12-FE668E8E57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3A89339-4867-A295-55EB-66E011ECCA7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57F9264-FF9F-48A2-9785-159E1C4F41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6114797-6B4E-1072-F458-FCEA388BA2B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3CDC676-D15D-7025-F56B-9BFC57E22AD1}"/>
              </a:ext>
            </a:extLst>
          </p:cNvPr>
          <p:cNvSpPr>
            <a:spLocks noGrp="1"/>
          </p:cNvSpPr>
          <p:nvPr>
            <p:ph type="dt" sz="half" idx="10"/>
          </p:nvPr>
        </p:nvSpPr>
        <p:spPr/>
        <p:txBody>
          <a:bodyPr/>
          <a:lstStyle/>
          <a:p>
            <a:fld id="{C5F9310C-3BF6-4183-906C-E851DCE730FB}" type="datetimeFigureOut">
              <a:rPr lang="es-ES" smtClean="0"/>
              <a:t>25/07/2024</a:t>
            </a:fld>
            <a:endParaRPr lang="es-ES"/>
          </a:p>
        </p:txBody>
      </p:sp>
      <p:sp>
        <p:nvSpPr>
          <p:cNvPr id="8" name="Marcador de pie de página 7">
            <a:extLst>
              <a:ext uri="{FF2B5EF4-FFF2-40B4-BE49-F238E27FC236}">
                <a16:creationId xmlns:a16="http://schemas.microsoft.com/office/drawing/2014/main" id="{87F7DE49-1B21-C30E-C863-8B2CD4F52E2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184C102-9D35-D445-20EF-A43A94143BE9}"/>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101674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CDF902-6AFB-1848-2437-8D3D4D16A62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2584D71-AB90-8EA8-2C3A-42139C4ACD4E}"/>
              </a:ext>
            </a:extLst>
          </p:cNvPr>
          <p:cNvSpPr>
            <a:spLocks noGrp="1"/>
          </p:cNvSpPr>
          <p:nvPr>
            <p:ph type="dt" sz="half" idx="10"/>
          </p:nvPr>
        </p:nvSpPr>
        <p:spPr/>
        <p:txBody>
          <a:bodyPr/>
          <a:lstStyle/>
          <a:p>
            <a:fld id="{C5F9310C-3BF6-4183-906C-E851DCE730FB}" type="datetimeFigureOut">
              <a:rPr lang="es-ES" smtClean="0"/>
              <a:t>25/07/2024</a:t>
            </a:fld>
            <a:endParaRPr lang="es-ES"/>
          </a:p>
        </p:txBody>
      </p:sp>
      <p:sp>
        <p:nvSpPr>
          <p:cNvPr id="4" name="Marcador de pie de página 3">
            <a:extLst>
              <a:ext uri="{FF2B5EF4-FFF2-40B4-BE49-F238E27FC236}">
                <a16:creationId xmlns:a16="http://schemas.microsoft.com/office/drawing/2014/main" id="{0614105B-DAE1-9C73-0DFE-9BA8FD3F673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305289D-46D2-FF5B-87C9-79D896CC1078}"/>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146289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C9AFCA9-C5BE-D197-6E85-9148475ADDE4}"/>
              </a:ext>
            </a:extLst>
          </p:cNvPr>
          <p:cNvSpPr>
            <a:spLocks noGrp="1"/>
          </p:cNvSpPr>
          <p:nvPr>
            <p:ph type="dt" sz="half" idx="10"/>
          </p:nvPr>
        </p:nvSpPr>
        <p:spPr/>
        <p:txBody>
          <a:bodyPr/>
          <a:lstStyle/>
          <a:p>
            <a:fld id="{C5F9310C-3BF6-4183-906C-E851DCE730FB}" type="datetimeFigureOut">
              <a:rPr lang="es-ES" smtClean="0"/>
              <a:t>25/07/2024</a:t>
            </a:fld>
            <a:endParaRPr lang="es-ES"/>
          </a:p>
        </p:txBody>
      </p:sp>
      <p:sp>
        <p:nvSpPr>
          <p:cNvPr id="3" name="Marcador de pie de página 2">
            <a:extLst>
              <a:ext uri="{FF2B5EF4-FFF2-40B4-BE49-F238E27FC236}">
                <a16:creationId xmlns:a16="http://schemas.microsoft.com/office/drawing/2014/main" id="{30B3206F-687E-4C6B-C7C9-8DBEA484EDD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D9307D5-6841-FE6F-0E19-F40F0AD38D56}"/>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369224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225BA-586E-2DE2-9500-F812AEA1F9B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B09E9A0-1414-327E-DA56-A15897845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12F05A6-A8E4-A22C-E367-52E697E36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C573FE-6ABF-7029-B299-AA377A2201B3}"/>
              </a:ext>
            </a:extLst>
          </p:cNvPr>
          <p:cNvSpPr>
            <a:spLocks noGrp="1"/>
          </p:cNvSpPr>
          <p:nvPr>
            <p:ph type="dt" sz="half" idx="10"/>
          </p:nvPr>
        </p:nvSpPr>
        <p:spPr/>
        <p:txBody>
          <a:bodyPr/>
          <a:lstStyle/>
          <a:p>
            <a:fld id="{C5F9310C-3BF6-4183-906C-E851DCE730FB}" type="datetimeFigureOut">
              <a:rPr lang="es-ES" smtClean="0"/>
              <a:t>25/07/2024</a:t>
            </a:fld>
            <a:endParaRPr lang="es-ES"/>
          </a:p>
        </p:txBody>
      </p:sp>
      <p:sp>
        <p:nvSpPr>
          <p:cNvPr id="6" name="Marcador de pie de página 5">
            <a:extLst>
              <a:ext uri="{FF2B5EF4-FFF2-40B4-BE49-F238E27FC236}">
                <a16:creationId xmlns:a16="http://schemas.microsoft.com/office/drawing/2014/main" id="{04AF790E-5EA0-A661-5BDF-7B2B7A78BF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B8A59B-3137-E99B-EEE8-BB2C3620EEAC}"/>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368010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1F76D1-055C-7186-4739-81EEE2DD4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EA137B2-0340-EB0B-9DA2-FABFAE1481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E57F733-83D5-F987-4F93-0D20C9DFEC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871B12-737E-8341-3BD3-D6139EA33D42}"/>
              </a:ext>
            </a:extLst>
          </p:cNvPr>
          <p:cNvSpPr>
            <a:spLocks noGrp="1"/>
          </p:cNvSpPr>
          <p:nvPr>
            <p:ph type="dt" sz="half" idx="10"/>
          </p:nvPr>
        </p:nvSpPr>
        <p:spPr/>
        <p:txBody>
          <a:bodyPr/>
          <a:lstStyle/>
          <a:p>
            <a:fld id="{C5F9310C-3BF6-4183-906C-E851DCE730FB}" type="datetimeFigureOut">
              <a:rPr lang="es-ES" smtClean="0"/>
              <a:t>25/07/2024</a:t>
            </a:fld>
            <a:endParaRPr lang="es-ES"/>
          </a:p>
        </p:txBody>
      </p:sp>
      <p:sp>
        <p:nvSpPr>
          <p:cNvPr id="6" name="Marcador de pie de página 5">
            <a:extLst>
              <a:ext uri="{FF2B5EF4-FFF2-40B4-BE49-F238E27FC236}">
                <a16:creationId xmlns:a16="http://schemas.microsoft.com/office/drawing/2014/main" id="{75279AA5-2B5D-81AB-B17F-71B0798207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E39FA50-F653-9B36-9772-EB3E641935C5}"/>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152640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3E79A61-D4E1-A406-FA20-253BA9EA4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485D6CF-FA29-968E-E177-3941585C8B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5486DE4-FB33-A2AA-8450-068023D93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F9310C-3BF6-4183-906C-E851DCE730FB}" type="datetimeFigureOut">
              <a:rPr lang="es-ES" smtClean="0"/>
              <a:t>25/07/2024</a:t>
            </a:fld>
            <a:endParaRPr lang="es-ES"/>
          </a:p>
        </p:txBody>
      </p:sp>
      <p:sp>
        <p:nvSpPr>
          <p:cNvPr id="5" name="Marcador de pie de página 4">
            <a:extLst>
              <a:ext uri="{FF2B5EF4-FFF2-40B4-BE49-F238E27FC236}">
                <a16:creationId xmlns:a16="http://schemas.microsoft.com/office/drawing/2014/main" id="{6FF849C4-361F-EC04-0745-014525F5B3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978F50-8AE5-52B8-8E7E-1891C37F5E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3A31A9-D5A7-4F37-8727-8EB2FB09860C}" type="slidenum">
              <a:rPr lang="es-ES" smtClean="0"/>
              <a:t>‹Nº›</a:t>
            </a:fld>
            <a:endParaRPr lang="es-ES"/>
          </a:p>
        </p:txBody>
      </p:sp>
    </p:spTree>
    <p:extLst>
      <p:ext uri="{BB962C8B-B14F-4D97-AF65-F5344CB8AC3E}">
        <p14:creationId xmlns:p14="http://schemas.microsoft.com/office/powerpoint/2010/main" val="2670913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3860261-5DEE-FB5B-3328-6DD454CD7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42ED18B-8FAC-E478-9F93-8299569186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2BF174-0E0E-257A-3ADE-293AF0BCC8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B10B1E-15F2-4B97-8CE1-9F1D231B0AC9}" type="datetimeFigureOut">
              <a:rPr lang="es-ES" smtClean="0"/>
              <a:t>25/07/2024</a:t>
            </a:fld>
            <a:endParaRPr lang="es-ES"/>
          </a:p>
        </p:txBody>
      </p:sp>
      <p:sp>
        <p:nvSpPr>
          <p:cNvPr id="5" name="Marcador de pie de página 4">
            <a:extLst>
              <a:ext uri="{FF2B5EF4-FFF2-40B4-BE49-F238E27FC236}">
                <a16:creationId xmlns:a16="http://schemas.microsoft.com/office/drawing/2014/main" id="{7CB6C491-F987-42D5-09E5-0CAB9CBBA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5FD0223-8FE9-C548-4948-6191C67C44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8A6926-FCA6-48A0-80EC-0E8B07DA0EFA}" type="slidenum">
              <a:rPr lang="es-ES" smtClean="0"/>
              <a:t>‹Nº›</a:t>
            </a:fld>
            <a:endParaRPr lang="es-ES"/>
          </a:p>
        </p:txBody>
      </p:sp>
    </p:spTree>
    <p:extLst>
      <p:ext uri="{BB962C8B-B14F-4D97-AF65-F5344CB8AC3E}">
        <p14:creationId xmlns:p14="http://schemas.microsoft.com/office/powerpoint/2010/main" val="3687062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g"/><Relationship Id="rId7" Type="http://schemas.openxmlformats.org/officeDocument/2006/relationships/image" Target="../media/image34.jpe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5B83C5B-9D67-6608-E502-D16333197A16}"/>
              </a:ext>
            </a:extLst>
          </p:cNvPr>
          <p:cNvSpPr txBox="1"/>
          <p:nvPr/>
        </p:nvSpPr>
        <p:spPr>
          <a:xfrm>
            <a:off x="3779036" y="131244"/>
            <a:ext cx="6292645" cy="2585323"/>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lv-LV" sz="5400" b="1" dirty="0">
                <a:ln w="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reflection blurRad="6350" stA="53000" endA="300" endPos="35500" dir="5400000" sy="-90000" algn="bl" rotWithShape="0"/>
                </a:effectLst>
              </a:rPr>
              <a:t>MĀCEKĻU APMĀCĪŠANA</a:t>
            </a:r>
            <a:r>
              <a:rPr lang="es-ES" sz="5400" b="1" dirty="0">
                <a:ln w="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reflection blurRad="6350" stA="53000" endA="300" endPos="35500" dir="5400000" sy="-90000" algn="bl" rotWithShape="0"/>
                </a:effectLst>
              </a:rPr>
              <a:t>: </a:t>
            </a:r>
            <a:r>
              <a:rPr lang="lv-LV" sz="5400" b="1" dirty="0">
                <a:ln w="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reflection blurRad="6350" stA="53000" endA="300" endPos="35500" dir="5400000" sy="-90000" algn="bl" rotWithShape="0"/>
                </a:effectLst>
              </a:rPr>
              <a:t>2.DAĻA</a:t>
            </a:r>
            <a:endParaRPr lang="es-ES" sz="5400" b="1" dirty="0">
              <a:ln w="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EE0E4F88-1DC9-7FDB-11AD-CC7835BC7B59}"/>
              </a:ext>
            </a:extLst>
          </p:cNvPr>
          <p:cNvSpPr txBox="1"/>
          <p:nvPr/>
        </p:nvSpPr>
        <p:spPr>
          <a:xfrm>
            <a:off x="76099" y="6388202"/>
            <a:ext cx="2410660" cy="338554"/>
          </a:xfrm>
          <a:prstGeom prst="rect">
            <a:avLst/>
          </a:prstGeom>
          <a:noFill/>
        </p:spPr>
        <p:txBody>
          <a:bodyPr wrap="none" rtlCol="0">
            <a:spAutoFit/>
          </a:bodyPr>
          <a:lstStyle/>
          <a:p>
            <a:r>
              <a:rPr lang="es-ES" sz="1600" b="1" dirty="0">
                <a:solidFill>
                  <a:srgbClr val="EFD7C3"/>
                </a:solidFill>
                <a:effectLst>
                  <a:outerShdw blurRad="38100" dist="38100" dir="2700000" algn="tl">
                    <a:srgbClr val="000000">
                      <a:alpha val="43137"/>
                    </a:srgbClr>
                  </a:outerShdw>
                </a:effectLst>
              </a:rPr>
              <a:t>8</a:t>
            </a:r>
            <a:r>
              <a:rPr lang="lv-LV" sz="1600" b="1" dirty="0">
                <a:solidFill>
                  <a:srgbClr val="EFD7C3"/>
                </a:solidFill>
                <a:effectLst>
                  <a:outerShdw blurRad="38100" dist="38100" dir="2700000" algn="tl">
                    <a:srgbClr val="000000">
                      <a:alpha val="43137"/>
                    </a:srgbClr>
                  </a:outerShdw>
                </a:effectLst>
              </a:rPr>
              <a:t>.tēma </a:t>
            </a:r>
            <a:r>
              <a:rPr lang="es-ES" sz="1600" b="1" dirty="0">
                <a:solidFill>
                  <a:srgbClr val="EFD7C3"/>
                </a:solidFill>
                <a:effectLst>
                  <a:outerShdw blurRad="38100" dist="38100" dir="2700000" algn="tl">
                    <a:srgbClr val="000000">
                      <a:alpha val="43137"/>
                    </a:srgbClr>
                  </a:outerShdw>
                </a:effectLst>
              </a:rPr>
              <a:t> 24</a:t>
            </a:r>
            <a:r>
              <a:rPr lang="lv-LV" sz="1600" b="1" dirty="0">
                <a:solidFill>
                  <a:srgbClr val="EFD7C3"/>
                </a:solidFill>
                <a:effectLst>
                  <a:outerShdw blurRad="38100" dist="38100" dir="2700000" algn="tl">
                    <a:srgbClr val="000000">
                      <a:alpha val="43137"/>
                    </a:srgbClr>
                  </a:outerShdw>
                </a:effectLst>
              </a:rPr>
              <a:t>.augustā,</a:t>
            </a:r>
            <a:r>
              <a:rPr lang="es-ES" sz="1600" b="1" dirty="0">
                <a:solidFill>
                  <a:srgbClr val="EFD7C3"/>
                </a:solidFill>
                <a:effectLst>
                  <a:outerShdw blurRad="38100" dist="38100" dir="2700000" algn="tl">
                    <a:srgbClr val="000000">
                      <a:alpha val="43137"/>
                    </a:srgbClr>
                  </a:outerShdw>
                </a:effectLst>
              </a:rPr>
              <a:t> 2024</a:t>
            </a:r>
          </a:p>
        </p:txBody>
      </p:sp>
    </p:spTree>
    <p:extLst>
      <p:ext uri="{BB962C8B-B14F-4D97-AF65-F5344CB8AC3E}">
        <p14:creationId xmlns:p14="http://schemas.microsoft.com/office/powerpoint/2010/main" val="39339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 grupo de personas en medio de campo&#10;&#10;Descripción generada automáticamente con confianza media">
            <a:extLst>
              <a:ext uri="{FF2B5EF4-FFF2-40B4-BE49-F238E27FC236}">
                <a16:creationId xmlns:a16="http://schemas.microsoft.com/office/drawing/2014/main" id="{2E10C754-2586-D116-7419-FFAAA7C2C8B2}"/>
              </a:ext>
            </a:extLst>
          </p:cNvPr>
          <p:cNvPicPr>
            <a:picLocks noChangeAspect="1"/>
          </p:cNvPicPr>
          <p:nvPr/>
        </p:nvPicPr>
        <p:blipFill rotWithShape="1">
          <a:blip r:embed="rId3">
            <a:extLst>
              <a:ext uri="{28A0092B-C50C-407E-A947-70E740481C1C}">
                <a14:useLocalDpi xmlns:a14="http://schemas.microsoft.com/office/drawing/2010/main" val="0"/>
              </a:ext>
            </a:extLst>
          </a:blip>
          <a:srcRect l="6329" r="6329"/>
          <a:stretch/>
        </p:blipFill>
        <p:spPr>
          <a:xfrm>
            <a:off x="120006" y="176211"/>
            <a:ext cx="4204344" cy="2690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descr="Grupo de personas sentadas&#10;&#10;Descripción generada automáticamente">
            <a:extLst>
              <a:ext uri="{FF2B5EF4-FFF2-40B4-BE49-F238E27FC236}">
                <a16:creationId xmlns:a16="http://schemas.microsoft.com/office/drawing/2014/main" id="{20BDC1B3-1271-6989-914F-85B1392EA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451" y="176211"/>
            <a:ext cx="3710886" cy="2350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descr="Un grupo de personas disfrazadas&#10;&#10;Descripción generada automáticamente con confianza media">
            <a:extLst>
              <a:ext uri="{FF2B5EF4-FFF2-40B4-BE49-F238E27FC236}">
                <a16:creationId xmlns:a16="http://schemas.microsoft.com/office/drawing/2014/main" id="{0370E9A4-2B16-07EA-E6EE-4BEE4F3DE0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368"/>
          <a:stretch/>
        </p:blipFill>
        <p:spPr>
          <a:xfrm>
            <a:off x="8243439" y="148239"/>
            <a:ext cx="3828555" cy="2350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descr="Un grupo de personas disfrazadas&#10;&#10;Descripción generada automáticamente con confianza baja">
            <a:extLst>
              <a:ext uri="{FF2B5EF4-FFF2-40B4-BE49-F238E27FC236}">
                <a16:creationId xmlns:a16="http://schemas.microsoft.com/office/drawing/2014/main" id="{D40903BC-9931-B354-355B-85DC7FF6BB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06" y="3052160"/>
            <a:ext cx="2785872"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1873D47C-C0CC-E8CE-12A9-88D335A5ABE6}"/>
              </a:ext>
            </a:extLst>
          </p:cNvPr>
          <p:cNvPicPr>
            <a:picLocks noChangeAspect="1"/>
          </p:cNvPicPr>
          <p:nvPr/>
        </p:nvPicPr>
        <p:blipFill rotWithShape="1">
          <a:blip r:embed="rId7">
            <a:extLst>
              <a:ext uri="{28A0092B-C50C-407E-A947-70E740481C1C}">
                <a14:useLocalDpi xmlns:a14="http://schemas.microsoft.com/office/drawing/2010/main" val="0"/>
              </a:ext>
            </a:extLst>
          </a:blip>
          <a:srcRect l="4296" r="4296"/>
          <a:stretch/>
        </p:blipFill>
        <p:spPr>
          <a:xfrm>
            <a:off x="3158800" y="3052160"/>
            <a:ext cx="2742344" cy="3629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descr="Imagen que contiene persona, gente, grupo, hombre&#10;&#10;Descripción generada automáticamente">
            <a:extLst>
              <a:ext uri="{FF2B5EF4-FFF2-40B4-BE49-F238E27FC236}">
                <a16:creationId xmlns:a16="http://schemas.microsoft.com/office/drawing/2014/main" id="{19CA7A4C-6E76-4A7C-F29B-9C9A68A63919}"/>
              </a:ext>
            </a:extLst>
          </p:cNvPr>
          <p:cNvPicPr>
            <a:picLocks noChangeAspect="1"/>
          </p:cNvPicPr>
          <p:nvPr/>
        </p:nvPicPr>
        <p:blipFill rotWithShape="1">
          <a:blip r:embed="rId8">
            <a:extLst>
              <a:ext uri="{28A0092B-C50C-407E-A947-70E740481C1C}">
                <a14:useLocalDpi xmlns:a14="http://schemas.microsoft.com/office/drawing/2010/main" val="0"/>
              </a:ext>
            </a:extLst>
          </a:blip>
          <a:srcRect l="8275" r="8275"/>
          <a:stretch/>
        </p:blipFill>
        <p:spPr>
          <a:xfrm>
            <a:off x="9329650" y="2705100"/>
            <a:ext cx="2742344" cy="4004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CuadroTexto 22">
            <a:extLst>
              <a:ext uri="{FF2B5EF4-FFF2-40B4-BE49-F238E27FC236}">
                <a16:creationId xmlns:a16="http://schemas.microsoft.com/office/drawing/2014/main" id="{47111268-C08D-454E-69CB-205AAA84A935}"/>
              </a:ext>
            </a:extLst>
          </p:cNvPr>
          <p:cNvSpPr txBox="1"/>
          <p:nvPr/>
        </p:nvSpPr>
        <p:spPr>
          <a:xfrm>
            <a:off x="5901144" y="2608836"/>
            <a:ext cx="3428506" cy="1938992"/>
          </a:xfrm>
          <a:prstGeom prst="rect">
            <a:avLst/>
          </a:prstGeom>
          <a:noFill/>
        </p:spPr>
        <p:txBody>
          <a:bodyPr wrap="square">
            <a:spAutoFit/>
          </a:bodyPr>
          <a:lstStyle/>
          <a:p>
            <a:pPr lvl="0" algn="ctr">
              <a:defRPr/>
            </a:pPr>
            <a:r>
              <a:rPr lang="es-ES" sz="2000" b="1" dirty="0">
                <a:solidFill>
                  <a:prstClr val="black"/>
                </a:solidFill>
                <a:latin typeface="Comic Sans MS" panose="030F0702030302020204" pitchFamily="66" charset="0"/>
              </a:rPr>
              <a:t>“</a:t>
            </a:r>
            <a:r>
              <a:rPr lang="lv-LV" sz="2000" b="1" dirty="0">
                <a:solidFill>
                  <a:prstClr val="black"/>
                </a:solidFill>
                <a:latin typeface="Comic Sans MS" panose="030F0702030302020204" pitchFamily="66" charset="0"/>
              </a:rPr>
              <a:t>Jo arī Cilvēka Dēls nav nācis, lai Viņam kalpotu, bet lai pats kalpotu un Savu dzīvību atdotu par atpirkšanas maksu par daudziem.</a:t>
            </a:r>
            <a:r>
              <a:rPr lang="es-ES" sz="2000" b="1" dirty="0">
                <a:solidFill>
                  <a:prstClr val="black"/>
                </a:solidFill>
                <a:latin typeface="Comic Sans MS" panose="030F0702030302020204" pitchFamily="66" charset="0"/>
              </a:rPr>
              <a:t>” </a:t>
            </a:r>
            <a:r>
              <a:rPr lang="es-ES" sz="1600" b="1" dirty="0">
                <a:solidFill>
                  <a:prstClr val="black"/>
                </a:solidFill>
                <a:latin typeface="Comic Sans MS" panose="030F0702030302020204" pitchFamily="66" charset="0"/>
              </a:rPr>
              <a:t>(Mar</a:t>
            </a:r>
            <a:r>
              <a:rPr lang="lv-LV" sz="1600" b="1" dirty="0" err="1">
                <a:solidFill>
                  <a:prstClr val="black"/>
                </a:solidFill>
                <a:latin typeface="Comic Sans MS" panose="030F0702030302020204" pitchFamily="66" charset="0"/>
              </a:rPr>
              <a:t>kus</a:t>
            </a:r>
            <a:r>
              <a:rPr lang="es-ES" sz="1600" b="1" dirty="0">
                <a:solidFill>
                  <a:prstClr val="black"/>
                </a:solidFill>
                <a:latin typeface="Comic Sans MS" panose="030F0702030302020204" pitchFamily="66" charset="0"/>
              </a:rPr>
              <a:t> 10:45)</a:t>
            </a:r>
            <a:endParaRPr lang="es-ES" sz="2000" b="1" dirty="0">
              <a:solidFill>
                <a:prstClr val="black"/>
              </a:solidFill>
              <a:latin typeface="Comic Sans MS" panose="030F0702030302020204" pitchFamily="66" charset="0"/>
            </a:endParaRPr>
          </a:p>
        </p:txBody>
      </p:sp>
      <p:pic>
        <p:nvPicPr>
          <p:cNvPr id="25" name="Imagen 24" descr="Grupo de personas sentadas alrededor de una mesa&#10;&#10;Descripción generada automáticamente con confianza media">
            <a:extLst>
              <a:ext uri="{FF2B5EF4-FFF2-40B4-BE49-F238E27FC236}">
                <a16:creationId xmlns:a16="http://schemas.microsoft.com/office/drawing/2014/main" id="{AFC533AC-13B6-749C-1D82-172F8213EC6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5957"/>
          <a:stretch/>
        </p:blipFill>
        <p:spPr>
          <a:xfrm>
            <a:off x="6154066" y="4545735"/>
            <a:ext cx="2922660" cy="2164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766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8BBDA7C-B7EF-D7A8-DC4E-D9B7595E7008}"/>
              </a:ext>
            </a:extLst>
          </p:cNvPr>
          <p:cNvSpPr txBox="1"/>
          <p:nvPr/>
        </p:nvSpPr>
        <p:spPr>
          <a:xfrm>
            <a:off x="4965290" y="4160276"/>
            <a:ext cx="7226710" cy="2554545"/>
          </a:xfrm>
          <a:prstGeom prst="rect">
            <a:avLst/>
          </a:prstGeom>
          <a:noFill/>
        </p:spPr>
        <p:txBody>
          <a:bodyPr wrap="square" rtlCol="0">
            <a:spAutoFit/>
          </a:bodyPr>
          <a:lstStyle/>
          <a:p>
            <a:pPr>
              <a:spcBef>
                <a:spcPts val="1800"/>
              </a:spcBef>
            </a:pPr>
            <a:r>
              <a:rPr lang="lv-LV" sz="2000" b="1" dirty="0">
                <a:highlight>
                  <a:srgbClr val="F7EDC8"/>
                </a:highlight>
                <a:uFill>
                  <a:solidFill>
                    <a:srgbClr val="DAAF4F"/>
                  </a:solidFill>
                </a:uFill>
              </a:rPr>
              <a:t> Norādījumi par laulību</a:t>
            </a:r>
            <a:r>
              <a:rPr lang="lv-LV" sz="2000" b="1" dirty="0">
                <a:highlight>
                  <a:srgbClr val="F7EDC8"/>
                </a:highlight>
              </a:rPr>
              <a:t>. Markus 10:1-12.</a:t>
            </a:r>
          </a:p>
          <a:p>
            <a:pPr>
              <a:spcBef>
                <a:spcPts val="1800"/>
              </a:spcBef>
            </a:pPr>
            <a:r>
              <a:rPr lang="lv-LV" sz="2000" b="1" dirty="0">
                <a:highlight>
                  <a:srgbClr val="F4D4B8"/>
                </a:highlight>
              </a:rPr>
              <a:t> Norādījumi par bērniem. Markus 10:13-16.</a:t>
            </a:r>
          </a:p>
          <a:p>
            <a:pPr>
              <a:spcBef>
                <a:spcPts val="1800"/>
              </a:spcBef>
            </a:pPr>
            <a:r>
              <a:rPr lang="lv-LV" sz="2000" b="1" dirty="0">
                <a:highlight>
                  <a:srgbClr val="FBD6DC"/>
                </a:highlight>
              </a:rPr>
              <a:t> Norādījumi par prioritātēm. Markus 10:17-31.</a:t>
            </a:r>
          </a:p>
          <a:p>
            <a:pPr>
              <a:spcBef>
                <a:spcPts val="1800"/>
              </a:spcBef>
            </a:pPr>
            <a:r>
              <a:rPr lang="lv-LV" sz="2000" b="1" dirty="0">
                <a:highlight>
                  <a:srgbClr val="DFC2F6"/>
                </a:highlight>
              </a:rPr>
              <a:t> Norādījumi par vadību. Markus 10:32-45.</a:t>
            </a:r>
          </a:p>
          <a:p>
            <a:pPr>
              <a:spcBef>
                <a:spcPts val="1800"/>
              </a:spcBef>
            </a:pPr>
            <a:r>
              <a:rPr lang="lv-LV" sz="2000" b="1" dirty="0">
                <a:highlight>
                  <a:srgbClr val="B2C2F2"/>
                </a:highlight>
              </a:rPr>
              <a:t> Norādījumi par Viņa misiju. Markus 10:46-52.</a:t>
            </a:r>
          </a:p>
        </p:txBody>
      </p:sp>
      <p:sp>
        <p:nvSpPr>
          <p:cNvPr id="3" name="CuadroTexto 2">
            <a:extLst>
              <a:ext uri="{FF2B5EF4-FFF2-40B4-BE49-F238E27FC236}">
                <a16:creationId xmlns:a16="http://schemas.microsoft.com/office/drawing/2014/main" id="{18646DA1-2402-B229-6E5B-44179BC0BC58}"/>
              </a:ext>
            </a:extLst>
          </p:cNvPr>
          <p:cNvSpPr txBox="1"/>
          <p:nvPr/>
        </p:nvSpPr>
        <p:spPr>
          <a:xfrm>
            <a:off x="137652" y="154619"/>
            <a:ext cx="6872747" cy="1015663"/>
          </a:xfrm>
          <a:prstGeom prst="rect">
            <a:avLst/>
          </a:prstGeom>
          <a:noFill/>
        </p:spPr>
        <p:txBody>
          <a:bodyPr wrap="square" rtlCol="0">
            <a:spAutoFit/>
          </a:bodyPr>
          <a:lstStyle/>
          <a:p>
            <a:pPr>
              <a:spcBef>
                <a:spcPts val="600"/>
              </a:spcBef>
            </a:pPr>
            <a:r>
              <a:rPr lang="lv-LV" sz="2000" b="1" dirty="0"/>
              <a:t>Visi ilgojās pēc Valstības atnākšanas. Bet vai viņi patiešām saprata, ko tas nozīmē? Valstība, kuru Jēzus bija nācis nodibināt, bija pilnīgi atšķirīga no tās valstības, ko viņi gaidīja.</a:t>
            </a:r>
            <a:endParaRPr lang="es-ES" sz="2000" b="1" dirty="0"/>
          </a:p>
        </p:txBody>
      </p:sp>
      <p:pic>
        <p:nvPicPr>
          <p:cNvPr id="5" name="Imagen 4" descr="Dibujo de una persona&#10;&#10;Descripción generada automáticamente con confianza baja">
            <a:extLst>
              <a:ext uri="{FF2B5EF4-FFF2-40B4-BE49-F238E27FC236}">
                <a16:creationId xmlns:a16="http://schemas.microsoft.com/office/drawing/2014/main" id="{380CAB64-FF36-5D60-0322-6EE715097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399" y="220793"/>
            <a:ext cx="5043950" cy="3623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Un grupo de personas disfrazadas&#10;&#10;Descripción generada automáticamente con confianza baja">
            <a:extLst>
              <a:ext uri="{FF2B5EF4-FFF2-40B4-BE49-F238E27FC236}">
                <a16:creationId xmlns:a16="http://schemas.microsoft.com/office/drawing/2014/main" id="{E954C8D1-ABA5-7A95-3EBB-5C6757474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53" y="2625212"/>
            <a:ext cx="3084649" cy="4082845"/>
          </a:xfrm>
          <a:prstGeom prst="rect">
            <a:avLst/>
          </a:prstGeom>
          <a:ln>
            <a:noFill/>
          </a:ln>
          <a:effectLst>
            <a:outerShdw blurRad="190500" algn="tl" rotWithShape="0">
              <a:srgbClr val="000000">
                <a:alpha val="70000"/>
              </a:srgbClr>
            </a:outerShdw>
          </a:effectLst>
        </p:spPr>
      </p:pic>
      <p:sp>
        <p:nvSpPr>
          <p:cNvPr id="15" name="CuadroTexto 14">
            <a:extLst>
              <a:ext uri="{FF2B5EF4-FFF2-40B4-BE49-F238E27FC236}">
                <a16:creationId xmlns:a16="http://schemas.microsoft.com/office/drawing/2014/main" id="{0618DB36-DF99-A9AF-8B80-8F98FEC0C0C9}"/>
              </a:ext>
            </a:extLst>
          </p:cNvPr>
          <p:cNvSpPr txBox="1"/>
          <p:nvPr/>
        </p:nvSpPr>
        <p:spPr>
          <a:xfrm>
            <a:off x="3300587" y="2305961"/>
            <a:ext cx="3577690" cy="1631216"/>
          </a:xfrm>
          <a:prstGeom prst="rect">
            <a:avLst/>
          </a:prstGeom>
          <a:noFill/>
        </p:spPr>
        <p:txBody>
          <a:bodyPr wrap="square">
            <a:spAutoFit/>
          </a:bodyPr>
          <a:lstStyle/>
          <a:p>
            <a:pPr>
              <a:spcBef>
                <a:spcPts val="600"/>
              </a:spcBef>
            </a:pPr>
            <a:r>
              <a:rPr lang="lv-LV" sz="2000" b="1" dirty="0"/>
              <a:t>Viņš koncentrējās uz to, kā pamācīt savus mācekļus, kā vadīt drīz jaundibināmo draudzi: kalpošanā, iecietībā un mīlestībā.</a:t>
            </a:r>
            <a:endParaRPr lang="es-ES" sz="2000" b="1" dirty="0"/>
          </a:p>
        </p:txBody>
      </p:sp>
      <p:pic>
        <p:nvPicPr>
          <p:cNvPr id="16" name="Imagen 15">
            <a:extLst>
              <a:ext uri="{FF2B5EF4-FFF2-40B4-BE49-F238E27FC236}">
                <a16:creationId xmlns:a16="http://schemas.microsoft.com/office/drawing/2014/main" id="{04A4B18D-1D7E-AF45-76D1-056784E658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4696" y="4253894"/>
            <a:ext cx="845553" cy="218768"/>
          </a:xfrm>
          <a:prstGeom prst="rect">
            <a:avLst/>
          </a:prstGeom>
          <a:effectLst>
            <a:outerShdw blurRad="50800" dist="38100" dir="8100000" algn="tr" rotWithShape="0">
              <a:prstClr val="black">
                <a:alpha val="40000"/>
              </a:prstClr>
            </a:outerShdw>
          </a:effectLst>
        </p:spPr>
      </p:pic>
      <p:pic>
        <p:nvPicPr>
          <p:cNvPr id="19" name="Imagen 18">
            <a:extLst>
              <a:ext uri="{FF2B5EF4-FFF2-40B4-BE49-F238E27FC236}">
                <a16:creationId xmlns:a16="http://schemas.microsoft.com/office/drawing/2014/main" id="{29748DBF-0ECD-1562-0DF5-CB0F3C66AF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4696" y="6385785"/>
            <a:ext cx="845553" cy="218768"/>
          </a:xfrm>
          <a:prstGeom prst="rect">
            <a:avLst/>
          </a:prstGeom>
          <a:effectLst>
            <a:outerShdw blurRad="50800" dist="38100" dir="8100000" algn="tr" rotWithShape="0">
              <a:prstClr val="black">
                <a:alpha val="40000"/>
              </a:prstClr>
            </a:outerShdw>
          </a:effectLst>
        </p:spPr>
      </p:pic>
      <p:pic>
        <p:nvPicPr>
          <p:cNvPr id="20" name="Imagen 19">
            <a:extLst>
              <a:ext uri="{FF2B5EF4-FFF2-40B4-BE49-F238E27FC236}">
                <a16:creationId xmlns:a16="http://schemas.microsoft.com/office/drawing/2014/main" id="{67B60227-9DBE-301A-3AFC-9734CEE4BB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54696" y="5852813"/>
            <a:ext cx="845553" cy="218768"/>
          </a:xfrm>
          <a:prstGeom prst="rect">
            <a:avLst/>
          </a:prstGeom>
          <a:effectLst>
            <a:outerShdw blurRad="50800" dist="38100" dir="8100000" algn="tr" rotWithShape="0">
              <a:prstClr val="black">
                <a:alpha val="40000"/>
              </a:prstClr>
            </a:outerShdw>
          </a:effectLst>
        </p:spPr>
      </p:pic>
      <p:pic>
        <p:nvPicPr>
          <p:cNvPr id="21" name="Imagen 20">
            <a:extLst>
              <a:ext uri="{FF2B5EF4-FFF2-40B4-BE49-F238E27FC236}">
                <a16:creationId xmlns:a16="http://schemas.microsoft.com/office/drawing/2014/main" id="{E4ACE9A3-8FB3-FC3A-8768-95BF3D4023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4696" y="5319840"/>
            <a:ext cx="845553" cy="218768"/>
          </a:xfrm>
          <a:prstGeom prst="rect">
            <a:avLst/>
          </a:prstGeom>
          <a:effectLst>
            <a:outerShdw blurRad="50800" dist="38100" dir="8100000" algn="tr" rotWithShape="0">
              <a:prstClr val="black">
                <a:alpha val="40000"/>
              </a:prstClr>
            </a:outerShdw>
          </a:effectLst>
        </p:spPr>
      </p:pic>
      <p:pic>
        <p:nvPicPr>
          <p:cNvPr id="22" name="Imagen 21">
            <a:extLst>
              <a:ext uri="{FF2B5EF4-FFF2-40B4-BE49-F238E27FC236}">
                <a16:creationId xmlns:a16="http://schemas.microsoft.com/office/drawing/2014/main" id="{05498E13-656E-C91E-6B05-6D6AB2EADC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54696" y="4786867"/>
            <a:ext cx="845553" cy="218768"/>
          </a:xfrm>
          <a:prstGeom prst="rect">
            <a:avLst/>
          </a:prstGeom>
          <a:effectLst>
            <a:outerShdw blurRad="50800" dist="38100" dir="8100000" algn="tr" rotWithShape="0">
              <a:prstClr val="black">
                <a:alpha val="40000"/>
              </a:prstClr>
            </a:outerShdw>
          </a:effectLst>
        </p:spPr>
      </p:pic>
      <p:sp>
        <p:nvSpPr>
          <p:cNvPr id="24" name="CuadroTexto 23">
            <a:extLst>
              <a:ext uri="{FF2B5EF4-FFF2-40B4-BE49-F238E27FC236}">
                <a16:creationId xmlns:a16="http://schemas.microsoft.com/office/drawing/2014/main" id="{73A77511-8D89-6AF6-7154-9736E89EDEB4}"/>
              </a:ext>
            </a:extLst>
          </p:cNvPr>
          <p:cNvSpPr txBox="1"/>
          <p:nvPr/>
        </p:nvSpPr>
        <p:spPr>
          <a:xfrm>
            <a:off x="127052" y="1472582"/>
            <a:ext cx="6872747" cy="707886"/>
          </a:xfrm>
          <a:prstGeom prst="rect">
            <a:avLst/>
          </a:prstGeom>
          <a:noFill/>
        </p:spPr>
        <p:txBody>
          <a:bodyPr wrap="square">
            <a:spAutoFit/>
          </a:bodyPr>
          <a:lstStyle/>
          <a:p>
            <a:pPr>
              <a:spcBef>
                <a:spcPts val="600"/>
              </a:spcBef>
            </a:pPr>
            <a:r>
              <a:rPr lang="lv-LV" sz="2000" b="1" dirty="0"/>
              <a:t>Tuvojoties Jeruzalemei, Jēzus mācīja Savus mācekļus, kā jādzīvo un jādomā Viņa Valstības pilsoņiem.</a:t>
            </a:r>
            <a:endParaRPr lang="es-ES" sz="2000" b="1" dirty="0"/>
          </a:p>
        </p:txBody>
      </p:sp>
    </p:spTree>
    <p:extLst>
      <p:ext uri="{BB962C8B-B14F-4D97-AF65-F5344CB8AC3E}">
        <p14:creationId xmlns:p14="http://schemas.microsoft.com/office/powerpoint/2010/main" val="354405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900" decel="100000" fill="hold"/>
                                        <p:tgtEl>
                                          <p:spTgt spid="1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900" decel="100000" fill="hold"/>
                                        <p:tgtEl>
                                          <p:spTgt spid="15"/>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strVal val="#ppt_w+.3"/>
                                          </p:val>
                                        </p:tav>
                                        <p:tav tm="100000">
                                          <p:val>
                                            <p:strVal val="#ppt_w"/>
                                          </p:val>
                                        </p:tav>
                                      </p:tavLst>
                                    </p:anim>
                                    <p:anim calcmode="lin" valueType="num">
                                      <p:cBhvr>
                                        <p:cTn id="39" dur="500" fill="hold"/>
                                        <p:tgtEl>
                                          <p:spTgt spid="16"/>
                                        </p:tgtEl>
                                        <p:attrNameLst>
                                          <p:attrName>ppt_h</p:attrName>
                                        </p:attrNameLst>
                                      </p:cBhvr>
                                      <p:tavLst>
                                        <p:tav tm="0">
                                          <p:val>
                                            <p:strVal val="#ppt_h"/>
                                          </p:val>
                                        </p:tav>
                                        <p:tav tm="100000">
                                          <p:val>
                                            <p:strVal val="#ppt_h"/>
                                          </p:val>
                                        </p:tav>
                                      </p:tavLst>
                                    </p:anim>
                                    <p:animEffect transition="in" filter="fade">
                                      <p:cBhvr>
                                        <p:cTn id="40" dur="500"/>
                                        <p:tgtEl>
                                          <p:spTgt spid="1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wipe(left)">
                                      <p:cBhvr>
                                        <p:cTn id="44" dur="500"/>
                                        <p:tgtEl>
                                          <p:spTgt spid="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strVal val="#ppt_w+.3"/>
                                          </p:val>
                                        </p:tav>
                                        <p:tav tm="100000">
                                          <p:val>
                                            <p:strVal val="#ppt_w"/>
                                          </p:val>
                                        </p:tav>
                                      </p:tavLst>
                                    </p:anim>
                                    <p:anim calcmode="lin" valueType="num">
                                      <p:cBhvr>
                                        <p:cTn id="50" dur="500" fill="hold"/>
                                        <p:tgtEl>
                                          <p:spTgt spid="22"/>
                                        </p:tgtEl>
                                        <p:attrNameLst>
                                          <p:attrName>ppt_h</p:attrName>
                                        </p:attrNameLst>
                                      </p:cBhvr>
                                      <p:tavLst>
                                        <p:tav tm="0">
                                          <p:val>
                                            <p:strVal val="#ppt_h"/>
                                          </p:val>
                                        </p:tav>
                                        <p:tav tm="100000">
                                          <p:val>
                                            <p:strVal val="#ppt_h"/>
                                          </p:val>
                                        </p:tav>
                                      </p:tavLst>
                                    </p:anim>
                                    <p:animEffect transition="in" filter="fade">
                                      <p:cBhvr>
                                        <p:cTn id="51" dur="500"/>
                                        <p:tgtEl>
                                          <p:spTgt spid="22"/>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0" presetClass="entr" presetSubtype="0" decel="10000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strVal val="#ppt_w+.3"/>
                                          </p:val>
                                        </p:tav>
                                        <p:tav tm="100000">
                                          <p:val>
                                            <p:strVal val="#ppt_w"/>
                                          </p:val>
                                        </p:tav>
                                      </p:tavLst>
                                    </p:anim>
                                    <p:anim calcmode="lin" valueType="num">
                                      <p:cBhvr>
                                        <p:cTn id="61" dur="500" fill="hold"/>
                                        <p:tgtEl>
                                          <p:spTgt spid="21"/>
                                        </p:tgtEl>
                                        <p:attrNameLst>
                                          <p:attrName>ppt_h</p:attrName>
                                        </p:attrNameLst>
                                      </p:cBhvr>
                                      <p:tavLst>
                                        <p:tav tm="0">
                                          <p:val>
                                            <p:strVal val="#ppt_h"/>
                                          </p:val>
                                        </p:tav>
                                        <p:tav tm="100000">
                                          <p:val>
                                            <p:strVal val="#ppt_h"/>
                                          </p:val>
                                        </p:tav>
                                      </p:tavLst>
                                    </p:anim>
                                    <p:animEffect transition="in" filter="fade">
                                      <p:cBhvr>
                                        <p:cTn id="62" dur="500"/>
                                        <p:tgtEl>
                                          <p:spTgt spid="21"/>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0" presetClass="entr" presetSubtype="0" decel="10000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strVal val="#ppt_w+.3"/>
                                          </p:val>
                                        </p:tav>
                                        <p:tav tm="100000">
                                          <p:val>
                                            <p:strVal val="#ppt_w"/>
                                          </p:val>
                                        </p:tav>
                                      </p:tavLst>
                                    </p:anim>
                                    <p:anim calcmode="lin" valueType="num">
                                      <p:cBhvr>
                                        <p:cTn id="72" dur="500" fill="hold"/>
                                        <p:tgtEl>
                                          <p:spTgt spid="20"/>
                                        </p:tgtEl>
                                        <p:attrNameLst>
                                          <p:attrName>ppt_h</p:attrName>
                                        </p:attrNameLst>
                                      </p:cBhvr>
                                      <p:tavLst>
                                        <p:tav tm="0">
                                          <p:val>
                                            <p:strVal val="#ppt_h"/>
                                          </p:val>
                                        </p:tav>
                                        <p:tav tm="100000">
                                          <p:val>
                                            <p:strVal val="#ppt_h"/>
                                          </p:val>
                                        </p:tav>
                                      </p:tavLst>
                                    </p:anim>
                                    <p:animEffect transition="in" filter="fade">
                                      <p:cBhvr>
                                        <p:cTn id="73" dur="500"/>
                                        <p:tgtEl>
                                          <p:spTgt spid="20"/>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0" presetClass="entr" presetSubtype="0" decel="10000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strVal val="#ppt_w+.3"/>
                                          </p:val>
                                        </p:tav>
                                        <p:tav tm="100000">
                                          <p:val>
                                            <p:strVal val="#ppt_w"/>
                                          </p:val>
                                        </p:tav>
                                      </p:tavLst>
                                    </p:anim>
                                    <p:anim calcmode="lin" valueType="num">
                                      <p:cBhvr>
                                        <p:cTn id="83" dur="500" fill="hold"/>
                                        <p:tgtEl>
                                          <p:spTgt spid="19"/>
                                        </p:tgtEl>
                                        <p:attrNameLst>
                                          <p:attrName>ppt_h</p:attrName>
                                        </p:attrNameLst>
                                      </p:cBhvr>
                                      <p:tavLst>
                                        <p:tav tm="0">
                                          <p:val>
                                            <p:strVal val="#ppt_h"/>
                                          </p:val>
                                        </p:tav>
                                        <p:tav tm="100000">
                                          <p:val>
                                            <p:strVal val="#ppt_h"/>
                                          </p:val>
                                        </p:tav>
                                      </p:tavLst>
                                    </p:anim>
                                    <p:animEffect transition="in" filter="fade">
                                      <p:cBhvr>
                                        <p:cTn id="84" dur="500"/>
                                        <p:tgtEl>
                                          <p:spTgt spid="19"/>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596EADC-366B-30E9-1D34-DE17F83F9A14}"/>
              </a:ext>
            </a:extLst>
          </p:cNvPr>
          <p:cNvSpPr txBox="1"/>
          <p:nvPr/>
        </p:nvSpPr>
        <p:spPr>
          <a:xfrm>
            <a:off x="0" y="-68824"/>
            <a:ext cx="12191999" cy="769441"/>
          </a:xfrm>
          <a:prstGeom prst="rect">
            <a:avLst/>
          </a:prstGeom>
          <a:noFill/>
        </p:spPr>
        <p:txBody>
          <a:bodyPr wrap="square">
            <a:spAutoFit/>
          </a:bodyPr>
          <a:lstStyle/>
          <a:p>
            <a:pPr algn="ctr"/>
            <a:r>
              <a:rPr lang="lv-LV"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NORĀDĪJUMI PAR LAULĪBU</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C34E604-3592-F4C3-27FF-53BAD6F9F07A}"/>
              </a:ext>
            </a:extLst>
          </p:cNvPr>
          <p:cNvSpPr txBox="1"/>
          <p:nvPr/>
        </p:nvSpPr>
        <p:spPr>
          <a:xfrm>
            <a:off x="1800224" y="514109"/>
            <a:ext cx="8591550" cy="369332"/>
          </a:xfrm>
          <a:prstGeom prst="rect">
            <a:avLst/>
          </a:prstGeom>
          <a:noFill/>
        </p:spPr>
        <p:txBody>
          <a:bodyPr wrap="square">
            <a:spAutoFit/>
          </a:bodyPr>
          <a:lstStyle/>
          <a:p>
            <a:pPr algn="ctr"/>
            <a:r>
              <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Tāpēc, ko Dievs savienojis, to cilvēks lai nešķir.</a:t>
            </a:r>
            <a:r>
              <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(Mar</a:t>
            </a:r>
            <a:r>
              <a:rPr lang="lv-LV" sz="1400"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kus</a:t>
            </a:r>
            <a:r>
              <a:rPr lang="lv-LV"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10:9)</a:t>
            </a:r>
          </a:p>
        </p:txBody>
      </p:sp>
      <p:sp>
        <p:nvSpPr>
          <p:cNvPr id="6" name="CuadroTexto 5">
            <a:extLst>
              <a:ext uri="{FF2B5EF4-FFF2-40B4-BE49-F238E27FC236}">
                <a16:creationId xmlns:a16="http://schemas.microsoft.com/office/drawing/2014/main" id="{CB1FE7F6-29F5-4705-ECC9-3368AD3A46B2}"/>
              </a:ext>
            </a:extLst>
          </p:cNvPr>
          <p:cNvSpPr txBox="1"/>
          <p:nvPr/>
        </p:nvSpPr>
        <p:spPr>
          <a:xfrm>
            <a:off x="133350" y="1040753"/>
            <a:ext cx="11911166" cy="707886"/>
          </a:xfrm>
          <a:prstGeom prst="rect">
            <a:avLst/>
          </a:prstGeom>
          <a:noFill/>
        </p:spPr>
        <p:txBody>
          <a:bodyPr wrap="square" rtlCol="0">
            <a:spAutoFit/>
          </a:bodyPr>
          <a:lstStyle/>
          <a:p>
            <a:pPr>
              <a:spcBef>
                <a:spcPts val="600"/>
              </a:spcBef>
            </a:pPr>
            <a:r>
              <a:rPr lang="lv-LV" sz="2000" b="1" dirty="0"/>
              <a:t>Farizeji jautāja Jēzum, vai vīram atļauts no savas sievas šķirties (Mk.10:2)? Viņi uzstādīja šo jautājumu, “lai Viņu kārdinātu”. Kas tie bija par slazdiem?</a:t>
            </a:r>
            <a:endParaRPr lang="es-ES" sz="2000" b="1" dirty="0"/>
          </a:p>
        </p:txBody>
      </p:sp>
      <p:grpSp>
        <p:nvGrpSpPr>
          <p:cNvPr id="10" name="Grupo 9">
            <a:extLst>
              <a:ext uri="{FF2B5EF4-FFF2-40B4-BE49-F238E27FC236}">
                <a16:creationId xmlns:a16="http://schemas.microsoft.com/office/drawing/2014/main" id="{702734C3-DB3E-D8B6-D0AB-E126836152DD}"/>
              </a:ext>
            </a:extLst>
          </p:cNvPr>
          <p:cNvGrpSpPr/>
          <p:nvPr/>
        </p:nvGrpSpPr>
        <p:grpSpPr>
          <a:xfrm>
            <a:off x="169915" y="4178708"/>
            <a:ext cx="3401961" cy="2551471"/>
            <a:chOff x="169915" y="4178708"/>
            <a:chExt cx="3401961" cy="2551471"/>
          </a:xfrm>
        </p:grpSpPr>
        <p:pic>
          <p:nvPicPr>
            <p:cNvPr id="4" name="Imagen 3" descr="Imagen que contiene tabla, pastel, hombre, tren&#10;&#10;Descripción generada automáticamente">
              <a:extLst>
                <a:ext uri="{FF2B5EF4-FFF2-40B4-BE49-F238E27FC236}">
                  <a16:creationId xmlns:a16="http://schemas.microsoft.com/office/drawing/2014/main" id="{85F2D623-EAB4-F5DD-A27C-B9F989ADAF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5" y="4178708"/>
              <a:ext cx="3401961" cy="2551471"/>
            </a:xfrm>
            <a:prstGeom prst="rect">
              <a:avLst/>
            </a:prstGeom>
            <a:solidFill>
              <a:srgbClr val="FFFFFF">
                <a:shade val="85000"/>
              </a:srgbClr>
            </a:solidFill>
            <a:ln w="13652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CuadroTexto 8">
              <a:extLst>
                <a:ext uri="{FF2B5EF4-FFF2-40B4-BE49-F238E27FC236}">
                  <a16:creationId xmlns:a16="http://schemas.microsoft.com/office/drawing/2014/main" id="{7E920F95-4931-91F9-8BAD-13A30D9BC31C}"/>
                </a:ext>
              </a:extLst>
            </p:cNvPr>
            <p:cNvSpPr txBox="1"/>
            <p:nvPr/>
          </p:nvSpPr>
          <p:spPr>
            <a:xfrm>
              <a:off x="491614" y="6351638"/>
              <a:ext cx="2546555" cy="338554"/>
            </a:xfrm>
            <a:prstGeom prst="rect">
              <a:avLst/>
            </a:prstGeom>
            <a:noFill/>
          </p:spPr>
          <p:txBody>
            <a:bodyPr wrap="square" rtlCol="0">
              <a:spAutoFit/>
            </a:bodyPr>
            <a:lstStyle/>
            <a:p>
              <a:pPr algn="ctr">
                <a:spcBef>
                  <a:spcPts val="600"/>
                </a:spcBef>
              </a:pPr>
              <a:r>
                <a:rPr lang="lv-LV" sz="1600" b="1" spc="600" dirty="0">
                  <a:solidFill>
                    <a:schemeClr val="bg1"/>
                  </a:solidFill>
                  <a:effectLst>
                    <a:outerShdw blurRad="38100" dist="38100" dir="2700000" algn="tl">
                      <a:srgbClr val="000000">
                        <a:alpha val="43137"/>
                      </a:srgbClr>
                    </a:outerShdw>
                  </a:effectLst>
                  <a:latin typeface="Constantia" panose="02030602050306030303" pitchFamily="18" charset="0"/>
                </a:rPr>
                <a:t>LAULĪBA</a:t>
              </a:r>
              <a:endParaRPr lang="es-ES" sz="1600" b="1" spc="600"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grpSp>
      <p:sp>
        <p:nvSpPr>
          <p:cNvPr id="12" name="CuadroTexto 11">
            <a:extLst>
              <a:ext uri="{FF2B5EF4-FFF2-40B4-BE49-F238E27FC236}">
                <a16:creationId xmlns:a16="http://schemas.microsoft.com/office/drawing/2014/main" id="{167C2BCF-959D-B6B7-3C24-ED3563873D39}"/>
              </a:ext>
            </a:extLst>
          </p:cNvPr>
          <p:cNvSpPr txBox="1"/>
          <p:nvPr/>
        </p:nvSpPr>
        <p:spPr>
          <a:xfrm>
            <a:off x="164998" y="1754795"/>
            <a:ext cx="8067394" cy="1015663"/>
          </a:xfrm>
          <a:prstGeom prst="rect">
            <a:avLst/>
          </a:prstGeom>
          <a:noFill/>
        </p:spPr>
        <p:txBody>
          <a:bodyPr wrap="square">
            <a:spAutoFit/>
          </a:bodyPr>
          <a:lstStyle/>
          <a:p>
            <a:pPr>
              <a:spcBef>
                <a:spcPts val="600"/>
              </a:spcBef>
            </a:pPr>
            <a:r>
              <a:rPr lang="lv-LV" sz="2000" b="1" dirty="0"/>
              <a:t>Jānim tika nocirsta galva par to, ka viņš </a:t>
            </a:r>
            <a:r>
              <a:rPr lang="lv-LV" sz="2000" b="1" dirty="0" err="1"/>
              <a:t>Hērodam</a:t>
            </a:r>
            <a:r>
              <a:rPr lang="lv-LV" sz="2000" b="1" dirty="0"/>
              <a:t>  aizrādīja, ka ir šķīries no savas sievas, lai apprecētu sava brāļa sievu (Mt.14:3-4). Farizeji vēlējās </a:t>
            </a:r>
            <a:r>
              <a:rPr lang="lv-LV" sz="2000" b="1" dirty="0" err="1"/>
              <a:t>Hērodu</a:t>
            </a:r>
            <a:r>
              <a:rPr lang="lv-LV" sz="2000" b="1" dirty="0"/>
              <a:t> noskaņot pret Jēzu.</a:t>
            </a:r>
            <a:endParaRPr lang="es-ES" sz="2000" b="1" dirty="0"/>
          </a:p>
        </p:txBody>
      </p:sp>
      <p:sp>
        <p:nvSpPr>
          <p:cNvPr id="14" name="CuadroTexto 13">
            <a:extLst>
              <a:ext uri="{FF2B5EF4-FFF2-40B4-BE49-F238E27FC236}">
                <a16:creationId xmlns:a16="http://schemas.microsoft.com/office/drawing/2014/main" id="{9D38B784-7AA1-7553-FF5E-C95DA5BC21A2}"/>
              </a:ext>
            </a:extLst>
          </p:cNvPr>
          <p:cNvSpPr txBox="1"/>
          <p:nvPr/>
        </p:nvSpPr>
        <p:spPr>
          <a:xfrm>
            <a:off x="3665281" y="4144156"/>
            <a:ext cx="4554487" cy="2554545"/>
          </a:xfrm>
          <a:prstGeom prst="rect">
            <a:avLst/>
          </a:prstGeom>
          <a:noFill/>
        </p:spPr>
        <p:txBody>
          <a:bodyPr wrap="square">
            <a:spAutoFit/>
          </a:bodyPr>
          <a:lstStyle/>
          <a:p>
            <a:pPr>
              <a:spcBef>
                <a:spcPts val="600"/>
              </a:spcBef>
            </a:pPr>
            <a:r>
              <a:rPr lang="lv-LV" sz="2000" b="1" dirty="0"/>
              <a:t>Rabīna </a:t>
            </a:r>
            <a:r>
              <a:rPr lang="lv-LV" sz="2000" b="1" dirty="0" err="1"/>
              <a:t>Hillela</a:t>
            </a:r>
            <a:r>
              <a:rPr lang="lv-LV" sz="2000" b="1" dirty="0"/>
              <a:t> sekotāji gāja tik tālu, ka atļāva šķirties gandrīz jebkura iemesla dēļ. Tomēr Jēzus skaidri norādīja, ka Dievs jau no paša sākuma ir radījis vīrieti un sievieti, lai tie būtu nesaraujami vienoti, bet var saraut  attiecības tikai  ar laulības pārkāpšanu (Mk.10:6-12).</a:t>
            </a:r>
            <a:endParaRPr lang="es-ES" sz="2000" b="1" dirty="0"/>
          </a:p>
        </p:txBody>
      </p:sp>
      <p:sp>
        <p:nvSpPr>
          <p:cNvPr id="16" name="CuadroTexto 15">
            <a:extLst>
              <a:ext uri="{FF2B5EF4-FFF2-40B4-BE49-F238E27FC236}">
                <a16:creationId xmlns:a16="http://schemas.microsoft.com/office/drawing/2014/main" id="{B5C96A26-8C8A-2962-2D33-7305AED6FF47}"/>
              </a:ext>
            </a:extLst>
          </p:cNvPr>
          <p:cNvSpPr txBox="1"/>
          <p:nvPr/>
        </p:nvSpPr>
        <p:spPr>
          <a:xfrm>
            <a:off x="133350" y="2776613"/>
            <a:ext cx="8010525" cy="1015663"/>
          </a:xfrm>
          <a:prstGeom prst="rect">
            <a:avLst/>
          </a:prstGeom>
          <a:noFill/>
        </p:spPr>
        <p:txBody>
          <a:bodyPr wrap="square">
            <a:spAutoFit/>
          </a:bodyPr>
          <a:lstStyle/>
          <a:p>
            <a:pPr>
              <a:spcBef>
                <a:spcPts val="600"/>
              </a:spcBef>
            </a:pPr>
            <a:r>
              <a:rPr lang="lv-LV" sz="2000" b="1" dirty="0"/>
              <a:t>Teksts, kurā tika izteikts farizeju apgalvojums, ļaut vīram atlaist sievu par “kādu kauna lietu”. Bet viņi arī aizsargāja sievieti, sakot, ka tas viņu “pazemo” un ir “pretīgs” Dievam (5.Moz.24:1-4; Mk.10:5).</a:t>
            </a:r>
            <a:endParaRPr lang="es-ES" sz="2000" b="1" dirty="0"/>
          </a:p>
        </p:txBody>
      </p:sp>
      <p:pic>
        <p:nvPicPr>
          <p:cNvPr id="18" name="Imagen 17" descr="Imagen que contiene persona, ropa, parado, mujer&#10;&#10;Descripción generada automáticamente">
            <a:extLst>
              <a:ext uri="{FF2B5EF4-FFF2-40B4-BE49-F238E27FC236}">
                <a16:creationId xmlns:a16="http://schemas.microsoft.com/office/drawing/2014/main" id="{9CE81F42-BD61-10D4-7B20-CDDB39EEF30C}"/>
              </a:ext>
            </a:extLst>
          </p:cNvPr>
          <p:cNvPicPr>
            <a:picLocks noChangeAspect="1"/>
          </p:cNvPicPr>
          <p:nvPr/>
        </p:nvPicPr>
        <p:blipFill rotWithShape="1">
          <a:blip r:embed="rId4">
            <a:extLst>
              <a:ext uri="{28A0092B-C50C-407E-A947-70E740481C1C}">
                <a14:useLocalDpi xmlns:a14="http://schemas.microsoft.com/office/drawing/2010/main" val="0"/>
              </a:ext>
            </a:extLst>
          </a:blip>
          <a:srcRect l="14829" r="22394"/>
          <a:stretch/>
        </p:blipFill>
        <p:spPr>
          <a:xfrm>
            <a:off x="8392603" y="1535196"/>
            <a:ext cx="3696158" cy="4989132"/>
          </a:xfrm>
          <a:prstGeom prst="roundRect">
            <a:avLst>
              <a:gd name="adj" fmla="val 4167"/>
            </a:avLst>
          </a:prstGeom>
          <a:solidFill>
            <a:srgbClr val="FFFFFF"/>
          </a:solidFill>
          <a:ln w="98425" cap="sq">
            <a:solidFill>
              <a:schemeClr val="accent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4287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C6D227-852E-2E0B-1534-2EC82582A215}"/>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lv-LV"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NORĀDĪJUMI PAR BĒRNIEM</a:t>
            </a:r>
            <a:endPar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2591799-A70C-C778-4F0D-455DDB53CC40}"/>
              </a:ext>
            </a:extLst>
          </p:cNvPr>
          <p:cNvSpPr txBox="1"/>
          <p:nvPr/>
        </p:nvSpPr>
        <p:spPr>
          <a:xfrm>
            <a:off x="876300" y="657522"/>
            <a:ext cx="10439400" cy="646331"/>
          </a:xfrm>
          <a:prstGeom prst="rect">
            <a:avLst/>
          </a:prstGeom>
          <a:noFill/>
        </p:spPr>
        <p:txBody>
          <a:bodyPr wrap="square">
            <a:spAutoFit/>
          </a:bodyPr>
          <a:lstStyle/>
          <a:p>
            <a:pPr algn="ct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Bet Jēzus, to redzēdams, apskaitās un tiem sacīja: "Laidiet bērniņus pie Manis, neliedziet tiem, jo tādiem pieder Dieva valstība.</a:t>
            </a: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(Mar</a:t>
            </a:r>
            <a:r>
              <a:rPr lang="lv-LV" sz="1400"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kus</a:t>
            </a:r>
            <a:r>
              <a:rPr lang="lv-LV"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10:14)</a:t>
            </a:r>
          </a:p>
        </p:txBody>
      </p:sp>
      <p:sp>
        <p:nvSpPr>
          <p:cNvPr id="6" name="CuadroTexto 5">
            <a:extLst>
              <a:ext uri="{FF2B5EF4-FFF2-40B4-BE49-F238E27FC236}">
                <a16:creationId xmlns:a16="http://schemas.microsoft.com/office/drawing/2014/main" id="{4E21F508-B877-DD02-22C4-FE35234D543E}"/>
              </a:ext>
            </a:extLst>
          </p:cNvPr>
          <p:cNvSpPr txBox="1"/>
          <p:nvPr/>
        </p:nvSpPr>
        <p:spPr>
          <a:xfrm>
            <a:off x="120137" y="1290486"/>
            <a:ext cx="9498561" cy="707886"/>
          </a:xfrm>
          <a:prstGeom prst="rect">
            <a:avLst/>
          </a:prstGeom>
          <a:noFill/>
        </p:spPr>
        <p:txBody>
          <a:bodyPr wrap="square" rtlCol="0">
            <a:spAutoFit/>
          </a:bodyPr>
          <a:lstStyle/>
          <a:p>
            <a:pPr>
              <a:spcBef>
                <a:spcPts val="600"/>
              </a:spcBef>
            </a:pPr>
            <a:r>
              <a:rPr lang="lv-LV" sz="2000" b="1" dirty="0"/>
              <a:t>Mācekļi uzskatīja, ka Jēzus laiks ir pārāk vērtīgs, lai to veltīgi tērētu bērniem. Jēzus bija sašutis par mācekļu attieksmi (Mk.10:13-14).</a:t>
            </a:r>
            <a:endParaRPr lang="es-ES" sz="2000" b="1" dirty="0"/>
          </a:p>
        </p:txBody>
      </p:sp>
      <p:pic>
        <p:nvPicPr>
          <p:cNvPr id="4" name="Imagen 3" descr="Imagen que contiene persona, interior, mujer, joven&#10;&#10;Descripción generada automáticamente">
            <a:extLst>
              <a:ext uri="{FF2B5EF4-FFF2-40B4-BE49-F238E27FC236}">
                <a16:creationId xmlns:a16="http://schemas.microsoft.com/office/drawing/2014/main" id="{1834B513-DBD2-FE71-B981-6A2BF1E48A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42" t="2290" r="18798" b="3779"/>
          <a:stretch/>
        </p:blipFill>
        <p:spPr>
          <a:xfrm>
            <a:off x="9618699" y="4643447"/>
            <a:ext cx="2453163" cy="2128888"/>
          </a:xfrm>
          <a:prstGeom prst="roundRect">
            <a:avLst>
              <a:gd name="adj" fmla="val 2544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6">
                <a:lumMod val="40000"/>
                <a:lumOff val="60000"/>
              </a:schemeClr>
            </a:contourClr>
          </a:sp3d>
        </p:spPr>
      </p:pic>
      <p:pic>
        <p:nvPicPr>
          <p:cNvPr id="8" name="Imagen 7" descr="Dibujo de una persona&#10;&#10;Descripción generada automáticamente con confianza media">
            <a:extLst>
              <a:ext uri="{FF2B5EF4-FFF2-40B4-BE49-F238E27FC236}">
                <a16:creationId xmlns:a16="http://schemas.microsoft.com/office/drawing/2014/main" id="{A7327BF7-C262-7694-3453-AD149CE8C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699" y="1378974"/>
            <a:ext cx="2453163" cy="3114367"/>
          </a:xfrm>
          <a:prstGeom prst="roundRect">
            <a:avLst>
              <a:gd name="adj" fmla="val 1181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pic>
        <p:nvPicPr>
          <p:cNvPr id="10" name="Imagen 9" descr="Un grupo de personas en un escenario&#10;&#10;Descripción generada automáticamente con confianza media">
            <a:extLst>
              <a:ext uri="{FF2B5EF4-FFF2-40B4-BE49-F238E27FC236}">
                <a16:creationId xmlns:a16="http://schemas.microsoft.com/office/drawing/2014/main" id="{322C0167-01AE-21AD-B0E8-E971829B4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59" y="4395021"/>
            <a:ext cx="6410631" cy="2403987"/>
          </a:xfrm>
          <a:prstGeom prst="roundRect">
            <a:avLst>
              <a:gd name="adj" fmla="val 18410"/>
            </a:avLst>
          </a:prstGeom>
          <a:solidFill>
            <a:srgbClr val="FFFFFF">
              <a:shade val="85000"/>
            </a:srgbClr>
          </a:solidFill>
          <a:ln>
            <a:noFill/>
          </a:ln>
          <a:effectLst>
            <a:innerShdw blurRad="114300">
              <a:prstClr val="black"/>
            </a:innerShdw>
          </a:effectLst>
        </p:spPr>
      </p:pic>
      <p:sp>
        <p:nvSpPr>
          <p:cNvPr id="12" name="CuadroTexto 11">
            <a:extLst>
              <a:ext uri="{FF2B5EF4-FFF2-40B4-BE49-F238E27FC236}">
                <a16:creationId xmlns:a16="http://schemas.microsoft.com/office/drawing/2014/main" id="{6F36DFC4-BC5F-7937-F2D9-4F2D59CE3D1B}"/>
              </a:ext>
            </a:extLst>
          </p:cNvPr>
          <p:cNvSpPr txBox="1"/>
          <p:nvPr/>
        </p:nvSpPr>
        <p:spPr>
          <a:xfrm>
            <a:off x="6499120" y="3995678"/>
            <a:ext cx="3048003" cy="2554545"/>
          </a:xfrm>
          <a:prstGeom prst="rect">
            <a:avLst/>
          </a:prstGeom>
          <a:noFill/>
        </p:spPr>
        <p:txBody>
          <a:bodyPr wrap="square">
            <a:spAutoFit/>
          </a:bodyPr>
          <a:lstStyle/>
          <a:p>
            <a:pPr>
              <a:spcBef>
                <a:spcPts val="600"/>
              </a:spcBef>
            </a:pPr>
            <a:r>
              <a:rPr lang="lv-LV" sz="2000" b="1" dirty="0"/>
              <a:t>Viņš neņem vērā, vai to ir pelnījis un vai viņam par to ir jāmaksā. Viņš vienkārši izstiepj rokas un ņem to ar plašu smaidu. Tāpat arī mums jāpieņem lielā Dieva valstības Dāvana.</a:t>
            </a:r>
            <a:endParaRPr lang="es-ES" sz="2000" b="1" dirty="0"/>
          </a:p>
        </p:txBody>
      </p:sp>
      <p:sp>
        <p:nvSpPr>
          <p:cNvPr id="14" name="CuadroTexto 13">
            <a:extLst>
              <a:ext uri="{FF2B5EF4-FFF2-40B4-BE49-F238E27FC236}">
                <a16:creationId xmlns:a16="http://schemas.microsoft.com/office/drawing/2014/main" id="{B32D2C25-E6FC-D3D5-5A36-04F2E9CC0143}"/>
              </a:ext>
            </a:extLst>
          </p:cNvPr>
          <p:cNvSpPr txBox="1"/>
          <p:nvPr/>
        </p:nvSpPr>
        <p:spPr>
          <a:xfrm>
            <a:off x="120135" y="3959102"/>
            <a:ext cx="6410631" cy="400110"/>
          </a:xfrm>
          <a:prstGeom prst="rect">
            <a:avLst/>
          </a:prstGeom>
          <a:noFill/>
        </p:spPr>
        <p:txBody>
          <a:bodyPr wrap="square">
            <a:spAutoFit/>
          </a:bodyPr>
          <a:lstStyle/>
          <a:p>
            <a:pPr>
              <a:spcBef>
                <a:spcPts val="600"/>
              </a:spcBef>
            </a:pPr>
            <a:r>
              <a:rPr lang="lv-LV" sz="2000" b="1" dirty="0"/>
              <a:t>Kā bērns saņem dāvanu, kad tā tiek dāvāta?</a:t>
            </a:r>
            <a:endParaRPr lang="es-ES" sz="2000" b="1" dirty="0"/>
          </a:p>
        </p:txBody>
      </p:sp>
      <p:sp>
        <p:nvSpPr>
          <p:cNvPr id="16" name="CuadroTexto 15">
            <a:extLst>
              <a:ext uri="{FF2B5EF4-FFF2-40B4-BE49-F238E27FC236}">
                <a16:creationId xmlns:a16="http://schemas.microsoft.com/office/drawing/2014/main" id="{8741022D-E0DE-BC45-4424-7396F3A40305}"/>
              </a:ext>
            </a:extLst>
          </p:cNvPr>
          <p:cNvSpPr txBox="1"/>
          <p:nvPr/>
        </p:nvSpPr>
        <p:spPr>
          <a:xfrm>
            <a:off x="120133" y="3274748"/>
            <a:ext cx="9426989" cy="400110"/>
          </a:xfrm>
          <a:prstGeom prst="rect">
            <a:avLst/>
          </a:prstGeom>
          <a:noFill/>
        </p:spPr>
        <p:txBody>
          <a:bodyPr wrap="square">
            <a:spAutoFit/>
          </a:bodyPr>
          <a:lstStyle/>
          <a:p>
            <a:pPr>
              <a:spcBef>
                <a:spcPts val="600"/>
              </a:spcBef>
            </a:pPr>
            <a:r>
              <a:rPr lang="lv-LV" sz="2000" b="1" dirty="0"/>
              <a:t>"Kas Dieva valstību nedabū kā bērniņš, tas nenāks tur iekšā." (Mk.10:15).</a:t>
            </a:r>
            <a:endParaRPr lang="es-ES" sz="2000" b="1" dirty="0"/>
          </a:p>
        </p:txBody>
      </p:sp>
      <p:sp>
        <p:nvSpPr>
          <p:cNvPr id="18" name="CuadroTexto 17">
            <a:extLst>
              <a:ext uri="{FF2B5EF4-FFF2-40B4-BE49-F238E27FC236}">
                <a16:creationId xmlns:a16="http://schemas.microsoft.com/office/drawing/2014/main" id="{CA2F41E2-C555-9616-B516-E6A90D40ABDC}"/>
              </a:ext>
            </a:extLst>
          </p:cNvPr>
          <p:cNvSpPr txBox="1"/>
          <p:nvPr/>
        </p:nvSpPr>
        <p:spPr>
          <a:xfrm>
            <a:off x="120132" y="2282617"/>
            <a:ext cx="9426988" cy="1015663"/>
          </a:xfrm>
          <a:prstGeom prst="rect">
            <a:avLst/>
          </a:prstGeom>
          <a:noFill/>
        </p:spPr>
        <p:txBody>
          <a:bodyPr wrap="square">
            <a:spAutoFit/>
          </a:bodyPr>
          <a:lstStyle/>
          <a:p>
            <a:pPr>
              <a:spcBef>
                <a:spcPts val="600"/>
              </a:spcBef>
            </a:pPr>
            <a:r>
              <a:rPr lang="lv-LV" sz="2000" b="1" dirty="0"/>
              <a:t>Bērni Jēzum ir svarīgi. “Jēzus piesaistīja bērnus un pavēl mums: “Laidiet bērniņus pie Manis!”. Tas ir tā, it kā Viņš teiktu: “Viņi nāks pie Manis, ja jūs viņiem neliegsiet.”” (EGW. DTG 476).</a:t>
            </a:r>
            <a:endParaRPr lang="es-ES" sz="2000" b="1" dirty="0"/>
          </a:p>
        </p:txBody>
      </p:sp>
    </p:spTree>
    <p:extLst>
      <p:ext uri="{BB962C8B-B14F-4D97-AF65-F5344CB8AC3E}">
        <p14:creationId xmlns:p14="http://schemas.microsoft.com/office/powerpoint/2010/main" val="137908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6" presetClass="entr" presetSubtype="3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out)">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8"/>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6" dur="1000" fill="hold"/>
                                        <p:tgtEl>
                                          <p:spTgt spid="14"/>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B568ACA-B56E-AE87-57FA-AEC6FF7A4440}"/>
              </a:ext>
            </a:extLst>
          </p:cNvPr>
          <p:cNvSpPr txBox="1"/>
          <p:nvPr/>
        </p:nvSpPr>
        <p:spPr>
          <a:xfrm>
            <a:off x="0" y="0"/>
            <a:ext cx="12192000" cy="769441"/>
          </a:xfrm>
          <a:prstGeom prst="rect">
            <a:avLst/>
          </a:prstGeom>
          <a:noFill/>
        </p:spPr>
        <p:txBody>
          <a:bodyPr wrap="square">
            <a:spAutoFit/>
          </a:bodyPr>
          <a:lstStyle/>
          <a:p>
            <a:pPr algn="ctr"/>
            <a:r>
              <a:rPr lang="lv-LV" sz="4400" b="1" dirty="0">
                <a:ln w="6600">
                  <a:solidFill>
                    <a:srgbClr val="8D253C"/>
                  </a:solidFill>
                  <a:prstDash val="solid"/>
                </a:ln>
                <a:solidFill>
                  <a:srgbClr val="FFFFFF"/>
                </a:solidFill>
                <a:effectLst>
                  <a:outerShdw dist="38100" dir="2700000" algn="tl" rotWithShape="0">
                    <a:srgbClr val="8D253C"/>
                  </a:outerShdw>
                </a:effectLst>
              </a:rPr>
              <a:t>NORĀDĪJUMI PAR PRIORITĀTĒM</a:t>
            </a:r>
            <a:endParaRPr lang="es-ES" sz="4400" b="1" dirty="0">
              <a:ln w="6600">
                <a:solidFill>
                  <a:srgbClr val="8D253C"/>
                </a:solidFill>
                <a:prstDash val="solid"/>
              </a:ln>
              <a:solidFill>
                <a:srgbClr val="FFFFFF"/>
              </a:solidFill>
              <a:effectLst>
                <a:outerShdw dist="38100" dir="2700000" algn="tl" rotWithShape="0">
                  <a:srgbClr val="8D253C"/>
                </a:outerShdw>
              </a:effectLst>
            </a:endParaRPr>
          </a:p>
        </p:txBody>
      </p:sp>
      <p:sp>
        <p:nvSpPr>
          <p:cNvPr id="5" name="CuadroTexto 4">
            <a:extLst>
              <a:ext uri="{FF2B5EF4-FFF2-40B4-BE49-F238E27FC236}">
                <a16:creationId xmlns:a16="http://schemas.microsoft.com/office/drawing/2014/main" id="{6857B45F-95AE-EA9A-A217-EA66AE1E2EBC}"/>
              </a:ext>
            </a:extLst>
          </p:cNvPr>
          <p:cNvSpPr txBox="1"/>
          <p:nvPr/>
        </p:nvSpPr>
        <p:spPr>
          <a:xfrm>
            <a:off x="447675" y="671423"/>
            <a:ext cx="11296650" cy="646331"/>
          </a:xfrm>
          <a:prstGeom prst="rect">
            <a:avLst/>
          </a:prstGeom>
          <a:noFill/>
        </p:spPr>
        <p:txBody>
          <a:bodyPr wrap="square">
            <a:spAutoFit/>
          </a:bodyPr>
          <a:lstStyle/>
          <a:p>
            <a:pPr algn="ctr"/>
            <a:r>
              <a:rPr lang="es-ES" b="1" dirty="0">
                <a:solidFill>
                  <a:srgbClr val="EFD733"/>
                </a:solidFill>
                <a:effectLst>
                  <a:glow rad="101600">
                    <a:srgbClr val="005058"/>
                  </a:glow>
                  <a:outerShdw blurRad="38100" dist="38100" dir="2700000" algn="tl">
                    <a:srgbClr val="000000">
                      <a:alpha val="43137"/>
                    </a:srgbClr>
                  </a:outerShdw>
                </a:effectLst>
                <a:latin typeface="Comic Sans MS" panose="030F0702030302020204" pitchFamily="66" charset="0"/>
              </a:rPr>
              <a:t>“</a:t>
            </a:r>
            <a:r>
              <a:rPr lang="lv-LV" b="1" dirty="0">
                <a:solidFill>
                  <a:srgbClr val="EFD733"/>
                </a:solidFill>
                <a:effectLst>
                  <a:glow rad="101600">
                    <a:srgbClr val="005058"/>
                  </a:glow>
                  <a:outerShdw blurRad="38100" dist="38100" dir="2700000" algn="tl">
                    <a:srgbClr val="000000">
                      <a:alpha val="43137"/>
                    </a:srgbClr>
                  </a:outerShdw>
                </a:effectLst>
                <a:latin typeface="Comic Sans MS" panose="030F0702030302020204" pitchFamily="66" charset="0"/>
              </a:rPr>
              <a:t>Bet Jēzus, viņu uzlūkodams, iemīlēja viņu un sacīja: "Vienas lietas tev trūkst - ej, pārdod visu, kas tev ir, un dod nabagiem; tad tev būs manta debesīs; ņem krustu un seko Man."</a:t>
            </a:r>
            <a:r>
              <a:rPr lang="es-ES" b="1" dirty="0">
                <a:solidFill>
                  <a:srgbClr val="EFD733"/>
                </a:solidFill>
                <a:effectLst>
                  <a:glow rad="101600">
                    <a:srgbClr val="005058"/>
                  </a:glow>
                  <a:outerShdw blurRad="38100" dist="38100" dir="2700000" algn="tl">
                    <a:srgbClr val="000000">
                      <a:alpha val="43137"/>
                    </a:srgbClr>
                  </a:outerShdw>
                </a:effectLst>
                <a:latin typeface="Comic Sans MS" panose="030F0702030302020204" pitchFamily="66" charset="0"/>
              </a:rPr>
              <a:t>” </a:t>
            </a:r>
            <a:r>
              <a:rPr lang="es-ES" sz="1400" b="1" dirty="0">
                <a:solidFill>
                  <a:srgbClr val="EFD733"/>
                </a:solidFill>
                <a:effectLst>
                  <a:glow rad="101600">
                    <a:srgbClr val="005058"/>
                  </a:glow>
                  <a:outerShdw blurRad="38100" dist="38100" dir="2700000" algn="tl">
                    <a:srgbClr val="000000">
                      <a:alpha val="43137"/>
                    </a:srgbClr>
                  </a:outerShdw>
                </a:effectLst>
                <a:latin typeface="Comic Sans MS" panose="030F0702030302020204" pitchFamily="66" charset="0"/>
              </a:rPr>
              <a:t>(Mar</a:t>
            </a:r>
            <a:r>
              <a:rPr lang="lv-LV" sz="1400" b="1" dirty="0" err="1">
                <a:solidFill>
                  <a:srgbClr val="EFD733"/>
                </a:solidFill>
                <a:effectLst>
                  <a:glow rad="101600">
                    <a:srgbClr val="005058"/>
                  </a:glow>
                  <a:outerShdw blurRad="38100" dist="38100" dir="2700000" algn="tl">
                    <a:srgbClr val="000000">
                      <a:alpha val="43137"/>
                    </a:srgbClr>
                  </a:outerShdw>
                </a:effectLst>
                <a:latin typeface="Comic Sans MS" panose="030F0702030302020204" pitchFamily="66" charset="0"/>
              </a:rPr>
              <a:t>kus</a:t>
            </a:r>
            <a:r>
              <a:rPr lang="es-ES" sz="1400" b="1" dirty="0">
                <a:solidFill>
                  <a:srgbClr val="EFD733"/>
                </a:solidFill>
                <a:effectLst>
                  <a:glow rad="101600">
                    <a:srgbClr val="005058"/>
                  </a:glow>
                  <a:outerShdw blurRad="38100" dist="38100" dir="2700000" algn="tl">
                    <a:srgbClr val="000000">
                      <a:alpha val="43137"/>
                    </a:srgbClr>
                  </a:outerShdw>
                </a:effectLst>
                <a:latin typeface="Comic Sans MS" panose="030F0702030302020204" pitchFamily="66" charset="0"/>
              </a:rPr>
              <a:t> 10:21)</a:t>
            </a:r>
          </a:p>
        </p:txBody>
      </p:sp>
      <p:sp>
        <p:nvSpPr>
          <p:cNvPr id="6" name="CuadroTexto 5">
            <a:extLst>
              <a:ext uri="{FF2B5EF4-FFF2-40B4-BE49-F238E27FC236}">
                <a16:creationId xmlns:a16="http://schemas.microsoft.com/office/drawing/2014/main" id="{9585D56C-CB91-5FC5-BE03-AE8429383A12}"/>
              </a:ext>
            </a:extLst>
          </p:cNvPr>
          <p:cNvSpPr txBox="1"/>
          <p:nvPr/>
        </p:nvSpPr>
        <p:spPr>
          <a:xfrm>
            <a:off x="64525" y="1317754"/>
            <a:ext cx="6265398" cy="1631216"/>
          </a:xfrm>
          <a:prstGeom prst="rect">
            <a:avLst/>
          </a:prstGeom>
          <a:noFill/>
        </p:spPr>
        <p:txBody>
          <a:bodyPr wrap="square" rtlCol="0">
            <a:spAutoFit/>
          </a:bodyPr>
          <a:lstStyle/>
          <a:p>
            <a:pPr>
              <a:spcBef>
                <a:spcPts val="600"/>
              </a:spcBef>
            </a:pPr>
            <a:r>
              <a:rPr lang="lv-LV" sz="2000" b="1" dirty="0"/>
              <a:t>Aizkustināts par to, kā Jēzus runāja ar bērniem un kā Viņš stāstīja par ieiešanu Valstībā, kāds bagāts jauneklis aizskrēja pie Jēzus, lai lūgtu sīkākus norādījumus par to, kā iemantot mūžīgo dzīvi (Mk.10:17).</a:t>
            </a:r>
            <a:endParaRPr lang="es-ES" sz="2000" b="1" dirty="0"/>
          </a:p>
        </p:txBody>
      </p:sp>
      <p:pic>
        <p:nvPicPr>
          <p:cNvPr id="4" name="Imagen 3" descr="Aplicación&#10;&#10;Descripción generada automáticamente con confianza media">
            <a:extLst>
              <a:ext uri="{FF2B5EF4-FFF2-40B4-BE49-F238E27FC236}">
                <a16:creationId xmlns:a16="http://schemas.microsoft.com/office/drawing/2014/main" id="{A2EAC10D-F1A5-5E99-D4D7-B0745CB12865}"/>
              </a:ext>
            </a:extLst>
          </p:cNvPr>
          <p:cNvPicPr>
            <a:picLocks noChangeAspect="1"/>
          </p:cNvPicPr>
          <p:nvPr/>
        </p:nvPicPr>
        <p:blipFill rotWithShape="1">
          <a:blip r:embed="rId3">
            <a:extLst>
              <a:ext uri="{28A0092B-C50C-407E-A947-70E740481C1C}">
                <a14:useLocalDpi xmlns:a14="http://schemas.microsoft.com/office/drawing/2010/main" val="0"/>
              </a:ext>
            </a:extLst>
          </a:blip>
          <a:srcRect l="8009" r="8009" b="13172"/>
          <a:stretch/>
        </p:blipFill>
        <p:spPr>
          <a:xfrm>
            <a:off x="9379103" y="3931268"/>
            <a:ext cx="2655894" cy="2135718"/>
          </a:xfrm>
          <a:prstGeom prst="snip2DiagRect">
            <a:avLst>
              <a:gd name="adj1" fmla="val 17035"/>
              <a:gd name="adj2" fmla="val 0"/>
            </a:avLst>
          </a:prstGeom>
          <a:solidFill>
            <a:srgbClr val="FFFFFF">
              <a:shade val="85000"/>
            </a:srgbClr>
          </a:solidFill>
          <a:ln w="88900" cap="sq">
            <a:solidFill>
              <a:srgbClr val="00596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arado, camiseta&#10;&#10;Descripción generada automáticamente">
            <a:extLst>
              <a:ext uri="{FF2B5EF4-FFF2-40B4-BE49-F238E27FC236}">
                <a16:creationId xmlns:a16="http://schemas.microsoft.com/office/drawing/2014/main" id="{CC6A3776-0965-7D34-472D-785A0435EC20}"/>
              </a:ext>
            </a:extLst>
          </p:cNvPr>
          <p:cNvPicPr>
            <a:picLocks noChangeAspect="1"/>
          </p:cNvPicPr>
          <p:nvPr/>
        </p:nvPicPr>
        <p:blipFill rotWithShape="1">
          <a:blip r:embed="rId4">
            <a:extLst>
              <a:ext uri="{28A0092B-C50C-407E-A947-70E740481C1C}">
                <a14:useLocalDpi xmlns:a14="http://schemas.microsoft.com/office/drawing/2010/main" val="0"/>
              </a:ext>
            </a:extLst>
          </a:blip>
          <a:srcRect l="12522" r="3360" b="9162"/>
          <a:stretch/>
        </p:blipFill>
        <p:spPr>
          <a:xfrm>
            <a:off x="6518787" y="1503075"/>
            <a:ext cx="2663673" cy="2260786"/>
          </a:xfrm>
          <a:prstGeom prst="snip2DiagRect">
            <a:avLst>
              <a:gd name="adj1" fmla="val 15657"/>
              <a:gd name="adj2" fmla="val 0"/>
            </a:avLst>
          </a:prstGeom>
          <a:solidFill>
            <a:srgbClr val="FFFFFF">
              <a:shade val="85000"/>
            </a:srgbClr>
          </a:solidFill>
          <a:ln w="88900" cap="sq">
            <a:solidFill>
              <a:srgbClr val="00596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exterior, pasto, hombre, gente&#10;&#10;Descripción generada automáticamente">
            <a:extLst>
              <a:ext uri="{FF2B5EF4-FFF2-40B4-BE49-F238E27FC236}">
                <a16:creationId xmlns:a16="http://schemas.microsoft.com/office/drawing/2014/main" id="{0DE1C59C-114B-E625-6C56-5564E01192AA}"/>
              </a:ext>
            </a:extLst>
          </p:cNvPr>
          <p:cNvPicPr>
            <a:picLocks noChangeAspect="1"/>
          </p:cNvPicPr>
          <p:nvPr/>
        </p:nvPicPr>
        <p:blipFill rotWithShape="1">
          <a:blip r:embed="rId5">
            <a:extLst>
              <a:ext uri="{28A0092B-C50C-407E-A947-70E740481C1C}">
                <a14:useLocalDpi xmlns:a14="http://schemas.microsoft.com/office/drawing/2010/main" val="0"/>
              </a:ext>
            </a:extLst>
          </a:blip>
          <a:srcRect l="7079" t="217" r="7079" b="7959"/>
          <a:stretch/>
        </p:blipFill>
        <p:spPr>
          <a:xfrm>
            <a:off x="9379103" y="1503075"/>
            <a:ext cx="2655894" cy="2246114"/>
          </a:xfrm>
          <a:prstGeom prst="snip2DiagRect">
            <a:avLst/>
          </a:prstGeom>
          <a:solidFill>
            <a:srgbClr val="FFFFFF">
              <a:shade val="85000"/>
            </a:srgbClr>
          </a:solidFill>
          <a:ln w="88900" cap="sq">
            <a:solidFill>
              <a:srgbClr val="00596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Descripción generada automáticamente con confianza baja">
            <a:extLst>
              <a:ext uri="{FF2B5EF4-FFF2-40B4-BE49-F238E27FC236}">
                <a16:creationId xmlns:a16="http://schemas.microsoft.com/office/drawing/2014/main" id="{C2D4625A-82DA-78D6-DED5-AF502AC327BF}"/>
              </a:ext>
            </a:extLst>
          </p:cNvPr>
          <p:cNvPicPr>
            <a:picLocks noChangeAspect="1"/>
          </p:cNvPicPr>
          <p:nvPr/>
        </p:nvPicPr>
        <p:blipFill rotWithShape="1">
          <a:blip r:embed="rId6">
            <a:extLst>
              <a:ext uri="{28A0092B-C50C-407E-A947-70E740481C1C}">
                <a14:useLocalDpi xmlns:a14="http://schemas.microsoft.com/office/drawing/2010/main" val="0"/>
              </a:ext>
            </a:extLst>
          </a:blip>
          <a:srcRect l="6612" t="505" r="7486" b="9270"/>
          <a:stretch/>
        </p:blipFill>
        <p:spPr>
          <a:xfrm>
            <a:off x="6526566" y="3931268"/>
            <a:ext cx="2655894" cy="2135718"/>
          </a:xfrm>
          <a:prstGeom prst="snip2DiagRect">
            <a:avLst/>
          </a:prstGeom>
          <a:solidFill>
            <a:srgbClr val="FFFFFF">
              <a:shade val="85000"/>
            </a:srgbClr>
          </a:solidFill>
          <a:ln w="88900" cap="sq">
            <a:solidFill>
              <a:srgbClr val="00596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20E883D8-C79F-C4C5-72E8-4FA9CBF72D45}"/>
              </a:ext>
            </a:extLst>
          </p:cNvPr>
          <p:cNvSpPr txBox="1"/>
          <p:nvPr/>
        </p:nvSpPr>
        <p:spPr>
          <a:xfrm>
            <a:off x="63076" y="6125756"/>
            <a:ext cx="12128923" cy="707886"/>
          </a:xfrm>
          <a:prstGeom prst="rect">
            <a:avLst/>
          </a:prstGeom>
          <a:noFill/>
        </p:spPr>
        <p:txBody>
          <a:bodyPr wrap="square">
            <a:spAutoFit/>
          </a:bodyPr>
          <a:lstStyle/>
          <a:p>
            <a:pPr>
              <a:spcBef>
                <a:spcPts val="600"/>
              </a:spcBef>
            </a:pPr>
            <a:r>
              <a:rPr lang="lv-LV" sz="2000" b="1" dirty="0"/>
              <a:t>Būsim skaidrībā par savām prioritātēm. Ja Dievs ir mūsu prioritāte, tad Viņš mums dos mūžīgo dzīvību. "Cilvēkiem tas neiespējams, bet ne Dievam, jo Dievam visas lietas iespējamas." (Mk.10:27).</a:t>
            </a:r>
            <a:endParaRPr lang="es-ES" sz="2000" b="1" dirty="0"/>
          </a:p>
        </p:txBody>
      </p:sp>
      <p:sp>
        <p:nvSpPr>
          <p:cNvPr id="17" name="Rombo 16">
            <a:extLst>
              <a:ext uri="{FF2B5EF4-FFF2-40B4-BE49-F238E27FC236}">
                <a16:creationId xmlns:a16="http://schemas.microsoft.com/office/drawing/2014/main" id="{2355B6E8-56CA-C7CD-9E00-3AFF79F30CCF}"/>
              </a:ext>
            </a:extLst>
          </p:cNvPr>
          <p:cNvSpPr/>
          <p:nvPr/>
        </p:nvSpPr>
        <p:spPr>
          <a:xfrm>
            <a:off x="8976852" y="3542411"/>
            <a:ext cx="616634" cy="616634"/>
          </a:xfrm>
          <a:prstGeom prst="diamond">
            <a:avLst/>
          </a:prstGeom>
          <a:solidFill>
            <a:schemeClr val="bg1"/>
          </a:solidFill>
          <a:ln w="76200">
            <a:solidFill>
              <a:srgbClr val="0059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ysClr val="windowText" lastClr="000000"/>
                </a:solidFill>
              </a:ln>
            </a:endParaRPr>
          </a:p>
        </p:txBody>
      </p:sp>
      <p:sp>
        <p:nvSpPr>
          <p:cNvPr id="19" name="CuadroTexto 18">
            <a:extLst>
              <a:ext uri="{FF2B5EF4-FFF2-40B4-BE49-F238E27FC236}">
                <a16:creationId xmlns:a16="http://schemas.microsoft.com/office/drawing/2014/main" id="{77558B19-7A7E-4373-09F5-D45F4A1BAA80}"/>
              </a:ext>
            </a:extLst>
          </p:cNvPr>
          <p:cNvSpPr txBox="1"/>
          <p:nvPr/>
        </p:nvSpPr>
        <p:spPr>
          <a:xfrm>
            <a:off x="67690" y="4710865"/>
            <a:ext cx="5763267" cy="1323439"/>
          </a:xfrm>
          <a:prstGeom prst="rect">
            <a:avLst/>
          </a:prstGeom>
          <a:noFill/>
        </p:spPr>
        <p:txBody>
          <a:bodyPr wrap="square">
            <a:spAutoFit/>
          </a:bodyPr>
          <a:lstStyle/>
          <a:p>
            <a:pPr>
              <a:spcBef>
                <a:spcPts val="600"/>
              </a:spcBef>
            </a:pPr>
            <a:r>
              <a:rPr lang="lv-LV" sz="2000" b="1" dirty="0"/>
              <a:t>Svarīgi, Dieva Valstībai cilvēka sirdī jāieņem visaugstākā vieta, augstāk par uzticību jebkurai zemes valstībai. Jēzus uzsver, ka Viņš grib būt Kungs pār mūsu dzīvi. </a:t>
            </a:r>
            <a:endParaRPr lang="es-ES" sz="2000" b="1" dirty="0"/>
          </a:p>
        </p:txBody>
      </p:sp>
      <p:sp>
        <p:nvSpPr>
          <p:cNvPr id="21" name="CuadroTexto 20">
            <a:extLst>
              <a:ext uri="{FF2B5EF4-FFF2-40B4-BE49-F238E27FC236}">
                <a16:creationId xmlns:a16="http://schemas.microsoft.com/office/drawing/2014/main" id="{5C6B698A-0440-8324-AFBC-243495BDECD3}"/>
              </a:ext>
            </a:extLst>
          </p:cNvPr>
          <p:cNvSpPr txBox="1"/>
          <p:nvPr/>
        </p:nvSpPr>
        <p:spPr>
          <a:xfrm>
            <a:off x="63076" y="2920422"/>
            <a:ext cx="5873898" cy="1323439"/>
          </a:xfrm>
          <a:prstGeom prst="rect">
            <a:avLst/>
          </a:prstGeom>
          <a:noFill/>
        </p:spPr>
        <p:txBody>
          <a:bodyPr wrap="square">
            <a:spAutoFit/>
          </a:bodyPr>
          <a:lstStyle/>
          <a:p>
            <a:pPr>
              <a:spcBef>
                <a:spcPts val="600"/>
              </a:spcBef>
            </a:pPr>
            <a:r>
              <a:rPr lang="lv-LV" sz="2000" b="1" dirty="0"/>
              <a:t>Jēzus mīlēja šo jaunieti, kurš patiesi ticēja, ka pilda visus baušļus. Tomēr Viņš mudināja viņu ievērot pirmo no tiem. Viņa Dievs bija viņa bagātība. Viņam tā bija jāatstāj un pilnībā jāseko Jēzum (Mk.10:21).</a:t>
            </a:r>
            <a:endParaRPr lang="es-ES" sz="2000" b="1" dirty="0"/>
          </a:p>
        </p:txBody>
      </p:sp>
    </p:spTree>
    <p:extLst>
      <p:ext uri="{BB962C8B-B14F-4D97-AF65-F5344CB8AC3E}">
        <p14:creationId xmlns:p14="http://schemas.microsoft.com/office/powerpoint/2010/main" val="280979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9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500"/>
                            </p:stCondLst>
                            <p:childTnLst>
                              <p:par>
                                <p:cTn id="28" presetID="18" presetClass="entr" presetSubtype="9"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strips(upLeft)">
                                      <p:cBhvr>
                                        <p:cTn id="30" dur="500"/>
                                        <p:tgtEl>
                                          <p:spTgt spid="8"/>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upRight)">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strips(downLeft)">
                                      <p:cBhvr>
                                        <p:cTn id="48" dur="500"/>
                                        <p:tgtEl>
                                          <p:spTgt spid="12"/>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strips(downRight)">
                                      <p:cBhvr>
                                        <p:cTn id="57" dur="500"/>
                                        <p:tgtEl>
                                          <p:spTgt spid="4"/>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7" grpId="0" animBg="1"/>
      <p:bldP spid="19"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1000" t="-2000" r="-44000"/>
          </a:stretch>
        </a:blipFill>
        <a:effectLst/>
      </p:bgPr>
    </p:bg>
    <p:spTree>
      <p:nvGrpSpPr>
        <p:cNvPr id="1" name=""/>
        <p:cNvGrpSpPr/>
        <p:nvPr/>
      </p:nvGrpSpPr>
      <p:grpSpPr>
        <a:xfrm>
          <a:off x="0" y="0"/>
          <a:ext cx="0" cy="0"/>
          <a:chOff x="0" y="0"/>
          <a:chExt cx="0" cy="0"/>
        </a:xfrm>
      </p:grpSpPr>
      <p:pic>
        <p:nvPicPr>
          <p:cNvPr id="4" name="Imagen 3" descr="Imagen que contiene pasto, persona, exterior, ropa&#10;&#10;Descripción generada automáticamente">
            <a:extLst>
              <a:ext uri="{FF2B5EF4-FFF2-40B4-BE49-F238E27FC236}">
                <a16:creationId xmlns:a16="http://schemas.microsoft.com/office/drawing/2014/main" id="{703B938C-D623-7EE4-F040-EA6E727C840C}"/>
              </a:ext>
            </a:extLst>
          </p:cNvPr>
          <p:cNvPicPr>
            <a:picLocks noChangeAspect="1"/>
          </p:cNvPicPr>
          <p:nvPr/>
        </p:nvPicPr>
        <p:blipFill rotWithShape="1">
          <a:blip r:embed="rId3">
            <a:extLst>
              <a:ext uri="{28A0092B-C50C-407E-A947-70E740481C1C}">
                <a14:useLocalDpi xmlns:a14="http://schemas.microsoft.com/office/drawing/2010/main" val="0"/>
              </a:ext>
            </a:extLst>
          </a:blip>
          <a:srcRect l="3063" r="3906"/>
          <a:stretch/>
        </p:blipFill>
        <p:spPr>
          <a:xfrm>
            <a:off x="129227" y="1290705"/>
            <a:ext cx="1850514" cy="2326855"/>
          </a:xfrm>
          <a:prstGeom prst="rect">
            <a:avLst/>
          </a:prstGeom>
          <a:ln>
            <a:noFill/>
          </a:ln>
          <a:effectLst>
            <a:reflection blurRad="12700" stA="30000" endPos="18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FBB90F25-7891-F400-ACCA-68B559951DFD}"/>
              </a:ext>
            </a:extLst>
          </p:cNvPr>
          <p:cNvSpPr txBox="1"/>
          <p:nvPr/>
        </p:nvSpPr>
        <p:spPr>
          <a:xfrm>
            <a:off x="1" y="-29496"/>
            <a:ext cx="12191999" cy="769441"/>
          </a:xfrm>
          <a:prstGeom prst="rect">
            <a:avLst/>
          </a:prstGeom>
          <a:noFill/>
        </p:spPr>
        <p:txBody>
          <a:bodyPr wrap="square">
            <a:spAutoFit/>
          </a:bodyPr>
          <a:lstStyle/>
          <a:p>
            <a:pPr algn="ctr"/>
            <a:r>
              <a:rPr lang="lv-LV" sz="4400" b="1" spc="50" dirty="0">
                <a:ln w="0"/>
                <a:solidFill>
                  <a:schemeClr val="bg1"/>
                </a:solidFill>
                <a:effectLst>
                  <a:innerShdw blurRad="63500" dist="50800" dir="13500000">
                    <a:srgbClr val="000000">
                      <a:alpha val="50000"/>
                    </a:srgbClr>
                  </a:innerShdw>
                </a:effectLst>
              </a:rPr>
              <a:t>NORĀDĪJUMI PAR VADĪBU</a:t>
            </a:r>
            <a:endParaRPr lang="es-ES" sz="4400" b="1" spc="50" dirty="0">
              <a:ln w="0"/>
              <a:solidFill>
                <a:schemeClr val="bg1"/>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853369CB-6BAA-1268-FA5B-E048291B901C}"/>
              </a:ext>
            </a:extLst>
          </p:cNvPr>
          <p:cNvSpPr txBox="1"/>
          <p:nvPr/>
        </p:nvSpPr>
        <p:spPr>
          <a:xfrm>
            <a:off x="0" y="577054"/>
            <a:ext cx="12191999" cy="369332"/>
          </a:xfrm>
          <a:prstGeom prst="rect">
            <a:avLst/>
          </a:prstGeom>
          <a:noFill/>
        </p:spPr>
        <p:txBody>
          <a:bodyPr wrap="square">
            <a:spAutoFit/>
          </a:bodyPr>
          <a:lstStyle/>
          <a:p>
            <a:pPr algn="ctr"/>
            <a:r>
              <a:rPr lang="lv-LV" b="1" dirty="0">
                <a:solidFill>
                  <a:srgbClr val="FFCE33"/>
                </a:solidFill>
                <a:effectLst>
                  <a:outerShdw blurRad="38100" dist="38100" dir="2700000" algn="tl">
                    <a:srgbClr val="000000">
                      <a:alpha val="43137"/>
                    </a:srgbClr>
                  </a:outerShdw>
                </a:effectLst>
                <a:latin typeface="Comic Sans MS" panose="030F0702030302020204" pitchFamily="66" charset="0"/>
              </a:rPr>
              <a:t>“Bet tā lai nav jūsu starpā; bet, ja kas no jums grib tapt liels, tas lai ir jūsu sulainis.” </a:t>
            </a:r>
            <a:r>
              <a:rPr lang="lv-LV" sz="1400" b="1" dirty="0">
                <a:solidFill>
                  <a:srgbClr val="FFCE33"/>
                </a:solidFill>
                <a:effectLst>
                  <a:outerShdw blurRad="38100" dist="38100" dir="2700000" algn="tl">
                    <a:srgbClr val="000000">
                      <a:alpha val="43137"/>
                    </a:srgbClr>
                  </a:outerShdw>
                </a:effectLst>
                <a:latin typeface="Comic Sans MS" panose="030F0702030302020204" pitchFamily="66" charset="0"/>
              </a:rPr>
              <a:t>(Markus 10:43)</a:t>
            </a:r>
          </a:p>
        </p:txBody>
      </p:sp>
      <p:sp>
        <p:nvSpPr>
          <p:cNvPr id="6" name="CuadroTexto 5">
            <a:extLst>
              <a:ext uri="{FF2B5EF4-FFF2-40B4-BE49-F238E27FC236}">
                <a16:creationId xmlns:a16="http://schemas.microsoft.com/office/drawing/2014/main" id="{FD8E4C02-DD4B-F848-8604-02AECF799D67}"/>
              </a:ext>
            </a:extLst>
          </p:cNvPr>
          <p:cNvSpPr txBox="1"/>
          <p:nvPr/>
        </p:nvSpPr>
        <p:spPr>
          <a:xfrm>
            <a:off x="2001732" y="1320201"/>
            <a:ext cx="5028076" cy="1015663"/>
          </a:xfrm>
          <a:prstGeom prst="rect">
            <a:avLst/>
          </a:prstGeom>
          <a:noFill/>
        </p:spPr>
        <p:txBody>
          <a:bodyPr wrap="square" rtlCol="0">
            <a:spAutoFit/>
          </a:bodyPr>
          <a:lstStyle/>
          <a:p>
            <a:pPr>
              <a:spcBef>
                <a:spcPts val="600"/>
              </a:spcBef>
            </a:pPr>
            <a:r>
              <a:rPr lang="lv-LV" sz="2000" b="1" dirty="0"/>
              <a:t>Jēkabs un Jānis gribēja būt pārliecināti, ka viņi būs tuvu Kungam, kad Viņš valdīs (Mk.10:35-37).</a:t>
            </a:r>
            <a:endParaRPr lang="es-ES" sz="2000" b="1" dirty="0"/>
          </a:p>
        </p:txBody>
      </p:sp>
      <p:pic>
        <p:nvPicPr>
          <p:cNvPr id="10" name="Imagen 9" descr="Imagen que contiene parado, sostener, hombre&#10;&#10;Descripción generada automáticamente">
            <a:extLst>
              <a:ext uri="{FF2B5EF4-FFF2-40B4-BE49-F238E27FC236}">
                <a16:creationId xmlns:a16="http://schemas.microsoft.com/office/drawing/2014/main" id="{F48BAEFC-B2D5-B5A5-3AF3-8F1B331C9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6647" y="3274142"/>
            <a:ext cx="2260176" cy="3411617"/>
          </a:xfrm>
          <a:prstGeom prst="rect">
            <a:avLst/>
          </a:prstGeom>
          <a:ln w="88900" cap="sq" cmpd="thickThin">
            <a:solidFill>
              <a:schemeClr val="tx2">
                <a:lumMod val="75000"/>
                <a:lumOff val="25000"/>
              </a:schemeClr>
            </a:solidFill>
            <a:prstDash val="solid"/>
            <a:miter lim="800000"/>
          </a:ln>
          <a:effectLst>
            <a:innerShdw blurRad="76200">
              <a:srgbClr val="000000"/>
            </a:innerShdw>
          </a:effectLst>
        </p:spPr>
      </p:pic>
      <p:pic>
        <p:nvPicPr>
          <p:cNvPr id="12" name="Imagen 11" descr="Una caricatura de una persona&#10;&#10;Descripción generada automáticamente con confianza baja">
            <a:extLst>
              <a:ext uri="{FF2B5EF4-FFF2-40B4-BE49-F238E27FC236}">
                <a16:creationId xmlns:a16="http://schemas.microsoft.com/office/drawing/2014/main" id="{CB4F206C-6AD2-7690-52E9-A7A970F51D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2252" y="3274142"/>
            <a:ext cx="2385746" cy="3411617"/>
          </a:xfrm>
          <a:prstGeom prst="rect">
            <a:avLst/>
          </a:prstGeom>
          <a:ln w="88900" cap="sq" cmpd="thickThin">
            <a:solidFill>
              <a:srgbClr val="7030A0"/>
            </a:solidFill>
            <a:prstDash val="solid"/>
            <a:miter lim="800000"/>
          </a:ln>
          <a:effectLst>
            <a:innerShdw blurRad="76200">
              <a:srgbClr val="000000"/>
            </a:innerShdw>
          </a:effectLst>
        </p:spPr>
      </p:pic>
      <p:grpSp>
        <p:nvGrpSpPr>
          <p:cNvPr id="19" name="Grupo 18">
            <a:extLst>
              <a:ext uri="{FF2B5EF4-FFF2-40B4-BE49-F238E27FC236}">
                <a16:creationId xmlns:a16="http://schemas.microsoft.com/office/drawing/2014/main" id="{027CE3FF-53E5-A86E-95DE-1CECDA09C3FF}"/>
              </a:ext>
            </a:extLst>
          </p:cNvPr>
          <p:cNvGrpSpPr/>
          <p:nvPr/>
        </p:nvGrpSpPr>
        <p:grpSpPr>
          <a:xfrm>
            <a:off x="7092853" y="1407365"/>
            <a:ext cx="4991913" cy="1588694"/>
            <a:chOff x="917564" y="4661705"/>
            <a:chExt cx="5797845" cy="1845185"/>
          </a:xfrm>
          <a:effectLst>
            <a:outerShdw blurRad="50800" dist="38100" dir="2700000" algn="tl" rotWithShape="0">
              <a:prstClr val="black">
                <a:alpha val="40000"/>
              </a:prstClr>
            </a:outerShdw>
          </a:effectLst>
        </p:grpSpPr>
        <p:pic>
          <p:nvPicPr>
            <p:cNvPr id="14" name="Imagen 13" descr="Un dibujo de una persona&#10;&#10;Descripción generada automáticamente con confianza baja">
              <a:extLst>
                <a:ext uri="{FF2B5EF4-FFF2-40B4-BE49-F238E27FC236}">
                  <a16:creationId xmlns:a16="http://schemas.microsoft.com/office/drawing/2014/main" id="{2D15CDF2-80B5-5C2B-2CAE-625CF4D45542}"/>
                </a:ext>
              </a:extLst>
            </p:cNvPr>
            <p:cNvPicPr>
              <a:picLocks noChangeAspect="1"/>
            </p:cNvPicPr>
            <p:nvPr/>
          </p:nvPicPr>
          <p:blipFill rotWithShape="1">
            <a:blip r:embed="rId6">
              <a:extLst>
                <a:ext uri="{28A0092B-C50C-407E-A947-70E740481C1C}">
                  <a14:useLocalDpi xmlns:a14="http://schemas.microsoft.com/office/drawing/2010/main" val="0"/>
                </a:ext>
              </a:extLst>
            </a:blip>
            <a:srcRect r="33327"/>
            <a:stretch/>
          </p:blipFill>
          <p:spPr>
            <a:xfrm>
              <a:off x="5083791" y="4661706"/>
              <a:ext cx="1631618" cy="1845184"/>
            </a:xfrm>
            <a:prstGeom prst="rect">
              <a:avLst/>
            </a:prstGeom>
            <a:ln w="38100" cap="sq">
              <a:solidFill>
                <a:srgbClr val="FFC000"/>
              </a:solidFill>
              <a:prstDash val="solid"/>
              <a:miter lim="800000"/>
            </a:ln>
            <a:effectLst/>
          </p:spPr>
        </p:pic>
        <p:pic>
          <p:nvPicPr>
            <p:cNvPr id="16" name="Imagen 15" descr="Imagen que contiene polar, agua, oso, alberca&#10;&#10;Descripción generada automáticamente">
              <a:extLst>
                <a:ext uri="{FF2B5EF4-FFF2-40B4-BE49-F238E27FC236}">
                  <a16:creationId xmlns:a16="http://schemas.microsoft.com/office/drawing/2014/main" id="{483D7495-91D6-BC8B-727B-0838EFCCE9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391" r="9683"/>
            <a:stretch/>
          </p:blipFill>
          <p:spPr>
            <a:xfrm>
              <a:off x="917564" y="4661705"/>
              <a:ext cx="2534609" cy="1845184"/>
            </a:xfrm>
            <a:prstGeom prst="rect">
              <a:avLst/>
            </a:prstGeom>
            <a:ln w="38100" cap="sq">
              <a:solidFill>
                <a:srgbClr val="FFC000"/>
              </a:solidFill>
              <a:prstDash val="solid"/>
              <a:miter lim="800000"/>
            </a:ln>
            <a:effectLst/>
          </p:spPr>
        </p:pic>
        <p:pic>
          <p:nvPicPr>
            <p:cNvPr id="18" name="Imagen 17" descr="Imagen que contiene hombre, vestido, parado, sostener&#10;&#10;Descripción generada automáticamente">
              <a:extLst>
                <a:ext uri="{FF2B5EF4-FFF2-40B4-BE49-F238E27FC236}">
                  <a16:creationId xmlns:a16="http://schemas.microsoft.com/office/drawing/2014/main" id="{1FD25A4F-07DE-27CB-96B6-E43417DFB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2174" y="4661706"/>
              <a:ext cx="1631616" cy="1845184"/>
            </a:xfrm>
            <a:prstGeom prst="rect">
              <a:avLst/>
            </a:prstGeom>
            <a:ln w="38100" cap="sq">
              <a:solidFill>
                <a:srgbClr val="FFC000"/>
              </a:solidFill>
              <a:prstDash val="solid"/>
              <a:miter lim="800000"/>
            </a:ln>
            <a:effectLst/>
          </p:spPr>
        </p:pic>
      </p:grpSp>
      <p:sp>
        <p:nvSpPr>
          <p:cNvPr id="21" name="CuadroTexto 20">
            <a:extLst>
              <a:ext uri="{FF2B5EF4-FFF2-40B4-BE49-F238E27FC236}">
                <a16:creationId xmlns:a16="http://schemas.microsoft.com/office/drawing/2014/main" id="{E7598F0D-6BBE-11B2-EA71-C0C24A4DB941}"/>
              </a:ext>
            </a:extLst>
          </p:cNvPr>
          <p:cNvSpPr txBox="1"/>
          <p:nvPr/>
        </p:nvSpPr>
        <p:spPr>
          <a:xfrm>
            <a:off x="154003" y="3722980"/>
            <a:ext cx="6875806" cy="1015663"/>
          </a:xfrm>
          <a:prstGeom prst="rect">
            <a:avLst/>
          </a:prstGeom>
          <a:noFill/>
        </p:spPr>
        <p:txBody>
          <a:bodyPr wrap="square">
            <a:spAutoFit/>
          </a:bodyPr>
          <a:lstStyle/>
          <a:p>
            <a:pPr>
              <a:spcBef>
                <a:spcPts val="600"/>
              </a:spcBef>
            </a:pPr>
            <a:r>
              <a:rPr lang="lv-LV" sz="2000" b="1" dirty="0"/>
              <a:t>Pēc viņu lūguma Jēzus atgādināja viņiem, kāda būs māceklības cena, ka viņiem būs jācieš kā viņu Kungam (Mk.10:38-39).</a:t>
            </a:r>
            <a:endParaRPr lang="es-ES" sz="2000" b="1" dirty="0"/>
          </a:p>
        </p:txBody>
      </p:sp>
      <p:sp>
        <p:nvSpPr>
          <p:cNvPr id="23" name="CuadroTexto 22">
            <a:extLst>
              <a:ext uri="{FF2B5EF4-FFF2-40B4-BE49-F238E27FC236}">
                <a16:creationId xmlns:a16="http://schemas.microsoft.com/office/drawing/2014/main" id="{90EC1E1F-6011-2FC1-EE0D-0642944B2CF0}"/>
              </a:ext>
            </a:extLst>
          </p:cNvPr>
          <p:cNvSpPr txBox="1"/>
          <p:nvPr/>
        </p:nvSpPr>
        <p:spPr>
          <a:xfrm>
            <a:off x="1957749" y="2286701"/>
            <a:ext cx="5144244" cy="1323439"/>
          </a:xfrm>
          <a:prstGeom prst="rect">
            <a:avLst/>
          </a:prstGeom>
          <a:noFill/>
        </p:spPr>
        <p:txBody>
          <a:bodyPr wrap="square">
            <a:spAutoFit/>
          </a:bodyPr>
          <a:lstStyle/>
          <a:p>
            <a:pPr>
              <a:spcBef>
                <a:spcPts val="600"/>
              </a:spcBef>
            </a:pPr>
            <a:r>
              <a:rPr lang="lv-LV" sz="2000" b="1" dirty="0"/>
              <a:t>Jēzus tikko bija teicis, ka Viņš tiks nodots, sodīts, izsmiets, šaustīts, apspļaudīts, un nogalināts (Mk.10:32-34). Vai tad </a:t>
            </a:r>
            <a:r>
              <a:rPr lang="lv-LV" sz="2000" b="1" dirty="0" err="1"/>
              <a:t>Cebedeja</a:t>
            </a:r>
            <a:r>
              <a:rPr lang="lv-LV" sz="2000" b="1" dirty="0"/>
              <a:t> dēli neko nesaprata?</a:t>
            </a:r>
            <a:endParaRPr lang="es-ES" sz="2000" b="1" dirty="0"/>
          </a:p>
        </p:txBody>
      </p:sp>
      <p:sp>
        <p:nvSpPr>
          <p:cNvPr id="25" name="CuadroTexto 24">
            <a:extLst>
              <a:ext uri="{FF2B5EF4-FFF2-40B4-BE49-F238E27FC236}">
                <a16:creationId xmlns:a16="http://schemas.microsoft.com/office/drawing/2014/main" id="{45FD022E-B2C8-B8A2-0220-0D5D7353E5B4}"/>
              </a:ext>
            </a:extLst>
          </p:cNvPr>
          <p:cNvSpPr txBox="1"/>
          <p:nvPr/>
        </p:nvSpPr>
        <p:spPr>
          <a:xfrm>
            <a:off x="154002" y="5844925"/>
            <a:ext cx="6875806" cy="1015663"/>
          </a:xfrm>
          <a:prstGeom prst="rect">
            <a:avLst/>
          </a:prstGeom>
          <a:noFill/>
        </p:spPr>
        <p:txBody>
          <a:bodyPr wrap="square">
            <a:spAutoFit/>
          </a:bodyPr>
          <a:lstStyle/>
          <a:p>
            <a:pPr>
              <a:spcBef>
                <a:spcPts val="600"/>
              </a:spcBef>
            </a:pPr>
            <a:r>
              <a:rPr lang="lv-LV" sz="2000" b="1" dirty="0"/>
              <a:t>Tam, kurš vēlas būt liels Valstībā, ir jāatdarina Ķēniņš: “Jo Cilvēka Dēls nav nācis, lai Viņam kalpotu, bet lai kalpotu" (Mk.10:45).</a:t>
            </a:r>
            <a:endParaRPr lang="es-ES" sz="2000" b="1" dirty="0"/>
          </a:p>
        </p:txBody>
      </p:sp>
      <p:sp>
        <p:nvSpPr>
          <p:cNvPr id="27" name="CuadroTexto 26">
            <a:extLst>
              <a:ext uri="{FF2B5EF4-FFF2-40B4-BE49-F238E27FC236}">
                <a16:creationId xmlns:a16="http://schemas.microsoft.com/office/drawing/2014/main" id="{1621A9DE-2B73-5BBD-3829-0378F2A7AACE}"/>
              </a:ext>
            </a:extLst>
          </p:cNvPr>
          <p:cNvSpPr txBox="1"/>
          <p:nvPr/>
        </p:nvSpPr>
        <p:spPr>
          <a:xfrm>
            <a:off x="154002" y="5209573"/>
            <a:ext cx="6875806" cy="707886"/>
          </a:xfrm>
          <a:prstGeom prst="rect">
            <a:avLst/>
          </a:prstGeom>
          <a:noFill/>
        </p:spPr>
        <p:txBody>
          <a:bodyPr wrap="square">
            <a:spAutoFit/>
          </a:bodyPr>
          <a:lstStyle/>
          <a:p>
            <a:pPr>
              <a:spcBef>
                <a:spcPts val="600"/>
              </a:spcBef>
            </a:pPr>
            <a:r>
              <a:rPr lang="lv-LV" sz="2000" b="1" dirty="0"/>
              <a:t>Dieva Valstībā ietekme vienmēr ir jāizmanto, lai paceltu un svētītu citus. Kalpot, tas ir līdera pienākums.</a:t>
            </a:r>
          </a:p>
        </p:txBody>
      </p:sp>
      <p:sp>
        <p:nvSpPr>
          <p:cNvPr id="29" name="CuadroTexto 28">
            <a:extLst>
              <a:ext uri="{FF2B5EF4-FFF2-40B4-BE49-F238E27FC236}">
                <a16:creationId xmlns:a16="http://schemas.microsoft.com/office/drawing/2014/main" id="{C457BCFB-3749-1AD0-9BF9-F3A83E7E2DB7}"/>
              </a:ext>
            </a:extLst>
          </p:cNvPr>
          <p:cNvSpPr txBox="1"/>
          <p:nvPr/>
        </p:nvSpPr>
        <p:spPr>
          <a:xfrm>
            <a:off x="154003" y="4626007"/>
            <a:ext cx="6875806" cy="707886"/>
          </a:xfrm>
          <a:prstGeom prst="rect">
            <a:avLst/>
          </a:prstGeom>
          <a:noFill/>
        </p:spPr>
        <p:txBody>
          <a:bodyPr wrap="square">
            <a:spAutoFit/>
          </a:bodyPr>
          <a:lstStyle/>
          <a:p>
            <a:pPr>
              <a:spcBef>
                <a:spcPts val="600"/>
              </a:spcBef>
            </a:pPr>
            <a:r>
              <a:rPr lang="lv-LV" sz="2000" b="1" dirty="0"/>
              <a:t>Sapulcinājis kopā divpadsmit mācekļus, Jēzus paskaidroja, kāda ir patiesā vadība (Mk.10:42-44).</a:t>
            </a:r>
          </a:p>
        </p:txBody>
      </p:sp>
    </p:spTree>
    <p:extLst>
      <p:ext uri="{BB962C8B-B14F-4D97-AF65-F5344CB8AC3E}">
        <p14:creationId xmlns:p14="http://schemas.microsoft.com/office/powerpoint/2010/main" val="227664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 calcmode="lin" valueType="num">
                                      <p:cBhvr>
                                        <p:cTn id="47" dur="500" fill="hold"/>
                                        <p:tgtEl>
                                          <p:spTgt spid="19"/>
                                        </p:tgtEl>
                                        <p:attrNameLst>
                                          <p:attrName>style.rotation</p:attrName>
                                        </p:attrNameLst>
                                      </p:cBhvr>
                                      <p:tavLst>
                                        <p:tav tm="0">
                                          <p:val>
                                            <p:fltVal val="360"/>
                                          </p:val>
                                        </p:tav>
                                        <p:tav tm="100000">
                                          <p:val>
                                            <p:fltVal val="0"/>
                                          </p:val>
                                        </p:tav>
                                      </p:tavLst>
                                    </p:anim>
                                    <p:animEffect transition="in" filter="fade">
                                      <p:cBhvr>
                                        <p:cTn id="48" dur="500"/>
                                        <p:tgtEl>
                                          <p:spTgt spid="1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1000" fill="hold"/>
                                        <p:tgtEl>
                                          <p:spTgt spid="12"/>
                                        </p:tgtEl>
                                        <p:attrNameLst>
                                          <p:attrName>ppt_w</p:attrName>
                                        </p:attrNameLst>
                                      </p:cBhvr>
                                      <p:tavLst>
                                        <p:tav tm="0">
                                          <p:val>
                                            <p:strVal val="#ppt_w*0.70"/>
                                          </p:val>
                                        </p:tav>
                                        <p:tav tm="100000">
                                          <p:val>
                                            <p:strVal val="#ppt_w"/>
                                          </p:val>
                                        </p:tav>
                                      </p:tavLst>
                                    </p:anim>
                                    <p:anim calcmode="lin" valueType="num">
                                      <p:cBhvr>
                                        <p:cTn id="63" dur="1000" fill="hold"/>
                                        <p:tgtEl>
                                          <p:spTgt spid="12"/>
                                        </p:tgtEl>
                                        <p:attrNameLst>
                                          <p:attrName>ppt_h</p:attrName>
                                        </p:attrNameLst>
                                      </p:cBhvr>
                                      <p:tavLst>
                                        <p:tav tm="0">
                                          <p:val>
                                            <p:strVal val="#ppt_h"/>
                                          </p:val>
                                        </p:tav>
                                        <p:tav tm="100000">
                                          <p:val>
                                            <p:strVal val="#ppt_h"/>
                                          </p:val>
                                        </p:tav>
                                      </p:tavLst>
                                    </p:anim>
                                    <p:animEffect transition="in" filter="fade">
                                      <p:cBhvr>
                                        <p:cTn id="64" dur="1000"/>
                                        <p:tgtEl>
                                          <p:spTgt spid="12"/>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left)">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left)">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1" grpId="0"/>
      <p:bldP spid="23" grpId="0"/>
      <p:bldP spid="25" grpId="0"/>
      <p:bldP spid="27"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7000" t="-9000" b="-5000"/>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D13C7CDB-B56C-CEB8-AB01-200214994B8B}"/>
              </a:ext>
            </a:extLst>
          </p:cNvPr>
          <p:cNvSpPr>
            <a:spLocks noGrp="1" noRot="1" noMove="1" noResize="1" noEditPoints="1" noAdjustHandles="1" noChangeArrowheads="1" noChangeShapeType="1"/>
          </p:cNvSpPr>
          <p:nvPr/>
        </p:nvSpPr>
        <p:spPr>
          <a:xfrm>
            <a:off x="-1" y="0"/>
            <a:ext cx="12192000" cy="1320786"/>
          </a:xfrm>
          <a:prstGeom prst="rect">
            <a:avLst/>
          </a:prstGeom>
          <a:blipFill dpi="0" rotWithShape="1">
            <a:blip r:embed="rId3"/>
            <a:srcRect/>
            <a:stretch>
              <a:fillRect t="-10000" b="-69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61107AA-566E-C037-D4E7-F45BD17C08F0}"/>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4400" b="1" dirty="0">
                <a:ln/>
                <a:solidFill>
                  <a:schemeClr val="accent2">
                    <a:lumMod val="20000"/>
                    <a:lumOff val="80000"/>
                  </a:schemeClr>
                </a:solidFill>
                <a:effectLst>
                  <a:outerShdw blurRad="38100" dist="38100" dir="2700000" algn="tl">
                    <a:srgbClr val="000000">
                      <a:alpha val="43137"/>
                    </a:srgbClr>
                  </a:outerShdw>
                </a:effectLst>
              </a:rPr>
              <a:t>NORĀDĪJUMI PAR VIŅA MISIJU</a:t>
            </a:r>
            <a:endParaRPr lang="es-ES" sz="4400" b="1" dirty="0">
              <a:ln/>
              <a:solidFill>
                <a:schemeClr val="accent2">
                  <a:lumMod val="20000"/>
                  <a:lumOff val="8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FAD31531-8667-B8B9-4B0B-AD5A195F4AFF}"/>
              </a:ext>
            </a:extLst>
          </p:cNvPr>
          <p:cNvSpPr txBox="1"/>
          <p:nvPr/>
        </p:nvSpPr>
        <p:spPr>
          <a:xfrm>
            <a:off x="764253" y="618000"/>
            <a:ext cx="8153400" cy="646331"/>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Un </a:t>
            </a:r>
            <a:r>
              <a:rPr lang="lv-LV"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izdzirdis</a:t>
            </a:r>
            <a:r>
              <a:rPr lang="lv-LV"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ka tas esot Jēzus no </a:t>
            </a:r>
            <a:r>
              <a:rPr lang="lv-LV"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Nacaretes</a:t>
            </a:r>
            <a:r>
              <a:rPr lang="lv-LV"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viņš sāka saukt un sacīt: "Jēzu, Tu Dāvida dēls, apžēlojies par mani</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(Mar</a:t>
            </a:r>
            <a:r>
              <a:rPr lang="lv-LV" sz="1400"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kus</a:t>
            </a:r>
            <a:r>
              <a:rPr lang="lv-LV"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10:47)</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57BF304B-CC67-FF8B-1A25-567E5DE1990F}"/>
              </a:ext>
            </a:extLst>
          </p:cNvPr>
          <p:cNvSpPr txBox="1"/>
          <p:nvPr/>
        </p:nvSpPr>
        <p:spPr>
          <a:xfrm>
            <a:off x="84189" y="1394187"/>
            <a:ext cx="9492431" cy="707886"/>
          </a:xfrm>
          <a:prstGeom prst="rect">
            <a:avLst/>
          </a:prstGeom>
          <a:noFill/>
        </p:spPr>
        <p:txBody>
          <a:bodyPr wrap="square" rtlCol="0">
            <a:spAutoFit/>
          </a:bodyPr>
          <a:lstStyle/>
          <a:p>
            <a:pPr>
              <a:spcBef>
                <a:spcPts val="600"/>
              </a:spcBef>
            </a:pPr>
            <a:r>
              <a:rPr lang="lv-LV" sz="2000" b="1" dirty="0" err="1"/>
              <a:t>Bartimejs</a:t>
            </a:r>
            <a:r>
              <a:rPr lang="lv-LV" sz="2000" b="1" dirty="0"/>
              <a:t> sāka saukt un brēkt, lai viņu kādi sadzirdētu, tur bija tādi, kas gribēja viņu apklusināt (Mk.10, 46-48).</a:t>
            </a:r>
            <a:endParaRPr lang="es-ES" sz="2000" b="1" dirty="0"/>
          </a:p>
        </p:txBody>
      </p:sp>
      <p:pic>
        <p:nvPicPr>
          <p:cNvPr id="4" name="Imagen 3" descr="Dibujo de un hombre&#10;&#10;Descripción generada automáticamente con confianza media">
            <a:extLst>
              <a:ext uri="{FF2B5EF4-FFF2-40B4-BE49-F238E27FC236}">
                <a16:creationId xmlns:a16="http://schemas.microsoft.com/office/drawing/2014/main" id="{03D72F7B-F78A-44F0-FA50-425D68E88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36" y="3175748"/>
            <a:ext cx="3810000" cy="3495675"/>
          </a:xfrm>
          <a:prstGeom prst="round2DiagRect">
            <a:avLst>
              <a:gd name="adj1" fmla="val 16667"/>
              <a:gd name="adj2" fmla="val 0"/>
            </a:avLst>
          </a:prstGeom>
          <a:ln w="38100" cap="sq">
            <a:solidFill>
              <a:srgbClr val="865237"/>
            </a:solidFill>
            <a:miter lim="800000"/>
          </a:ln>
          <a:effectLst>
            <a:outerShdw blurRad="254000" algn="tl" rotWithShape="0">
              <a:srgbClr val="000000">
                <a:alpha val="43000"/>
              </a:srgbClr>
            </a:outerShdw>
          </a:effectLst>
        </p:spPr>
      </p:pic>
      <p:pic>
        <p:nvPicPr>
          <p:cNvPr id="8" name="Imagen 7" descr="Imagen que contiene agua, tren, borroso, hombre&#10;&#10;Descripción generada automáticamente">
            <a:extLst>
              <a:ext uri="{FF2B5EF4-FFF2-40B4-BE49-F238E27FC236}">
                <a16:creationId xmlns:a16="http://schemas.microsoft.com/office/drawing/2014/main" id="{EB3C74E3-85E1-3A14-3998-AE14F8E7176D}"/>
              </a:ext>
            </a:extLst>
          </p:cNvPr>
          <p:cNvPicPr>
            <a:picLocks noChangeAspect="1"/>
          </p:cNvPicPr>
          <p:nvPr/>
        </p:nvPicPr>
        <p:blipFill rotWithShape="1">
          <a:blip r:embed="rId5">
            <a:extLst>
              <a:ext uri="{28A0092B-C50C-407E-A947-70E740481C1C}">
                <a14:useLocalDpi xmlns:a14="http://schemas.microsoft.com/office/drawing/2010/main" val="0"/>
              </a:ext>
            </a:extLst>
          </a:blip>
          <a:srcRect t="8832" b="8832"/>
          <a:stretch/>
        </p:blipFill>
        <p:spPr>
          <a:xfrm>
            <a:off x="9681907" y="4715871"/>
            <a:ext cx="2416072" cy="1920902"/>
          </a:xfrm>
          <a:prstGeom prst="round2DiagRect">
            <a:avLst>
              <a:gd name="adj1" fmla="val 0"/>
              <a:gd name="adj2" fmla="val 17403"/>
            </a:avLst>
          </a:prstGeom>
          <a:ln w="38100" cap="sq">
            <a:solidFill>
              <a:schemeClr val="accent2">
                <a:lumMod val="20000"/>
                <a:lumOff val="80000"/>
              </a:schemeClr>
            </a:solidFill>
            <a:miter lim="800000"/>
          </a:ln>
          <a:effectLst>
            <a:outerShdw blurRad="254000" algn="tl" rotWithShape="0">
              <a:srgbClr val="000000">
                <a:alpha val="43000"/>
              </a:srgbClr>
            </a:outerShdw>
          </a:effectLst>
        </p:spPr>
      </p:pic>
      <p:pic>
        <p:nvPicPr>
          <p:cNvPr id="10" name="Imagen 9" descr="Imagen que contiene grupo, parado, caballo, gente&#10;&#10;Descripción generada automáticamente">
            <a:extLst>
              <a:ext uri="{FF2B5EF4-FFF2-40B4-BE49-F238E27FC236}">
                <a16:creationId xmlns:a16="http://schemas.microsoft.com/office/drawing/2014/main" id="{2D8B0F69-3CB3-34FA-17A5-E14DCD3B5A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1907" y="751586"/>
            <a:ext cx="2416072" cy="3763911"/>
          </a:xfrm>
          <a:prstGeom prst="round2DiagRect">
            <a:avLst>
              <a:gd name="adj1" fmla="val 16667"/>
              <a:gd name="adj2" fmla="val 0"/>
            </a:avLst>
          </a:prstGeom>
          <a:ln w="38100" cap="sq">
            <a:solidFill>
              <a:schemeClr val="accent4">
                <a:lumMod val="40000"/>
                <a:lumOff val="60000"/>
              </a:schemeClr>
            </a:solidFill>
            <a:miter lim="800000"/>
          </a:ln>
          <a:effectLst>
            <a:outerShdw blurRad="254000" algn="tl" rotWithShape="0">
              <a:srgbClr val="000000">
                <a:alpha val="43000"/>
              </a:srgbClr>
            </a:outerShdw>
          </a:effectLst>
        </p:spPr>
      </p:pic>
      <p:sp>
        <p:nvSpPr>
          <p:cNvPr id="12" name="CuadroTexto 11">
            <a:extLst>
              <a:ext uri="{FF2B5EF4-FFF2-40B4-BE49-F238E27FC236}">
                <a16:creationId xmlns:a16="http://schemas.microsoft.com/office/drawing/2014/main" id="{44386869-989D-AF9C-50D0-ECFC42982495}"/>
              </a:ext>
            </a:extLst>
          </p:cNvPr>
          <p:cNvSpPr txBox="1"/>
          <p:nvPr/>
        </p:nvSpPr>
        <p:spPr>
          <a:xfrm>
            <a:off x="4084688" y="3141831"/>
            <a:ext cx="5416552" cy="1323439"/>
          </a:xfrm>
          <a:prstGeom prst="rect">
            <a:avLst/>
          </a:prstGeom>
          <a:noFill/>
        </p:spPr>
        <p:txBody>
          <a:bodyPr wrap="square">
            <a:spAutoFit/>
          </a:bodyPr>
          <a:lstStyle/>
          <a:p>
            <a:pPr>
              <a:spcBef>
                <a:spcPts val="600"/>
              </a:spcBef>
            </a:pPr>
            <a:r>
              <a:rPr lang="lv-LV" sz="2000" b="1" dirty="0"/>
              <a:t>Kad tika dziedināts, viņš sekoja Jēzum (Mk.10:52).  Viņš Jēzum  jau ticēja pirms dziedināšanas. Viņš  ticībā Viņā saskatīja Mesiju, Izraēla Ķēniņu (Mk.10:47).</a:t>
            </a:r>
            <a:endParaRPr lang="es-ES" sz="2000" b="1" dirty="0"/>
          </a:p>
        </p:txBody>
      </p:sp>
      <p:sp>
        <p:nvSpPr>
          <p:cNvPr id="16" name="CuadroTexto 15">
            <a:extLst>
              <a:ext uri="{FF2B5EF4-FFF2-40B4-BE49-F238E27FC236}">
                <a16:creationId xmlns:a16="http://schemas.microsoft.com/office/drawing/2014/main" id="{74276EE8-A157-7449-DED0-65650543745A}"/>
              </a:ext>
            </a:extLst>
          </p:cNvPr>
          <p:cNvSpPr txBox="1"/>
          <p:nvPr/>
        </p:nvSpPr>
        <p:spPr>
          <a:xfrm>
            <a:off x="-1" y="2097050"/>
            <a:ext cx="9801971" cy="1015663"/>
          </a:xfrm>
          <a:prstGeom prst="rect">
            <a:avLst/>
          </a:prstGeom>
          <a:noFill/>
        </p:spPr>
        <p:txBody>
          <a:bodyPr wrap="square">
            <a:spAutoFit/>
          </a:bodyPr>
          <a:lstStyle/>
          <a:p>
            <a:pPr>
              <a:spcBef>
                <a:spcPts val="600"/>
              </a:spcBef>
            </a:pPr>
            <a:r>
              <a:rPr lang="lv-LV" sz="2000" b="1" dirty="0"/>
              <a:t>Tad Jēzus apstājās un sacīja: "Ataiciniet viņu." Tie viņu ataicināja un teica: "Turi drošu prātu, celies, Viņš tevi aicina!” (Mk.10:49), Viņš ātri piecēlās, nometis apmetni,  cēlās, nāca pie Jēzus, ar domu, ka tiks dziedināts (Mk.10:50). Jēzus nevienu nekad neatmet.</a:t>
            </a:r>
            <a:endParaRPr lang="es-ES" sz="2000" b="1" dirty="0"/>
          </a:p>
        </p:txBody>
      </p:sp>
      <p:sp>
        <p:nvSpPr>
          <p:cNvPr id="18" name="CuadroTexto 17">
            <a:extLst>
              <a:ext uri="{FF2B5EF4-FFF2-40B4-BE49-F238E27FC236}">
                <a16:creationId xmlns:a16="http://schemas.microsoft.com/office/drawing/2014/main" id="{A41B2CEA-5FD8-2541-379F-02773E28E2CE}"/>
              </a:ext>
            </a:extLst>
          </p:cNvPr>
          <p:cNvSpPr txBox="1"/>
          <p:nvPr/>
        </p:nvSpPr>
        <p:spPr>
          <a:xfrm>
            <a:off x="4084688" y="5566290"/>
            <a:ext cx="5597218" cy="1015663"/>
          </a:xfrm>
          <a:prstGeom prst="rect">
            <a:avLst/>
          </a:prstGeom>
          <a:noFill/>
        </p:spPr>
        <p:txBody>
          <a:bodyPr wrap="square">
            <a:spAutoFit/>
          </a:bodyPr>
          <a:lstStyle/>
          <a:p>
            <a:pPr>
              <a:spcBef>
                <a:spcPts val="600"/>
              </a:spcBef>
            </a:pPr>
            <a:r>
              <a:rPr lang="lv-LV" sz="2000" b="1" dirty="0"/>
              <a:t>No šī brīža Jēzus ļāva atklāti Viņu pasludināt par Mesiju. Viņa laiks bija pienācis. Viņa misija tuvojās kulminācijai un noslēgumam.</a:t>
            </a:r>
            <a:endParaRPr lang="es-ES" sz="2000" b="1" dirty="0"/>
          </a:p>
        </p:txBody>
      </p:sp>
      <p:sp>
        <p:nvSpPr>
          <p:cNvPr id="20" name="CuadroTexto 19">
            <a:extLst>
              <a:ext uri="{FF2B5EF4-FFF2-40B4-BE49-F238E27FC236}">
                <a16:creationId xmlns:a16="http://schemas.microsoft.com/office/drawing/2014/main" id="{041B1685-7964-842C-5984-D76B12E5CEF0}"/>
              </a:ext>
            </a:extLst>
          </p:cNvPr>
          <p:cNvSpPr txBox="1"/>
          <p:nvPr/>
        </p:nvSpPr>
        <p:spPr>
          <a:xfrm>
            <a:off x="4086509" y="4515497"/>
            <a:ext cx="5595398" cy="1015663"/>
          </a:xfrm>
          <a:prstGeom prst="rect">
            <a:avLst/>
          </a:prstGeom>
          <a:noFill/>
        </p:spPr>
        <p:txBody>
          <a:bodyPr wrap="square">
            <a:spAutoFit/>
          </a:bodyPr>
          <a:lstStyle/>
          <a:p>
            <a:pPr>
              <a:spcBef>
                <a:spcPts val="600"/>
              </a:spcBef>
            </a:pPr>
            <a:r>
              <a:rPr lang="lv-LV" sz="2000" b="1" dirty="0"/>
              <a:t>Līdz tam Jēzus bija apklusinājis visus, kas vēlējās atzīt Viņu par Mesiju vai izteica vēlmi padarīt Viņu par Ķēniņu. Bet tā  tas nebija ar </a:t>
            </a:r>
            <a:r>
              <a:rPr lang="lv-LV" sz="2000" b="1" dirty="0" err="1"/>
              <a:t>Bartimeju</a:t>
            </a:r>
            <a:r>
              <a:rPr lang="lv-LV" sz="2000" b="1" dirty="0"/>
              <a:t>.</a:t>
            </a:r>
            <a:endParaRPr lang="es-ES" sz="2000" b="1" dirty="0"/>
          </a:p>
        </p:txBody>
      </p:sp>
    </p:spTree>
    <p:extLst>
      <p:ext uri="{BB962C8B-B14F-4D97-AF65-F5344CB8AC3E}">
        <p14:creationId xmlns:p14="http://schemas.microsoft.com/office/powerpoint/2010/main" val="150428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style.rotation</p:attrName>
                                        </p:attrNameLst>
                                      </p:cBhvr>
                                      <p:tavLst>
                                        <p:tav tm="0">
                                          <p:val>
                                            <p:fltVal val="90"/>
                                          </p:val>
                                        </p:tav>
                                        <p:tav tm="100000">
                                          <p:val>
                                            <p:fltVal val="0"/>
                                          </p:val>
                                        </p:tav>
                                      </p:tavLst>
                                    </p:anim>
                                    <p:animEffect transition="in" filter="fade">
                                      <p:cBhvr>
                                        <p:cTn id="37" dur="1000"/>
                                        <p:tgtEl>
                                          <p:spTgt spid="4"/>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heel(3)">
                                      <p:cBhvr>
                                        <p:cTn id="46" dur="1000"/>
                                        <p:tgtEl>
                                          <p:spTgt spid="10"/>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strips(upLeft)">
                                      <p:cBhvr>
                                        <p:cTn id="55" dur="500"/>
                                        <p:tgtEl>
                                          <p:spTgt spid="8"/>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6"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CB7EF04-A844-D18D-19EC-7809A6322E29}"/>
              </a:ext>
            </a:extLst>
          </p:cNvPr>
          <p:cNvSpPr txBox="1"/>
          <p:nvPr/>
        </p:nvSpPr>
        <p:spPr>
          <a:xfrm>
            <a:off x="127819" y="3386467"/>
            <a:ext cx="11944043" cy="2677656"/>
          </a:xfrm>
          <a:prstGeom prst="rect">
            <a:avLst/>
          </a:prstGeom>
          <a:noFill/>
        </p:spPr>
        <p:txBody>
          <a:bodyPr wrap="square">
            <a:spAutoFit/>
          </a:bodyPr>
          <a:lstStyle/>
          <a:p>
            <a:pPr>
              <a:spcBef>
                <a:spcPts val="600"/>
              </a:spcBef>
            </a:pPr>
            <a:r>
              <a:rPr lang="lv-LV" sz="2400" b="1" dirty="0">
                <a:solidFill>
                  <a:schemeClr val="bg1"/>
                </a:solidFill>
                <a:effectLst>
                  <a:outerShdw blurRad="38100" dist="38100" dir="2700000" algn="tl">
                    <a:srgbClr val="000000">
                      <a:alpha val="43137"/>
                    </a:srgbClr>
                  </a:outerShdw>
                </a:effectLst>
                <a:latin typeface="Constantia" panose="02030602050306030303" pitchFamily="18" charset="0"/>
              </a:rPr>
              <a:t>"Kas tic Kristum un pazemīgi staigā kopā ar Viņu, necenšoties pēc pārākuma, un cenšas redzēt, ko viņi var darīt, lai palīdzētu, aplaimotu un stiprinātu citus, tie sadarbojas ar eņģeļiem, kuri kalpo ļaudīm, kas būs pestīšanas mantinieki. Jēzus tiem dod žēlastību, gudrību un taisnību, darot tos par svētību visiem ļaudīm, ar kuriem tie satiekas. Jo pazemīgāk tie paši sevi vērtē, jo lielākas svētības saņem no Dieva, jo to saņemšana viņus nepadara augstprātīgus. Viņi pareizi izlieto savas svētības, jo viņi ņem, lai dotu."</a:t>
            </a:r>
            <a:endParaRPr lang="es-ES" sz="2400" b="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sp>
        <p:nvSpPr>
          <p:cNvPr id="3" name="CuadroTexto 2">
            <a:extLst>
              <a:ext uri="{FF2B5EF4-FFF2-40B4-BE49-F238E27FC236}">
                <a16:creationId xmlns:a16="http://schemas.microsoft.com/office/drawing/2014/main" id="{63D2ED8A-E324-C378-27DD-8B05210B9FAF}"/>
              </a:ext>
            </a:extLst>
          </p:cNvPr>
          <p:cNvSpPr txBox="1"/>
          <p:nvPr/>
        </p:nvSpPr>
        <p:spPr>
          <a:xfrm>
            <a:off x="8323753" y="6381839"/>
            <a:ext cx="3656001" cy="307777"/>
          </a:xfrm>
          <a:prstGeom prst="rect">
            <a:avLst/>
          </a:prstGeom>
          <a:noFill/>
        </p:spPr>
        <p:txBody>
          <a:bodyPr wrap="none" rtlCol="0">
            <a:spAutoFit/>
          </a:bodyPr>
          <a:lstStyle/>
          <a:p>
            <a:pPr algn="r"/>
            <a:r>
              <a:rPr lang="pt-BR" sz="1400" b="1" dirty="0">
                <a:solidFill>
                  <a:schemeClr val="bg1"/>
                </a:solidFill>
                <a:effectLst>
                  <a:outerShdw blurRad="38100" dist="38100" dir="2700000" algn="tl">
                    <a:srgbClr val="000000">
                      <a:alpha val="43137"/>
                    </a:srgbClr>
                  </a:outerShdw>
                </a:effectLst>
              </a:rPr>
              <a:t>E. G. </a:t>
            </a:r>
            <a:r>
              <a:rPr lang="lv-LV" sz="1400" b="1" dirty="0">
                <a:solidFill>
                  <a:schemeClr val="bg1"/>
                </a:solidFill>
                <a:effectLst>
                  <a:outerShdw blurRad="38100" dist="38100" dir="2700000" algn="tl">
                    <a:srgbClr val="000000">
                      <a:alpha val="43137"/>
                    </a:srgbClr>
                  </a:outerShdw>
                </a:effectLst>
              </a:rPr>
              <a:t>V</a:t>
            </a:r>
            <a:r>
              <a:rPr lang="pt-BR" sz="1400" b="1" dirty="0">
                <a:solidFill>
                  <a:schemeClr val="bg1"/>
                </a:solidFill>
                <a:effectLst>
                  <a:outerShdw blurRad="38100" dist="38100" dir="2700000" algn="tl">
                    <a:srgbClr val="000000">
                      <a:alpha val="43137"/>
                    </a:srgbClr>
                  </a:outerShdw>
                </a:effectLst>
              </a:rPr>
              <a:t>. (</a:t>
            </a:r>
            <a:r>
              <a:rPr lang="lv-LV" sz="1400" b="1" dirty="0">
                <a:solidFill>
                  <a:schemeClr val="bg1"/>
                </a:solidFill>
                <a:effectLst>
                  <a:outerShdw blurRad="38100" dist="38100" dir="2700000" algn="tl">
                    <a:srgbClr val="000000">
                      <a:alpha val="43137"/>
                    </a:srgbClr>
                  </a:outerShdw>
                </a:effectLst>
              </a:rPr>
              <a:t>Viena </a:t>
            </a:r>
            <a:r>
              <a:rPr lang="pt-BR" sz="1400" b="1" dirty="0">
                <a:solidFill>
                  <a:schemeClr val="bg1"/>
                </a:solidFill>
                <a:effectLst>
                  <a:outerShdw blurRad="38100" dist="38100" dir="2700000" algn="tl">
                    <a:srgbClr val="000000">
                      <a:alpha val="43137"/>
                    </a:srgbClr>
                  </a:outerShdw>
                </a:effectLst>
              </a:rPr>
              <a:t>dien</a:t>
            </a:r>
            <a:r>
              <a:rPr lang="lv-LV" sz="1400" b="1" dirty="0">
                <a:solidFill>
                  <a:schemeClr val="bg1"/>
                </a:solidFill>
                <a:effectLst>
                  <a:outerShdw blurRad="38100" dist="38100" dir="2700000" algn="tl">
                    <a:srgbClr val="000000">
                      <a:alpha val="43137"/>
                    </a:srgbClr>
                  </a:outerShdw>
                </a:effectLst>
              </a:rPr>
              <a:t>a</a:t>
            </a:r>
            <a:r>
              <a:rPr lang="pt-BR" sz="1400" b="1" dirty="0">
                <a:solidFill>
                  <a:schemeClr val="bg1"/>
                </a:solidFill>
                <a:effectLst>
                  <a:outerShdw blurRad="38100" dist="38100" dir="2700000" algn="tl">
                    <a:srgbClr val="000000">
                      <a:alpha val="43137"/>
                    </a:srgbClr>
                  </a:outerShdw>
                </a:effectLst>
              </a:rPr>
              <a:t> ar Dievu, 13. decembris)</a:t>
            </a:r>
            <a:endParaRPr lang="es-ES" sz="1400" b="1" dirty="0">
              <a:solidFill>
                <a:schemeClr val="bg1"/>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6A3DF331-C28F-F338-3BA9-9C74ED663A41}"/>
              </a:ext>
            </a:extLst>
          </p:cNvPr>
          <p:cNvSpPr txBox="1"/>
          <p:nvPr/>
        </p:nvSpPr>
        <p:spPr>
          <a:xfrm>
            <a:off x="216311" y="288833"/>
            <a:ext cx="11855550" cy="1938992"/>
          </a:xfrm>
          <a:prstGeom prst="rect">
            <a:avLst/>
          </a:prstGeom>
          <a:noFill/>
        </p:spPr>
        <p:txBody>
          <a:bodyPr wrap="square">
            <a:spAutoFit/>
          </a:bodyPr>
          <a:lstStyle/>
          <a:p>
            <a:pPr>
              <a:spcBef>
                <a:spcPts val="600"/>
              </a:spcBef>
            </a:pPr>
            <a:r>
              <a:rPr lang="lv-LV" sz="2400" b="1" dirty="0">
                <a:solidFill>
                  <a:schemeClr val="bg1"/>
                </a:solidFill>
                <a:effectLst>
                  <a:outerShdw blurRad="38100" dist="38100" dir="2700000" algn="tl">
                    <a:srgbClr val="000000">
                      <a:alpha val="43137"/>
                    </a:srgbClr>
                  </a:outerShdw>
                </a:effectLst>
                <a:latin typeface="Constantia" panose="02030602050306030303" pitchFamily="18" charset="0"/>
              </a:rPr>
              <a:t>“Kādu brīnišķīgu cieņu pret cilvēka dzīvību Jēzus pauda Savā dzīves misijā! Viņš staigāja starp cilvēkiem nevis kā ķēniņš, kas pieprasa uzmanību, cieņu, kalpošanu, bet kā tāds, kas ilgojas kalpot un celt. Viņš teica, ka nav nācis, lai Viņam kalpotu, bet gan, lai kalpotu. ... Visur, kur Kristus redzēja cilvēku, Viņš redzēja cilvēku, kuram bija vajadzīga cilvēciska līdzjūtība.” </a:t>
            </a:r>
            <a:endParaRPr lang="es-ES" sz="2400" b="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sp>
        <p:nvSpPr>
          <p:cNvPr id="5" name="CuadroTexto 4">
            <a:extLst>
              <a:ext uri="{FF2B5EF4-FFF2-40B4-BE49-F238E27FC236}">
                <a16:creationId xmlns:a16="http://schemas.microsoft.com/office/drawing/2014/main" id="{838EB7E9-3918-2A56-85B7-BD59BA808FA0}"/>
              </a:ext>
            </a:extLst>
          </p:cNvPr>
          <p:cNvSpPr txBox="1"/>
          <p:nvPr/>
        </p:nvSpPr>
        <p:spPr>
          <a:xfrm>
            <a:off x="8278035" y="2499368"/>
            <a:ext cx="3701719" cy="307777"/>
          </a:xfrm>
          <a:prstGeom prst="rect">
            <a:avLst/>
          </a:prstGeom>
          <a:noFill/>
        </p:spPr>
        <p:txBody>
          <a:bodyPr wrap="none" rtlCol="0">
            <a:spAutoFit/>
          </a:bodyPr>
          <a:lstStyle/>
          <a:p>
            <a:pPr algn="r"/>
            <a:r>
              <a:rPr lang="es-ES" sz="1400" b="1" dirty="0">
                <a:solidFill>
                  <a:schemeClr val="bg1"/>
                </a:solidFill>
                <a:effectLst>
                  <a:outerShdw blurRad="38100" dist="38100" dir="2700000" algn="tl">
                    <a:srgbClr val="000000">
                      <a:alpha val="43137"/>
                    </a:srgbClr>
                  </a:outerShdw>
                </a:effectLst>
              </a:rPr>
              <a:t>E. G. </a:t>
            </a:r>
            <a:r>
              <a:rPr lang="lv-LV" sz="1400" b="1" dirty="0">
                <a:solidFill>
                  <a:schemeClr val="bg1"/>
                </a:solidFill>
                <a:effectLst>
                  <a:outerShdw blurRad="38100" dist="38100" dir="2700000" algn="tl">
                    <a:srgbClr val="000000">
                      <a:alpha val="43137"/>
                    </a:srgbClr>
                  </a:outerShdw>
                </a:effectLst>
              </a:rPr>
              <a:t>V</a:t>
            </a:r>
            <a:r>
              <a:rPr lang="es-ES" sz="1400" b="1" dirty="0">
                <a:solidFill>
                  <a:schemeClr val="bg1"/>
                </a:solidFill>
                <a:effectLst>
                  <a:outerShdw blurRad="38100" dist="38100" dir="2700000" algn="tl">
                    <a:srgbClr val="000000">
                      <a:alpha val="43137"/>
                    </a:srgbClr>
                  </a:outerShdw>
                </a:effectLst>
              </a:rPr>
              <a:t>.</a:t>
            </a:r>
            <a:r>
              <a:rPr lang="lv-LV" sz="1400" b="1" dirty="0">
                <a:solidFill>
                  <a:schemeClr val="bg1"/>
                </a:solidFill>
                <a:effectLst>
                  <a:outerShdw blurRad="38100" dist="38100" dir="2700000" algn="tl">
                    <a:srgbClr val="000000">
                      <a:alpha val="43137"/>
                    </a:srgbClr>
                  </a:outerShdw>
                </a:effectLst>
              </a:rPr>
              <a:t> </a:t>
            </a:r>
            <a:r>
              <a:rPr lang="es-ES" sz="1400" b="1" dirty="0">
                <a:solidFill>
                  <a:schemeClr val="bg1"/>
                </a:solidFill>
                <a:effectLst>
                  <a:outerShdw blurRad="38100" dist="38100" dir="2700000" algn="tl">
                    <a:srgbClr val="000000">
                      <a:alpha val="43137"/>
                    </a:srgbClr>
                  </a:outerShdw>
                </a:effectLst>
              </a:rPr>
              <a:t> (</a:t>
            </a:r>
            <a:r>
              <a:rPr lang="es-ES" sz="1400" b="1" dirty="0" err="1">
                <a:solidFill>
                  <a:schemeClr val="bg1"/>
                </a:solidFill>
                <a:effectLst>
                  <a:outerShdw blurRad="38100" dist="38100" dir="2700000" algn="tl">
                    <a:srgbClr val="000000">
                      <a:alpha val="43137"/>
                    </a:srgbClr>
                  </a:outerShdw>
                </a:effectLst>
              </a:rPr>
              <a:t>Mūsu</a:t>
            </a:r>
            <a:r>
              <a:rPr lang="es-ES" sz="1400" b="1" dirty="0">
                <a:solidFill>
                  <a:schemeClr val="bg1"/>
                </a:solidFill>
                <a:effectLst>
                  <a:outerShdw blurRad="38100" dist="38100" dir="2700000" algn="tl">
                    <a:srgbClr val="000000">
                      <a:alpha val="43137"/>
                    </a:srgbClr>
                  </a:outerShdw>
                </a:effectLst>
              </a:rPr>
              <a:t> </a:t>
            </a:r>
            <a:r>
              <a:rPr lang="es-ES" sz="1400" b="1" dirty="0" err="1">
                <a:solidFill>
                  <a:schemeClr val="bg1"/>
                </a:solidFill>
                <a:effectLst>
                  <a:outerShdw blurRad="38100" dist="38100" dir="2700000" algn="tl">
                    <a:srgbClr val="000000">
                      <a:alpha val="43137"/>
                    </a:srgbClr>
                  </a:outerShdw>
                </a:effectLst>
              </a:rPr>
              <a:t>augstais</a:t>
            </a:r>
            <a:r>
              <a:rPr lang="es-ES" sz="1400" b="1" dirty="0">
                <a:solidFill>
                  <a:schemeClr val="bg1"/>
                </a:solidFill>
                <a:effectLst>
                  <a:outerShdw blurRad="38100" dist="38100" dir="2700000" algn="tl">
                    <a:srgbClr val="000000">
                      <a:alpha val="43137"/>
                    </a:srgbClr>
                  </a:outerShdw>
                </a:effectLst>
              </a:rPr>
              <a:t> </a:t>
            </a:r>
            <a:r>
              <a:rPr lang="es-ES" sz="1400" b="1" dirty="0" err="1">
                <a:solidFill>
                  <a:schemeClr val="bg1"/>
                </a:solidFill>
                <a:effectLst>
                  <a:outerShdw blurRad="38100" dist="38100" dir="2700000" algn="tl">
                    <a:srgbClr val="000000">
                      <a:alpha val="43137"/>
                    </a:srgbClr>
                  </a:outerShdw>
                </a:effectLst>
              </a:rPr>
              <a:t>aicinājums</a:t>
            </a:r>
            <a:r>
              <a:rPr lang="es-ES" sz="1400" b="1" dirty="0">
                <a:solidFill>
                  <a:schemeClr val="bg1"/>
                </a:solidFill>
                <a:effectLst>
                  <a:outerShdw blurRad="38100" dist="38100" dir="2700000" algn="tl">
                    <a:srgbClr val="000000">
                      <a:alpha val="43137"/>
                    </a:srgbClr>
                  </a:outerShdw>
                </a:effectLst>
              </a:rPr>
              <a:t>, 19. </a:t>
            </a:r>
            <a:r>
              <a:rPr lang="es-ES" sz="1400" b="1" dirty="0" err="1">
                <a:solidFill>
                  <a:schemeClr val="bg1"/>
                </a:solidFill>
                <a:effectLst>
                  <a:outerShdw blurRad="38100" dist="38100" dir="2700000" algn="tl">
                    <a:srgbClr val="000000">
                      <a:alpha val="43137"/>
                    </a:srgbClr>
                  </a:outerShdw>
                </a:effectLst>
              </a:rPr>
              <a:t>jūnijs</a:t>
            </a:r>
            <a:r>
              <a:rPr lang="es-ES" sz="14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0265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0E2841"/>
      </a:dk2>
      <a:lt2>
        <a:srgbClr val="E8E8E8"/>
      </a:lt2>
      <a:accent1>
        <a:srgbClr val="0070C0"/>
      </a:accent1>
      <a:accent2>
        <a:srgbClr val="669900"/>
      </a:accent2>
      <a:accent3>
        <a:srgbClr val="FF3300"/>
      </a:accent3>
      <a:accent4>
        <a:srgbClr val="FFCC00"/>
      </a:accent4>
      <a:accent5>
        <a:srgbClr val="A02B93"/>
      </a:accent5>
      <a:accent6>
        <a:srgbClr val="33CCCC"/>
      </a:accent6>
      <a:hlink>
        <a:srgbClr val="CC99F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1121</TotalTime>
  <Words>1317</Words>
  <Application>Microsoft Office PowerPoint</Application>
  <PresentationFormat>Panorámica</PresentationFormat>
  <Paragraphs>52</Paragraphs>
  <Slides>9</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Aptos Display</vt:lpstr>
      <vt:lpstr>Arial</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 Fustero Carreras</cp:lastModifiedBy>
  <cp:revision>86</cp:revision>
  <dcterms:created xsi:type="dcterms:W3CDTF">2024-07-20T14:46:57Z</dcterms:created>
  <dcterms:modified xsi:type="dcterms:W3CDTF">2024-07-25T09:13:01Z</dcterms:modified>
</cp:coreProperties>
</file>