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2"/>
  </p:notesMasterIdLst>
  <p:sldIdLst>
    <p:sldId id="256" r:id="rId3"/>
    <p:sldId id="298" r:id="rId4"/>
    <p:sldId id="299" r:id="rId5"/>
    <p:sldId id="258" r:id="rId6"/>
    <p:sldId id="259" r:id="rId7"/>
    <p:sldId id="300" r:id="rId8"/>
    <p:sldId id="261" r:id="rId9"/>
    <p:sldId id="262" r:id="rId10"/>
    <p:sldId id="264" r:id="rId11"/>
  </p:sldIdLst>
  <p:sldSz cx="12192000" cy="6858000"/>
  <p:notesSz cx="6858000" cy="9144000"/>
  <p:embeddedFontLst>
    <p:embeddedFont>
      <p:font typeface="Comic Sans MS" panose="030F0702030302020204" pitchFamily="66" charset="0"/>
      <p:regular r:id="rId13"/>
      <p:bold r:id="rId14"/>
      <p:italic r:id="rId15"/>
      <p:boldItalic r:id="rId16"/>
    </p:embeddedFont>
    <p:embeddedFont>
      <p:font typeface="Constantia" panose="02030602050306030303" pitchFamily="18" charset="0"/>
      <p:regular r:id="rId17"/>
      <p:bold r:id="rId18"/>
      <p:italic r:id="rId19"/>
      <p:boldItalic r:id="rId2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324A"/>
    <a:srgbClr val="F4D5DA"/>
    <a:srgbClr val="14A1B4"/>
    <a:srgbClr val="118B9D"/>
    <a:srgbClr val="C83451"/>
    <a:srgbClr val="FBCD09"/>
    <a:srgbClr val="0004FE"/>
    <a:srgbClr val="FFCC0A"/>
    <a:srgbClr val="FF630A"/>
    <a:srgbClr val="9F47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5" d="100"/>
          <a:sy n="35" d="100"/>
        </p:scale>
        <p:origin x="84" y="14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33928A-C6BC-432C-BE5E-E7E18D219E01}" type="doc">
      <dgm:prSet loTypeId="urn:microsoft.com/office/officeart/2005/8/layout/target3" loCatId="relationship" qsTypeId="urn:microsoft.com/office/officeart/2005/8/quickstyle/3d2" qsCatId="3D" csTypeId="urn:microsoft.com/office/officeart/2005/8/colors/colorful2" csCatId="colorful" phldr="1"/>
      <dgm:spPr/>
      <dgm:t>
        <a:bodyPr/>
        <a:lstStyle/>
        <a:p>
          <a:endParaRPr lang="es-ES"/>
        </a:p>
      </dgm:t>
    </dgm:pt>
    <dgm:pt modelId="{AE433D04-6EB5-4006-8958-D5179171A1F7}">
      <dgm:prSet custT="1"/>
      <dgm:spPr>
        <a:solidFill>
          <a:srgbClr val="FAE4B4"/>
        </a:solidFill>
        <a:effectLst>
          <a:outerShdw blurRad="50800" dist="38100" dir="2700000" algn="tl" rotWithShape="0">
            <a:prstClr val="black">
              <a:alpha val="40000"/>
            </a:prstClr>
          </a:outerShdw>
        </a:effectLst>
      </dgm:spPr>
      <dgm:t>
        <a:bodyPr>
          <a:sp3d extrusionH="57150">
            <a:bevelT w="38100" h="38100"/>
          </a:sp3d>
        </a:bodyPr>
        <a:lstStyle/>
        <a:p>
          <a:r>
            <a:rPr lang="lv-LV" sz="2400" b="1" noProof="0" dirty="0">
              <a:solidFill>
                <a:srgbClr val="A1730B"/>
              </a:solidFill>
            </a:rPr>
            <a:t>Jautājums par netaisnību</a:t>
          </a:r>
        </a:p>
      </dgm:t>
    </dgm:pt>
    <dgm:pt modelId="{37C755AE-53CA-40C9-AD3A-4CDC29FEAA28}" type="parTrans" cxnId="{7AC0E954-39D5-4BE5-9BEA-58EC299865F4}">
      <dgm:prSet/>
      <dgm:spPr/>
      <dgm:t>
        <a:bodyPr/>
        <a:lstStyle/>
        <a:p>
          <a:endParaRPr lang="es-ES" sz="2400"/>
        </a:p>
      </dgm:t>
    </dgm:pt>
    <dgm:pt modelId="{CF58C825-9064-4537-B7AD-877413D81262}" type="sibTrans" cxnId="{7AC0E954-39D5-4BE5-9BEA-58EC299865F4}">
      <dgm:prSet/>
      <dgm:spPr/>
      <dgm:t>
        <a:bodyPr/>
        <a:lstStyle/>
        <a:p>
          <a:endParaRPr lang="es-ES" sz="2400"/>
        </a:p>
      </dgm:t>
    </dgm:pt>
    <dgm:pt modelId="{22C32DE7-C756-4C96-A207-302B75A2F22C}">
      <dgm:prSet custT="1"/>
      <dgm:spPr>
        <a:solidFill>
          <a:srgbClr val="C2F7B7"/>
        </a:solidFill>
      </dgm:spPr>
      <dgm:t>
        <a:bodyPr>
          <a:sp3d extrusionH="57150">
            <a:bevelT w="38100" h="38100"/>
          </a:sp3d>
        </a:bodyPr>
        <a:lstStyle/>
        <a:p>
          <a:r>
            <a:rPr lang="lv-LV" sz="2400" b="1" noProof="0" dirty="0">
              <a:solidFill>
                <a:srgbClr val="207D0D"/>
              </a:solidFill>
            </a:rPr>
            <a:t>Augstākais Tiesnesis</a:t>
          </a:r>
        </a:p>
      </dgm:t>
    </dgm:pt>
    <dgm:pt modelId="{9111370F-573B-4A34-A8D4-05E3F12CC45A}" type="parTrans" cxnId="{1A87D714-BBED-485B-B667-2C3601D9B6EC}">
      <dgm:prSet/>
      <dgm:spPr/>
      <dgm:t>
        <a:bodyPr/>
        <a:lstStyle/>
        <a:p>
          <a:endParaRPr lang="es-ES" sz="2400"/>
        </a:p>
      </dgm:t>
    </dgm:pt>
    <dgm:pt modelId="{1D4A4545-CB96-4CF7-A90E-13E0293EDA3B}" type="sibTrans" cxnId="{1A87D714-BBED-485B-B667-2C3601D9B6EC}">
      <dgm:prSet/>
      <dgm:spPr/>
      <dgm:t>
        <a:bodyPr/>
        <a:lstStyle/>
        <a:p>
          <a:endParaRPr lang="es-ES" sz="2400"/>
        </a:p>
      </dgm:t>
    </dgm:pt>
    <dgm:pt modelId="{9AF2CBA0-0272-4705-88D5-CD6BA9AC72F5}">
      <dgm:prSet custT="1"/>
      <dgm:spPr>
        <a:solidFill>
          <a:srgbClr val="B5F5F0"/>
        </a:solidFill>
      </dgm:spPr>
      <dgm:t>
        <a:bodyPr>
          <a:sp3d extrusionH="57150">
            <a:bevelT w="38100" h="38100"/>
          </a:sp3d>
        </a:bodyPr>
        <a:lstStyle/>
        <a:p>
          <a:r>
            <a:rPr lang="lv-LV" sz="2400" b="1" noProof="0" dirty="0">
              <a:solidFill>
                <a:srgbClr val="0F6F68"/>
              </a:solidFill>
            </a:rPr>
            <a:t>Bībeles izpratne par karu</a:t>
          </a:r>
        </a:p>
      </dgm:t>
    </dgm:pt>
    <dgm:pt modelId="{4E96001F-ACC2-4F0C-B71F-75433B6E39C9}" type="parTrans" cxnId="{3D5925FC-E8AE-46F7-B6B0-D1B1CD0FFB97}">
      <dgm:prSet/>
      <dgm:spPr/>
      <dgm:t>
        <a:bodyPr/>
        <a:lstStyle/>
        <a:p>
          <a:endParaRPr lang="es-ES" sz="2400"/>
        </a:p>
      </dgm:t>
    </dgm:pt>
    <dgm:pt modelId="{9651A267-EE6D-4DBF-9948-749B21B0ED7C}" type="sibTrans" cxnId="{3D5925FC-E8AE-46F7-B6B0-D1B1CD0FFB97}">
      <dgm:prSet/>
      <dgm:spPr/>
      <dgm:t>
        <a:bodyPr/>
        <a:lstStyle/>
        <a:p>
          <a:endParaRPr lang="es-ES" sz="2400"/>
        </a:p>
      </dgm:t>
    </dgm:pt>
    <dgm:pt modelId="{FC3B17C6-1CC7-47AC-AFD2-B5A36D0AD1EB}">
      <dgm:prSet custT="1"/>
      <dgm:spPr>
        <a:solidFill>
          <a:srgbClr val="CDCCF4"/>
        </a:solidFill>
      </dgm:spPr>
      <dgm:t>
        <a:bodyPr>
          <a:sp3d extrusionH="57150">
            <a:bevelT w="38100" h="38100"/>
          </a:sp3d>
        </a:bodyPr>
        <a:lstStyle/>
        <a:p>
          <a:r>
            <a:rPr lang="lv-LV" sz="2400" b="1" noProof="0" dirty="0">
              <a:solidFill>
                <a:srgbClr val="232098"/>
              </a:solidFill>
            </a:rPr>
            <a:t>IznīcinātI pēc izvēles</a:t>
          </a:r>
        </a:p>
      </dgm:t>
    </dgm:pt>
    <dgm:pt modelId="{808C29B8-F993-4708-A2D9-A21A2E1E3F6F}" type="parTrans" cxnId="{F33155D7-7623-46FD-B739-46B23EB27C4C}">
      <dgm:prSet/>
      <dgm:spPr/>
      <dgm:t>
        <a:bodyPr/>
        <a:lstStyle/>
        <a:p>
          <a:endParaRPr lang="es-ES" sz="2400"/>
        </a:p>
      </dgm:t>
    </dgm:pt>
    <dgm:pt modelId="{AD7BFCA9-C8FE-469E-A453-095EE57E3BCC}" type="sibTrans" cxnId="{F33155D7-7623-46FD-B739-46B23EB27C4C}">
      <dgm:prSet/>
      <dgm:spPr/>
      <dgm:t>
        <a:bodyPr/>
        <a:lstStyle/>
        <a:p>
          <a:endParaRPr lang="es-ES" sz="2400"/>
        </a:p>
      </dgm:t>
    </dgm:pt>
    <dgm:pt modelId="{BAF3D90C-48C1-4010-AECC-9D06B7116FF7}">
      <dgm:prSet custT="1"/>
      <dgm:spPr>
        <a:solidFill>
          <a:srgbClr val="F5D3F0"/>
        </a:solidFill>
      </dgm:spPr>
      <dgm:t>
        <a:bodyPr>
          <a:sp3d extrusionH="57150">
            <a:bevelT w="38100" h="38100"/>
          </a:sp3d>
        </a:bodyPr>
        <a:lstStyle/>
        <a:p>
          <a:r>
            <a:rPr lang="lv-LV" sz="2400" b="1" noProof="0" dirty="0">
              <a:solidFill>
                <a:srgbClr val="842076"/>
              </a:solidFill>
            </a:rPr>
            <a:t>Miera  Valdnieks</a:t>
          </a:r>
        </a:p>
      </dgm:t>
    </dgm:pt>
    <dgm:pt modelId="{1BEACF7E-DFC7-4A3C-92AD-C52D1BC88701}" type="parTrans" cxnId="{E4B133F6-4D3D-4734-9042-57B5E326DCF9}">
      <dgm:prSet/>
      <dgm:spPr/>
      <dgm:t>
        <a:bodyPr/>
        <a:lstStyle/>
        <a:p>
          <a:endParaRPr lang="es-ES" sz="2400"/>
        </a:p>
      </dgm:t>
    </dgm:pt>
    <dgm:pt modelId="{AD5484A5-59A0-4B95-9332-1B6B97C8391E}" type="sibTrans" cxnId="{E4B133F6-4D3D-4734-9042-57B5E326DCF9}">
      <dgm:prSet/>
      <dgm:spPr/>
      <dgm:t>
        <a:bodyPr/>
        <a:lstStyle/>
        <a:p>
          <a:endParaRPr lang="es-ES" sz="2400"/>
        </a:p>
      </dgm:t>
    </dgm:pt>
    <dgm:pt modelId="{BBD45A0C-FDEF-484E-AF67-B32694327FDA}" type="pres">
      <dgm:prSet presAssocID="{2633928A-C6BC-432C-BE5E-E7E18D219E01}" presName="Name0" presStyleCnt="0">
        <dgm:presLayoutVars>
          <dgm:chMax val="7"/>
          <dgm:dir/>
          <dgm:animLvl val="lvl"/>
          <dgm:resizeHandles val="exact"/>
        </dgm:presLayoutVars>
      </dgm:prSet>
      <dgm:spPr/>
    </dgm:pt>
    <dgm:pt modelId="{462FD557-DC1C-4D92-9C46-D5D41FEB10E4}" type="pres">
      <dgm:prSet presAssocID="{AE433D04-6EB5-4006-8958-D5179171A1F7}" presName="circle1" presStyleLbl="node1" presStyleIdx="0" presStyleCnt="5"/>
      <dgm:spPr>
        <a:effectLst>
          <a:outerShdw blurRad="50800" dist="38100" dir="2700000" algn="tl" rotWithShape="0">
            <a:prstClr val="black">
              <a:alpha val="40000"/>
            </a:prstClr>
          </a:outerShdw>
        </a:effectLst>
      </dgm:spPr>
    </dgm:pt>
    <dgm:pt modelId="{FA982AC0-616A-42EE-9FB6-1083E3172F3B}" type="pres">
      <dgm:prSet presAssocID="{AE433D04-6EB5-4006-8958-D5179171A1F7}" presName="space" presStyleCnt="0"/>
      <dgm:spPr/>
    </dgm:pt>
    <dgm:pt modelId="{AF6B4EAE-865B-4500-A4C9-40F519E4D2AA}" type="pres">
      <dgm:prSet presAssocID="{AE433D04-6EB5-4006-8958-D5179171A1F7}" presName="rect1" presStyleLbl="alignAcc1" presStyleIdx="0" presStyleCnt="5"/>
      <dgm:spPr/>
    </dgm:pt>
    <dgm:pt modelId="{7D1E2A21-55CA-4020-BAD4-9064B3DF4678}" type="pres">
      <dgm:prSet presAssocID="{22C32DE7-C756-4C96-A207-302B75A2F22C}" presName="vertSpace2" presStyleLbl="node1" presStyleIdx="0" presStyleCnt="5"/>
      <dgm:spPr/>
    </dgm:pt>
    <dgm:pt modelId="{70FA5046-234F-49C1-A7DB-A934C6D5A7FB}" type="pres">
      <dgm:prSet presAssocID="{22C32DE7-C756-4C96-A207-302B75A2F22C}" presName="circle2" presStyleLbl="node1" presStyleIdx="1" presStyleCnt="5"/>
      <dgm:spPr/>
    </dgm:pt>
    <dgm:pt modelId="{165CA017-8E2B-4B9D-810D-609940850FB3}" type="pres">
      <dgm:prSet presAssocID="{22C32DE7-C756-4C96-A207-302B75A2F22C}" presName="rect2" presStyleLbl="alignAcc1" presStyleIdx="1" presStyleCnt="5"/>
      <dgm:spPr/>
    </dgm:pt>
    <dgm:pt modelId="{83C92DC4-4201-4026-99BC-F46CF448281C}" type="pres">
      <dgm:prSet presAssocID="{9AF2CBA0-0272-4705-88D5-CD6BA9AC72F5}" presName="vertSpace3" presStyleLbl="node1" presStyleIdx="1" presStyleCnt="5"/>
      <dgm:spPr/>
    </dgm:pt>
    <dgm:pt modelId="{2C343801-7DFB-4419-A2C6-0702909ED7A9}" type="pres">
      <dgm:prSet presAssocID="{9AF2CBA0-0272-4705-88D5-CD6BA9AC72F5}" presName="circle3" presStyleLbl="node1" presStyleIdx="2" presStyleCnt="5"/>
      <dgm:spPr/>
    </dgm:pt>
    <dgm:pt modelId="{A41CD4EF-5E4C-4702-9728-A1108EAD5149}" type="pres">
      <dgm:prSet presAssocID="{9AF2CBA0-0272-4705-88D5-CD6BA9AC72F5}" presName="rect3" presStyleLbl="alignAcc1" presStyleIdx="2" presStyleCnt="5"/>
      <dgm:spPr/>
    </dgm:pt>
    <dgm:pt modelId="{CA6186D9-B40B-4FD4-ABFE-A7805D5EDE02}" type="pres">
      <dgm:prSet presAssocID="{FC3B17C6-1CC7-47AC-AFD2-B5A36D0AD1EB}" presName="vertSpace4" presStyleLbl="node1" presStyleIdx="2" presStyleCnt="5"/>
      <dgm:spPr/>
    </dgm:pt>
    <dgm:pt modelId="{D3EA1FA7-2952-42BA-832A-482A7A02E1B9}" type="pres">
      <dgm:prSet presAssocID="{FC3B17C6-1CC7-47AC-AFD2-B5A36D0AD1EB}" presName="circle4" presStyleLbl="node1" presStyleIdx="3" presStyleCnt="5"/>
      <dgm:spPr/>
    </dgm:pt>
    <dgm:pt modelId="{6EF1FB0D-3FAB-45D8-A1E5-71F2832C3673}" type="pres">
      <dgm:prSet presAssocID="{FC3B17C6-1CC7-47AC-AFD2-B5A36D0AD1EB}" presName="rect4" presStyleLbl="alignAcc1" presStyleIdx="3" presStyleCnt="5"/>
      <dgm:spPr/>
    </dgm:pt>
    <dgm:pt modelId="{7BB43C89-99EF-4BF6-8962-2784CD35959E}" type="pres">
      <dgm:prSet presAssocID="{BAF3D90C-48C1-4010-AECC-9D06B7116FF7}" presName="vertSpace5" presStyleLbl="node1" presStyleIdx="3" presStyleCnt="5"/>
      <dgm:spPr/>
    </dgm:pt>
    <dgm:pt modelId="{71446DB9-0538-4BBB-8AD0-73B4BDD479C5}" type="pres">
      <dgm:prSet presAssocID="{BAF3D90C-48C1-4010-AECC-9D06B7116FF7}" presName="circle5" presStyleLbl="node1" presStyleIdx="4" presStyleCnt="5"/>
      <dgm:spPr/>
    </dgm:pt>
    <dgm:pt modelId="{4EE64B60-A514-4181-9FE1-3973B09F54C9}" type="pres">
      <dgm:prSet presAssocID="{BAF3D90C-48C1-4010-AECC-9D06B7116FF7}" presName="rect5" presStyleLbl="alignAcc1" presStyleIdx="4" presStyleCnt="5"/>
      <dgm:spPr/>
    </dgm:pt>
    <dgm:pt modelId="{0EA9499F-4E61-42F7-B786-DCDCD0A0E9CA}" type="pres">
      <dgm:prSet presAssocID="{AE433D04-6EB5-4006-8958-D5179171A1F7}" presName="rect1ParTxNoCh" presStyleLbl="alignAcc1" presStyleIdx="4" presStyleCnt="5">
        <dgm:presLayoutVars>
          <dgm:chMax val="1"/>
          <dgm:bulletEnabled val="1"/>
        </dgm:presLayoutVars>
      </dgm:prSet>
      <dgm:spPr/>
    </dgm:pt>
    <dgm:pt modelId="{246462AB-3F3B-41F6-A00E-04C698E0E6EC}" type="pres">
      <dgm:prSet presAssocID="{22C32DE7-C756-4C96-A207-302B75A2F22C}" presName="rect2ParTxNoCh" presStyleLbl="alignAcc1" presStyleIdx="4" presStyleCnt="5">
        <dgm:presLayoutVars>
          <dgm:chMax val="1"/>
          <dgm:bulletEnabled val="1"/>
        </dgm:presLayoutVars>
      </dgm:prSet>
      <dgm:spPr/>
    </dgm:pt>
    <dgm:pt modelId="{BAF8B9FC-6C51-4FD7-A1E4-8BAC82459494}" type="pres">
      <dgm:prSet presAssocID="{9AF2CBA0-0272-4705-88D5-CD6BA9AC72F5}" presName="rect3ParTxNoCh" presStyleLbl="alignAcc1" presStyleIdx="4" presStyleCnt="5">
        <dgm:presLayoutVars>
          <dgm:chMax val="1"/>
          <dgm:bulletEnabled val="1"/>
        </dgm:presLayoutVars>
      </dgm:prSet>
      <dgm:spPr/>
    </dgm:pt>
    <dgm:pt modelId="{BED16A15-566D-4661-B6ED-4ED275A79530}" type="pres">
      <dgm:prSet presAssocID="{FC3B17C6-1CC7-47AC-AFD2-B5A36D0AD1EB}" presName="rect4ParTxNoCh" presStyleLbl="alignAcc1" presStyleIdx="4" presStyleCnt="5">
        <dgm:presLayoutVars>
          <dgm:chMax val="1"/>
          <dgm:bulletEnabled val="1"/>
        </dgm:presLayoutVars>
      </dgm:prSet>
      <dgm:spPr/>
    </dgm:pt>
    <dgm:pt modelId="{0FE03D82-DD87-4ECF-B395-2CF0F44154AE}" type="pres">
      <dgm:prSet presAssocID="{BAF3D90C-48C1-4010-AECC-9D06B7116FF7}" presName="rect5ParTxNoCh" presStyleLbl="alignAcc1" presStyleIdx="4" presStyleCnt="5">
        <dgm:presLayoutVars>
          <dgm:chMax val="1"/>
          <dgm:bulletEnabled val="1"/>
        </dgm:presLayoutVars>
      </dgm:prSet>
      <dgm:spPr/>
    </dgm:pt>
  </dgm:ptLst>
  <dgm:cxnLst>
    <dgm:cxn modelId="{1A87D714-BBED-485B-B667-2C3601D9B6EC}" srcId="{2633928A-C6BC-432C-BE5E-E7E18D219E01}" destId="{22C32DE7-C756-4C96-A207-302B75A2F22C}" srcOrd="1" destOrd="0" parTransId="{9111370F-573B-4A34-A8D4-05E3F12CC45A}" sibTransId="{1D4A4545-CB96-4CF7-A90E-13E0293EDA3B}"/>
    <dgm:cxn modelId="{E7244048-C124-4420-A531-4ED8AFF7D8CC}" type="presOf" srcId="{2633928A-C6BC-432C-BE5E-E7E18D219E01}" destId="{BBD45A0C-FDEF-484E-AF67-B32694327FDA}" srcOrd="0" destOrd="0" presId="urn:microsoft.com/office/officeart/2005/8/layout/target3"/>
    <dgm:cxn modelId="{DC86A848-D6D7-4599-8ACB-A3AE37131AF5}" type="presOf" srcId="{22C32DE7-C756-4C96-A207-302B75A2F22C}" destId="{165CA017-8E2B-4B9D-810D-609940850FB3}" srcOrd="0" destOrd="0" presId="urn:microsoft.com/office/officeart/2005/8/layout/target3"/>
    <dgm:cxn modelId="{7AC0E954-39D5-4BE5-9BEA-58EC299865F4}" srcId="{2633928A-C6BC-432C-BE5E-E7E18D219E01}" destId="{AE433D04-6EB5-4006-8958-D5179171A1F7}" srcOrd="0" destOrd="0" parTransId="{37C755AE-53CA-40C9-AD3A-4CDC29FEAA28}" sibTransId="{CF58C825-9064-4537-B7AD-877413D81262}"/>
    <dgm:cxn modelId="{BCDDA68A-BA06-4EC4-9301-8A1BF9806E2E}" type="presOf" srcId="{FC3B17C6-1CC7-47AC-AFD2-B5A36D0AD1EB}" destId="{BED16A15-566D-4661-B6ED-4ED275A79530}" srcOrd="1" destOrd="0" presId="urn:microsoft.com/office/officeart/2005/8/layout/target3"/>
    <dgm:cxn modelId="{38B1838E-E6E0-4F9D-81FB-747F2DA077E1}" type="presOf" srcId="{AE433D04-6EB5-4006-8958-D5179171A1F7}" destId="{0EA9499F-4E61-42F7-B786-DCDCD0A0E9CA}" srcOrd="1" destOrd="0" presId="urn:microsoft.com/office/officeart/2005/8/layout/target3"/>
    <dgm:cxn modelId="{23B95B9A-3C7C-49BB-93D3-2BEEB5798132}" type="presOf" srcId="{AE433D04-6EB5-4006-8958-D5179171A1F7}" destId="{AF6B4EAE-865B-4500-A4C9-40F519E4D2AA}" srcOrd="0" destOrd="0" presId="urn:microsoft.com/office/officeart/2005/8/layout/target3"/>
    <dgm:cxn modelId="{256459AE-AD5C-4264-B40E-0F9D21C91A8F}" type="presOf" srcId="{BAF3D90C-48C1-4010-AECC-9D06B7116FF7}" destId="{0FE03D82-DD87-4ECF-B395-2CF0F44154AE}" srcOrd="1" destOrd="0" presId="urn:microsoft.com/office/officeart/2005/8/layout/target3"/>
    <dgm:cxn modelId="{09C3D0B8-4DAE-44FE-80C8-38F1887FBCBA}" type="presOf" srcId="{BAF3D90C-48C1-4010-AECC-9D06B7116FF7}" destId="{4EE64B60-A514-4181-9FE1-3973B09F54C9}" srcOrd="0" destOrd="0" presId="urn:microsoft.com/office/officeart/2005/8/layout/target3"/>
    <dgm:cxn modelId="{92F376C0-4BB7-4448-B385-7C8014D1E0C1}" type="presOf" srcId="{FC3B17C6-1CC7-47AC-AFD2-B5A36D0AD1EB}" destId="{6EF1FB0D-3FAB-45D8-A1E5-71F2832C3673}" srcOrd="0" destOrd="0" presId="urn:microsoft.com/office/officeart/2005/8/layout/target3"/>
    <dgm:cxn modelId="{F8284BCF-7713-4BB7-92AA-82F4610387FE}" type="presOf" srcId="{9AF2CBA0-0272-4705-88D5-CD6BA9AC72F5}" destId="{BAF8B9FC-6C51-4FD7-A1E4-8BAC82459494}" srcOrd="1" destOrd="0" presId="urn:microsoft.com/office/officeart/2005/8/layout/target3"/>
    <dgm:cxn modelId="{558A68D5-B1E8-4376-8CEA-3B18DA842B3E}" type="presOf" srcId="{9AF2CBA0-0272-4705-88D5-CD6BA9AC72F5}" destId="{A41CD4EF-5E4C-4702-9728-A1108EAD5149}" srcOrd="0" destOrd="0" presId="urn:microsoft.com/office/officeart/2005/8/layout/target3"/>
    <dgm:cxn modelId="{F33155D7-7623-46FD-B739-46B23EB27C4C}" srcId="{2633928A-C6BC-432C-BE5E-E7E18D219E01}" destId="{FC3B17C6-1CC7-47AC-AFD2-B5A36D0AD1EB}" srcOrd="3" destOrd="0" parTransId="{808C29B8-F993-4708-A2D9-A21A2E1E3F6F}" sibTransId="{AD7BFCA9-C8FE-469E-A453-095EE57E3BCC}"/>
    <dgm:cxn modelId="{F010DFEF-B0F3-436A-92D2-DBC5FE902246}" type="presOf" srcId="{22C32DE7-C756-4C96-A207-302B75A2F22C}" destId="{246462AB-3F3B-41F6-A00E-04C698E0E6EC}" srcOrd="1" destOrd="0" presId="urn:microsoft.com/office/officeart/2005/8/layout/target3"/>
    <dgm:cxn modelId="{E4B133F6-4D3D-4734-9042-57B5E326DCF9}" srcId="{2633928A-C6BC-432C-BE5E-E7E18D219E01}" destId="{BAF3D90C-48C1-4010-AECC-9D06B7116FF7}" srcOrd="4" destOrd="0" parTransId="{1BEACF7E-DFC7-4A3C-92AD-C52D1BC88701}" sibTransId="{AD5484A5-59A0-4B95-9332-1B6B97C8391E}"/>
    <dgm:cxn modelId="{3D5925FC-E8AE-46F7-B6B0-D1B1CD0FFB97}" srcId="{2633928A-C6BC-432C-BE5E-E7E18D219E01}" destId="{9AF2CBA0-0272-4705-88D5-CD6BA9AC72F5}" srcOrd="2" destOrd="0" parTransId="{4E96001F-ACC2-4F0C-B71F-75433B6E39C9}" sibTransId="{9651A267-EE6D-4DBF-9948-749B21B0ED7C}"/>
    <dgm:cxn modelId="{CF82FAF2-0280-40F7-A75B-EAE230C17AD6}" type="presParOf" srcId="{BBD45A0C-FDEF-484E-AF67-B32694327FDA}" destId="{462FD557-DC1C-4D92-9C46-D5D41FEB10E4}" srcOrd="0" destOrd="0" presId="urn:microsoft.com/office/officeart/2005/8/layout/target3"/>
    <dgm:cxn modelId="{5424D9FA-371F-485D-9C67-5F830CB39FDD}" type="presParOf" srcId="{BBD45A0C-FDEF-484E-AF67-B32694327FDA}" destId="{FA982AC0-616A-42EE-9FB6-1083E3172F3B}" srcOrd="1" destOrd="0" presId="urn:microsoft.com/office/officeart/2005/8/layout/target3"/>
    <dgm:cxn modelId="{AF259180-EE1B-4B5C-8DC2-761A4E57D886}" type="presParOf" srcId="{BBD45A0C-FDEF-484E-AF67-B32694327FDA}" destId="{AF6B4EAE-865B-4500-A4C9-40F519E4D2AA}" srcOrd="2" destOrd="0" presId="urn:microsoft.com/office/officeart/2005/8/layout/target3"/>
    <dgm:cxn modelId="{18AAD547-38F9-463C-AA7E-F3726B7117A8}" type="presParOf" srcId="{BBD45A0C-FDEF-484E-AF67-B32694327FDA}" destId="{7D1E2A21-55CA-4020-BAD4-9064B3DF4678}" srcOrd="3" destOrd="0" presId="urn:microsoft.com/office/officeart/2005/8/layout/target3"/>
    <dgm:cxn modelId="{2AE0A4A0-1CDA-4DBB-9C98-62325403A437}" type="presParOf" srcId="{BBD45A0C-FDEF-484E-AF67-B32694327FDA}" destId="{70FA5046-234F-49C1-A7DB-A934C6D5A7FB}" srcOrd="4" destOrd="0" presId="urn:microsoft.com/office/officeart/2005/8/layout/target3"/>
    <dgm:cxn modelId="{1BCA4E19-B4EA-46DD-A36A-F27D2B2B4D0C}" type="presParOf" srcId="{BBD45A0C-FDEF-484E-AF67-B32694327FDA}" destId="{165CA017-8E2B-4B9D-810D-609940850FB3}" srcOrd="5" destOrd="0" presId="urn:microsoft.com/office/officeart/2005/8/layout/target3"/>
    <dgm:cxn modelId="{C3980C35-F3B4-4977-B7E0-5BFB5F460C63}" type="presParOf" srcId="{BBD45A0C-FDEF-484E-AF67-B32694327FDA}" destId="{83C92DC4-4201-4026-99BC-F46CF448281C}" srcOrd="6" destOrd="0" presId="urn:microsoft.com/office/officeart/2005/8/layout/target3"/>
    <dgm:cxn modelId="{F9367446-6C75-434B-A3A7-F0BAF4C02FAC}" type="presParOf" srcId="{BBD45A0C-FDEF-484E-AF67-B32694327FDA}" destId="{2C343801-7DFB-4419-A2C6-0702909ED7A9}" srcOrd="7" destOrd="0" presId="urn:microsoft.com/office/officeart/2005/8/layout/target3"/>
    <dgm:cxn modelId="{EE36A3FD-63C1-4EFC-B122-3DADAB7E9532}" type="presParOf" srcId="{BBD45A0C-FDEF-484E-AF67-B32694327FDA}" destId="{A41CD4EF-5E4C-4702-9728-A1108EAD5149}" srcOrd="8" destOrd="0" presId="urn:microsoft.com/office/officeart/2005/8/layout/target3"/>
    <dgm:cxn modelId="{6D6540DB-C3D2-4536-883A-D157A79669CA}" type="presParOf" srcId="{BBD45A0C-FDEF-484E-AF67-B32694327FDA}" destId="{CA6186D9-B40B-4FD4-ABFE-A7805D5EDE02}" srcOrd="9" destOrd="0" presId="urn:microsoft.com/office/officeart/2005/8/layout/target3"/>
    <dgm:cxn modelId="{DDA61E71-2150-42FA-A79A-DF0A26DEE9E9}" type="presParOf" srcId="{BBD45A0C-FDEF-484E-AF67-B32694327FDA}" destId="{D3EA1FA7-2952-42BA-832A-482A7A02E1B9}" srcOrd="10" destOrd="0" presId="urn:microsoft.com/office/officeart/2005/8/layout/target3"/>
    <dgm:cxn modelId="{9205B672-0CA8-4808-ABAF-A0A5088350C2}" type="presParOf" srcId="{BBD45A0C-FDEF-484E-AF67-B32694327FDA}" destId="{6EF1FB0D-3FAB-45D8-A1E5-71F2832C3673}" srcOrd="11" destOrd="0" presId="urn:microsoft.com/office/officeart/2005/8/layout/target3"/>
    <dgm:cxn modelId="{61F6BD87-A537-4550-8683-00A248577A20}" type="presParOf" srcId="{BBD45A0C-FDEF-484E-AF67-B32694327FDA}" destId="{7BB43C89-99EF-4BF6-8962-2784CD35959E}" srcOrd="12" destOrd="0" presId="urn:microsoft.com/office/officeart/2005/8/layout/target3"/>
    <dgm:cxn modelId="{B907CCF0-9C0C-4C95-AB27-DB80BFC67451}" type="presParOf" srcId="{BBD45A0C-FDEF-484E-AF67-B32694327FDA}" destId="{71446DB9-0538-4BBB-8AD0-73B4BDD479C5}" srcOrd="13" destOrd="0" presId="urn:microsoft.com/office/officeart/2005/8/layout/target3"/>
    <dgm:cxn modelId="{61D21D4C-F84E-46C4-9A50-085982918B9D}" type="presParOf" srcId="{BBD45A0C-FDEF-484E-AF67-B32694327FDA}" destId="{4EE64B60-A514-4181-9FE1-3973B09F54C9}" srcOrd="14" destOrd="0" presId="urn:microsoft.com/office/officeart/2005/8/layout/target3"/>
    <dgm:cxn modelId="{D7138E1C-EF0A-435A-B73A-CA63EC466333}" type="presParOf" srcId="{BBD45A0C-FDEF-484E-AF67-B32694327FDA}" destId="{0EA9499F-4E61-42F7-B786-DCDCD0A0E9CA}" srcOrd="15" destOrd="0" presId="urn:microsoft.com/office/officeart/2005/8/layout/target3"/>
    <dgm:cxn modelId="{6AA72E6F-701F-4663-B0B3-25CAE02C99F9}" type="presParOf" srcId="{BBD45A0C-FDEF-484E-AF67-B32694327FDA}" destId="{246462AB-3F3B-41F6-A00E-04C698E0E6EC}" srcOrd="16" destOrd="0" presId="urn:microsoft.com/office/officeart/2005/8/layout/target3"/>
    <dgm:cxn modelId="{9CB2BE53-122A-4225-9590-B221B9F26721}" type="presParOf" srcId="{BBD45A0C-FDEF-484E-AF67-B32694327FDA}" destId="{BAF8B9FC-6C51-4FD7-A1E4-8BAC82459494}" srcOrd="17" destOrd="0" presId="urn:microsoft.com/office/officeart/2005/8/layout/target3"/>
    <dgm:cxn modelId="{F29D472A-BAA9-43B5-95BF-D1E01D3A42FE}" type="presParOf" srcId="{BBD45A0C-FDEF-484E-AF67-B32694327FDA}" destId="{BED16A15-566D-4661-B6ED-4ED275A79530}" srcOrd="18" destOrd="0" presId="urn:microsoft.com/office/officeart/2005/8/layout/target3"/>
    <dgm:cxn modelId="{BCB483A3-440B-4E6B-AB7C-CDA79E020D80}" type="presParOf" srcId="{BBD45A0C-FDEF-484E-AF67-B32694327FDA}" destId="{0FE03D82-DD87-4ECF-B395-2CF0F44154AE}"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4117A8-3B85-464D-8EB8-EE9CDA9076E6}" type="doc">
      <dgm:prSet loTypeId="urn:microsoft.com/office/officeart/2008/layout/VerticalCurvedList" loCatId="list" qsTypeId="urn:microsoft.com/office/officeart/2005/8/quickstyle/simple5" qsCatId="simple" csTypeId="urn:microsoft.com/office/officeart/2005/8/colors/colorful1" csCatId="colorful" phldr="1"/>
      <dgm:spPr/>
      <dgm:t>
        <a:bodyPr/>
        <a:lstStyle/>
        <a:p>
          <a:endParaRPr lang="es-ES"/>
        </a:p>
      </dgm:t>
    </dgm:pt>
    <dgm:pt modelId="{23B37DCD-0D87-423E-B47D-4817FCD6413F}">
      <dgm:prSet custT="1"/>
      <dgm:spPr>
        <a:solidFill>
          <a:schemeClr val="accent2">
            <a:lumMod val="75000"/>
          </a:schemeClr>
        </a:solidFill>
      </dgm:spPr>
      <dgm:t>
        <a:bodyPr/>
        <a:lstStyle/>
        <a:p>
          <a:r>
            <a:rPr lang="lv-LV" sz="1800" b="1" noProof="0" dirty="0">
              <a:effectLst>
                <a:outerShdw blurRad="38100" dist="38100" dir="2700000" algn="tl">
                  <a:srgbClr val="000000">
                    <a:alpha val="43137"/>
                  </a:srgbClr>
                </a:outerShdw>
              </a:effectLst>
            </a:rPr>
            <a:t>Profesionālajai armijai nebija atļauts</a:t>
          </a:r>
        </a:p>
      </dgm:t>
    </dgm:pt>
    <dgm:pt modelId="{54556794-F482-4468-95F2-B983BAF9D3FC}" type="parTrans" cxnId="{06E054CE-EEF2-41EA-B460-C689E167E0A4}">
      <dgm:prSet/>
      <dgm:spPr/>
      <dgm:t>
        <a:bodyPr/>
        <a:lstStyle/>
        <a:p>
          <a:endParaRPr lang="lv-LV" sz="1800" noProof="0" dirty="0">
            <a:effectLst>
              <a:outerShdw blurRad="38100" dist="38100" dir="2700000" algn="tl">
                <a:srgbClr val="000000">
                  <a:alpha val="43137"/>
                </a:srgbClr>
              </a:outerShdw>
            </a:effectLst>
          </a:endParaRPr>
        </a:p>
      </dgm:t>
    </dgm:pt>
    <dgm:pt modelId="{88ADA3D6-E7AB-471D-9C68-A586A43CEA42}" type="sibTrans" cxnId="{06E054CE-EEF2-41EA-B460-C689E167E0A4}">
      <dgm:prSet/>
      <dgm:spPr/>
      <dgm:t>
        <a:bodyPr/>
        <a:lstStyle/>
        <a:p>
          <a:endParaRPr lang="lv-LV" sz="1800" noProof="0" dirty="0">
            <a:effectLst>
              <a:outerShdw blurRad="38100" dist="38100" dir="2700000" algn="tl">
                <a:srgbClr val="000000">
                  <a:alpha val="43137"/>
                </a:srgbClr>
              </a:outerShdw>
            </a:effectLst>
          </a:endParaRPr>
        </a:p>
      </dgm:t>
    </dgm:pt>
    <dgm:pt modelId="{A393383E-ADEE-47AC-8177-9F2C8C72B4A4}">
      <dgm:prSet custT="1"/>
      <dgm:spPr>
        <a:solidFill>
          <a:schemeClr val="accent3"/>
        </a:solidFill>
      </dgm:spPr>
      <dgm:t>
        <a:bodyPr/>
        <a:lstStyle/>
        <a:p>
          <a:r>
            <a:rPr lang="lv-LV" sz="1800" b="1" noProof="0" dirty="0">
              <a:effectLst>
                <a:outerShdw blurRad="38100" dist="38100" dir="2700000" algn="tl">
                  <a:srgbClr val="000000">
                    <a:alpha val="43137"/>
                  </a:srgbClr>
                </a:outerShdw>
              </a:effectLst>
            </a:rPr>
            <a:t>Karavīriem nemaksāja algu, un dažkārt viņi pat nevarēja ņemt laupījumu</a:t>
          </a:r>
        </a:p>
      </dgm:t>
    </dgm:pt>
    <dgm:pt modelId="{732AF0F9-24E0-4A90-BD92-BAFED05B8899}" type="parTrans" cxnId="{70970A0B-A551-47AE-B8D2-F79A2A8A26D3}">
      <dgm:prSet/>
      <dgm:spPr/>
      <dgm:t>
        <a:bodyPr/>
        <a:lstStyle/>
        <a:p>
          <a:endParaRPr lang="lv-LV" sz="1800" noProof="0" dirty="0">
            <a:effectLst>
              <a:outerShdw blurRad="38100" dist="38100" dir="2700000" algn="tl">
                <a:srgbClr val="000000">
                  <a:alpha val="43137"/>
                </a:srgbClr>
              </a:outerShdw>
            </a:effectLst>
          </a:endParaRPr>
        </a:p>
      </dgm:t>
    </dgm:pt>
    <dgm:pt modelId="{7A125CCB-3254-43E0-963A-8F17A943A91A}" type="sibTrans" cxnId="{70970A0B-A551-47AE-B8D2-F79A2A8A26D3}">
      <dgm:prSet/>
      <dgm:spPr/>
      <dgm:t>
        <a:bodyPr/>
        <a:lstStyle/>
        <a:p>
          <a:endParaRPr lang="lv-LV" sz="1800" noProof="0" dirty="0">
            <a:effectLst>
              <a:outerShdw blurRad="38100" dist="38100" dir="2700000" algn="tl">
                <a:srgbClr val="000000">
                  <a:alpha val="43137"/>
                </a:srgbClr>
              </a:outerShdw>
            </a:effectLst>
          </a:endParaRPr>
        </a:p>
      </dgm:t>
    </dgm:pt>
    <dgm:pt modelId="{36DDDD7D-99E4-4F14-BAA0-B20D022BEF4E}">
      <dgm:prSet custT="1"/>
      <dgm:spPr>
        <a:solidFill>
          <a:schemeClr val="accent4">
            <a:lumMod val="75000"/>
          </a:schemeClr>
        </a:solidFill>
      </dgm:spPr>
      <dgm:t>
        <a:bodyPr/>
        <a:lstStyle/>
        <a:p>
          <a:r>
            <a:rPr lang="lv-LV" sz="1800" b="1" noProof="0" dirty="0">
              <a:effectLst>
                <a:outerShdw blurRad="38100" dist="38100" dir="2700000" algn="tl">
                  <a:srgbClr val="000000">
                    <a:alpha val="43137"/>
                  </a:srgbClr>
                </a:outerShdw>
              </a:effectLst>
            </a:rPr>
            <a:t>Šajā vēsturiskajā brīdī karadarbība bija atļauta tikai Apsolītās zemes iekarošanai vai aizstāvēšanai</a:t>
          </a:r>
        </a:p>
      </dgm:t>
    </dgm:pt>
    <dgm:pt modelId="{45F5BC2C-6B18-4829-A846-1408D63D4E4C}" type="parTrans" cxnId="{8E49374A-48E6-42DB-946A-C6EE16D8AB6C}">
      <dgm:prSet/>
      <dgm:spPr/>
      <dgm:t>
        <a:bodyPr/>
        <a:lstStyle/>
        <a:p>
          <a:endParaRPr lang="lv-LV" sz="1800" noProof="0" dirty="0">
            <a:effectLst>
              <a:outerShdw blurRad="38100" dist="38100" dir="2700000" algn="tl">
                <a:srgbClr val="000000">
                  <a:alpha val="43137"/>
                </a:srgbClr>
              </a:outerShdw>
            </a:effectLst>
          </a:endParaRPr>
        </a:p>
      </dgm:t>
    </dgm:pt>
    <dgm:pt modelId="{E696BA73-B54A-4D51-8F76-ACE0035DEA7B}" type="sibTrans" cxnId="{8E49374A-48E6-42DB-946A-C6EE16D8AB6C}">
      <dgm:prSet/>
      <dgm:spPr/>
      <dgm:t>
        <a:bodyPr/>
        <a:lstStyle/>
        <a:p>
          <a:endParaRPr lang="lv-LV" sz="1800" noProof="0" dirty="0">
            <a:effectLst>
              <a:outerShdw blurRad="38100" dist="38100" dir="2700000" algn="tl">
                <a:srgbClr val="000000">
                  <a:alpha val="43137"/>
                </a:srgbClr>
              </a:outerShdw>
            </a:effectLst>
          </a:endParaRPr>
        </a:p>
      </dgm:t>
    </dgm:pt>
    <dgm:pt modelId="{5294D617-DB68-4E82-A3E8-1BBCA6121661}">
      <dgm:prSet custT="1"/>
      <dgm:spPr>
        <a:solidFill>
          <a:schemeClr val="accent1">
            <a:lumMod val="75000"/>
          </a:schemeClr>
        </a:solidFill>
      </dgm:spPr>
      <dgm:t>
        <a:bodyPr/>
        <a:lstStyle/>
        <a:p>
          <a:r>
            <a:rPr lang="lv-LV" sz="1800" b="1" noProof="0" dirty="0">
              <a:effectLst>
                <a:outerShdw blurRad="38100" dist="38100" dir="2700000" algn="tl">
                  <a:srgbClr val="000000">
                    <a:alpha val="43137"/>
                  </a:srgbClr>
                </a:outerShdw>
              </a:effectLst>
            </a:rPr>
            <a:t>Tos vadīja Dieva iedvesmoti pravieši (piemēram, Mozus vai Jozua)</a:t>
          </a:r>
        </a:p>
      </dgm:t>
    </dgm:pt>
    <dgm:pt modelId="{91F51059-CDD8-4FBD-B466-74521E05F3F0}" type="parTrans" cxnId="{B76134A0-B1D8-4080-B2F9-7F8D2EFB7596}">
      <dgm:prSet/>
      <dgm:spPr/>
      <dgm:t>
        <a:bodyPr/>
        <a:lstStyle/>
        <a:p>
          <a:endParaRPr lang="lv-LV" sz="1800" noProof="0" dirty="0">
            <a:effectLst>
              <a:outerShdw blurRad="38100" dist="38100" dir="2700000" algn="tl">
                <a:srgbClr val="000000">
                  <a:alpha val="43137"/>
                </a:srgbClr>
              </a:outerShdw>
            </a:effectLst>
          </a:endParaRPr>
        </a:p>
      </dgm:t>
    </dgm:pt>
    <dgm:pt modelId="{8D8F8C01-6B80-4EBA-BB6A-867624752982}" type="sibTrans" cxnId="{B76134A0-B1D8-4080-B2F9-7F8D2EFB7596}">
      <dgm:prSet/>
      <dgm:spPr/>
      <dgm:t>
        <a:bodyPr/>
        <a:lstStyle/>
        <a:p>
          <a:endParaRPr lang="lv-LV" sz="1800" noProof="0" dirty="0">
            <a:effectLst>
              <a:outerShdw blurRad="38100" dist="38100" dir="2700000" algn="tl">
                <a:srgbClr val="000000">
                  <a:alpha val="43137"/>
                </a:srgbClr>
              </a:outerShdw>
            </a:effectLst>
          </a:endParaRPr>
        </a:p>
      </dgm:t>
    </dgm:pt>
    <dgm:pt modelId="{D4DEF73A-3336-4A37-AB77-F9595996330C}">
      <dgm:prSet custT="1"/>
      <dgm:spPr>
        <a:solidFill>
          <a:schemeClr val="accent6">
            <a:lumMod val="75000"/>
          </a:schemeClr>
        </a:solidFill>
      </dgm:spPr>
      <dgm:t>
        <a:bodyPr/>
        <a:lstStyle/>
        <a:p>
          <a:r>
            <a:rPr lang="lv-LV" sz="1800" b="1" noProof="0" dirty="0">
              <a:effectLst>
                <a:outerShdw blurRad="38100" dist="38100" dir="2700000" algn="tl">
                  <a:srgbClr val="000000">
                    <a:alpha val="43137"/>
                  </a:srgbClr>
                </a:outerShdw>
              </a:effectLst>
            </a:rPr>
            <a:t>Pirms kaujas bija nepieciešama garīga sagatavošanās</a:t>
          </a:r>
        </a:p>
      </dgm:t>
    </dgm:pt>
    <dgm:pt modelId="{C639B923-72A8-4B35-B2F7-699CED0FB4A8}" type="parTrans" cxnId="{2E4DE256-A45A-4981-B256-CB8D7FED8F68}">
      <dgm:prSet/>
      <dgm:spPr/>
      <dgm:t>
        <a:bodyPr/>
        <a:lstStyle/>
        <a:p>
          <a:endParaRPr lang="lv-LV" sz="1800" noProof="0" dirty="0">
            <a:effectLst>
              <a:outerShdw blurRad="38100" dist="38100" dir="2700000" algn="tl">
                <a:srgbClr val="000000">
                  <a:alpha val="43137"/>
                </a:srgbClr>
              </a:outerShdw>
            </a:effectLst>
          </a:endParaRPr>
        </a:p>
      </dgm:t>
    </dgm:pt>
    <dgm:pt modelId="{788DF166-FE73-4785-94EE-5A05E63C034E}" type="sibTrans" cxnId="{2E4DE256-A45A-4981-B256-CB8D7FED8F68}">
      <dgm:prSet/>
      <dgm:spPr/>
      <dgm:t>
        <a:bodyPr/>
        <a:lstStyle/>
        <a:p>
          <a:endParaRPr lang="lv-LV" sz="1800" noProof="0" dirty="0">
            <a:effectLst>
              <a:outerShdw blurRad="38100" dist="38100" dir="2700000" algn="tl">
                <a:srgbClr val="000000">
                  <a:alpha val="43137"/>
                </a:srgbClr>
              </a:outerShdw>
            </a:effectLst>
          </a:endParaRPr>
        </a:p>
      </dgm:t>
    </dgm:pt>
    <dgm:pt modelId="{2F36F573-8B56-4A5E-BD09-715B88EBBAF9}">
      <dgm:prSet custT="1"/>
      <dgm:spPr>
        <a:solidFill>
          <a:schemeClr val="accent5">
            <a:lumMod val="75000"/>
          </a:schemeClr>
        </a:solidFill>
      </dgm:spPr>
      <dgm:t>
        <a:bodyPr/>
        <a:lstStyle/>
        <a:p>
          <a:r>
            <a:rPr lang="lv-LV" sz="1800" b="1" noProof="0" dirty="0">
              <a:effectLst>
                <a:outerShdw blurRad="38100" dist="38100" dir="2700000" algn="tl">
                  <a:srgbClr val="000000">
                    <a:alpha val="43137"/>
                  </a:srgbClr>
                </a:outerShdw>
              </a:effectLst>
            </a:rPr>
            <a:t>Izraēlieši, kas neievēroja kara noteikumus, tika uzskatīti par ienaidniekiem</a:t>
          </a:r>
        </a:p>
      </dgm:t>
    </dgm:pt>
    <dgm:pt modelId="{9D0B9892-321B-4CC8-A7F2-F4B103480627}" type="parTrans" cxnId="{802B978E-E4DF-429E-BF88-D0F0206E82E3}">
      <dgm:prSet/>
      <dgm:spPr/>
      <dgm:t>
        <a:bodyPr/>
        <a:lstStyle/>
        <a:p>
          <a:endParaRPr lang="lv-LV" sz="1800" noProof="0" dirty="0">
            <a:effectLst>
              <a:outerShdw blurRad="38100" dist="38100" dir="2700000" algn="tl">
                <a:srgbClr val="000000">
                  <a:alpha val="43137"/>
                </a:srgbClr>
              </a:outerShdw>
            </a:effectLst>
          </a:endParaRPr>
        </a:p>
      </dgm:t>
    </dgm:pt>
    <dgm:pt modelId="{5018FAEA-973A-445F-8815-7762FE861EC9}" type="sibTrans" cxnId="{802B978E-E4DF-429E-BF88-D0F0206E82E3}">
      <dgm:prSet/>
      <dgm:spPr/>
      <dgm:t>
        <a:bodyPr/>
        <a:lstStyle/>
        <a:p>
          <a:endParaRPr lang="lv-LV" sz="1800" noProof="0" dirty="0">
            <a:effectLst>
              <a:outerShdw blurRad="38100" dist="38100" dir="2700000" algn="tl">
                <a:srgbClr val="000000">
                  <a:alpha val="43137"/>
                </a:srgbClr>
              </a:outerShdw>
            </a:effectLst>
          </a:endParaRPr>
        </a:p>
      </dgm:t>
    </dgm:pt>
    <dgm:pt modelId="{07726CF8-0423-487B-A4E7-36E3988DD8D8}">
      <dgm:prSet custT="1"/>
      <dgm:spPr>
        <a:solidFill>
          <a:schemeClr val="bg2">
            <a:lumMod val="75000"/>
          </a:schemeClr>
        </a:solidFill>
      </dgm:spPr>
      <dgm:t>
        <a:bodyPr/>
        <a:lstStyle/>
        <a:p>
          <a:r>
            <a:rPr lang="lv-LV" sz="1800" b="1" noProof="0" dirty="0">
              <a:effectLst>
                <a:outerShdw blurRad="38100" dist="38100" dir="2700000" algn="tl">
                  <a:srgbClr val="000000">
                    <a:alpha val="43137"/>
                  </a:srgbClr>
                </a:outerShdw>
              </a:effectLst>
            </a:rPr>
            <a:t>Daudzos gadījumos Dievs tieši iejaucās kaujā</a:t>
          </a:r>
        </a:p>
      </dgm:t>
    </dgm:pt>
    <dgm:pt modelId="{27F8A350-264A-4F41-872E-0124CDBBA1EE}" type="parTrans" cxnId="{1D10AFAE-FFA4-4B12-BBF6-434471910E3F}">
      <dgm:prSet/>
      <dgm:spPr/>
      <dgm:t>
        <a:bodyPr/>
        <a:lstStyle/>
        <a:p>
          <a:endParaRPr lang="lv-LV" sz="1800" noProof="0" dirty="0">
            <a:effectLst>
              <a:outerShdw blurRad="38100" dist="38100" dir="2700000" algn="tl">
                <a:srgbClr val="000000">
                  <a:alpha val="43137"/>
                </a:srgbClr>
              </a:outerShdw>
            </a:effectLst>
          </a:endParaRPr>
        </a:p>
      </dgm:t>
    </dgm:pt>
    <dgm:pt modelId="{71AF48AD-1886-4781-BD3D-547C99AA4E5A}" type="sibTrans" cxnId="{1D10AFAE-FFA4-4B12-BBF6-434471910E3F}">
      <dgm:prSet/>
      <dgm:spPr/>
      <dgm:t>
        <a:bodyPr/>
        <a:lstStyle/>
        <a:p>
          <a:endParaRPr lang="lv-LV" sz="1800" noProof="0" dirty="0">
            <a:effectLst>
              <a:outerShdw blurRad="38100" dist="38100" dir="2700000" algn="tl">
                <a:srgbClr val="000000">
                  <a:alpha val="43137"/>
                </a:srgbClr>
              </a:outerShdw>
            </a:effectLst>
          </a:endParaRPr>
        </a:p>
      </dgm:t>
    </dgm:pt>
    <dgm:pt modelId="{76433225-962B-4252-8A0D-732D99ED9BD7}" type="pres">
      <dgm:prSet presAssocID="{3A4117A8-3B85-464D-8EB8-EE9CDA9076E6}" presName="Name0" presStyleCnt="0">
        <dgm:presLayoutVars>
          <dgm:chMax val="7"/>
          <dgm:chPref val="7"/>
          <dgm:dir/>
        </dgm:presLayoutVars>
      </dgm:prSet>
      <dgm:spPr/>
    </dgm:pt>
    <dgm:pt modelId="{8338ADA5-2E3A-4718-A1C2-56ACBA80F0C4}" type="pres">
      <dgm:prSet presAssocID="{3A4117A8-3B85-464D-8EB8-EE9CDA9076E6}" presName="Name1" presStyleCnt="0"/>
      <dgm:spPr/>
    </dgm:pt>
    <dgm:pt modelId="{43722382-AD08-473E-9B28-96E94670C5F8}" type="pres">
      <dgm:prSet presAssocID="{3A4117A8-3B85-464D-8EB8-EE9CDA9076E6}" presName="cycle" presStyleCnt="0"/>
      <dgm:spPr/>
    </dgm:pt>
    <dgm:pt modelId="{89750D3D-E4BA-4F3E-837C-9F32844D329D}" type="pres">
      <dgm:prSet presAssocID="{3A4117A8-3B85-464D-8EB8-EE9CDA9076E6}" presName="srcNode" presStyleLbl="node1" presStyleIdx="0" presStyleCnt="7"/>
      <dgm:spPr/>
    </dgm:pt>
    <dgm:pt modelId="{9BFF7371-E42F-4AE2-BB9A-98491E9DACC9}" type="pres">
      <dgm:prSet presAssocID="{3A4117A8-3B85-464D-8EB8-EE9CDA9076E6}" presName="conn" presStyleLbl="parChTrans1D2" presStyleIdx="0" presStyleCnt="1"/>
      <dgm:spPr/>
    </dgm:pt>
    <dgm:pt modelId="{90FCD930-D56F-43E6-8B50-BB401A9FA054}" type="pres">
      <dgm:prSet presAssocID="{3A4117A8-3B85-464D-8EB8-EE9CDA9076E6}" presName="extraNode" presStyleLbl="node1" presStyleIdx="0" presStyleCnt="7"/>
      <dgm:spPr/>
    </dgm:pt>
    <dgm:pt modelId="{B780D5E0-135E-4455-85E4-04A16522833C}" type="pres">
      <dgm:prSet presAssocID="{3A4117A8-3B85-464D-8EB8-EE9CDA9076E6}" presName="dstNode" presStyleLbl="node1" presStyleIdx="0" presStyleCnt="7"/>
      <dgm:spPr/>
    </dgm:pt>
    <dgm:pt modelId="{24154291-EA21-463F-8989-C20BFCE21A66}" type="pres">
      <dgm:prSet presAssocID="{23B37DCD-0D87-423E-B47D-4817FCD6413F}" presName="text_1" presStyleLbl="node1" presStyleIdx="0" presStyleCnt="7">
        <dgm:presLayoutVars>
          <dgm:bulletEnabled val="1"/>
        </dgm:presLayoutVars>
      </dgm:prSet>
      <dgm:spPr/>
    </dgm:pt>
    <dgm:pt modelId="{4E48C622-2FAE-48EA-A5D4-EB92A99C329E}" type="pres">
      <dgm:prSet presAssocID="{23B37DCD-0D87-423E-B47D-4817FCD6413F}" presName="accent_1" presStyleCnt="0"/>
      <dgm:spPr/>
    </dgm:pt>
    <dgm:pt modelId="{AE74F7CC-BEAC-4A37-851F-82FF8547FEF0}" type="pres">
      <dgm:prSet presAssocID="{23B37DCD-0D87-423E-B47D-4817FCD6413F}" presName="accentRepeatNode" presStyleLbl="solidFgAcc1" presStyleIdx="0" presStyleCnt="7"/>
      <dgm:spPr>
        <a:solidFill>
          <a:schemeClr val="accent2">
            <a:lumMod val="40000"/>
            <a:lumOff val="60000"/>
          </a:schemeClr>
        </a:solidFill>
        <a:scene3d>
          <a:camera prst="orthographicFront"/>
          <a:lightRig rig="threePt" dir="t"/>
        </a:scene3d>
        <a:sp3d>
          <a:bevelT/>
        </a:sp3d>
      </dgm:spPr>
    </dgm:pt>
    <dgm:pt modelId="{6217C05A-B1F4-4ED6-B575-E5B67FAC8085}" type="pres">
      <dgm:prSet presAssocID="{A393383E-ADEE-47AC-8177-9F2C8C72B4A4}" presName="text_2" presStyleLbl="node1" presStyleIdx="1" presStyleCnt="7">
        <dgm:presLayoutVars>
          <dgm:bulletEnabled val="1"/>
        </dgm:presLayoutVars>
      </dgm:prSet>
      <dgm:spPr/>
    </dgm:pt>
    <dgm:pt modelId="{F48634D7-696F-4D55-B543-BFDC0D53CCED}" type="pres">
      <dgm:prSet presAssocID="{A393383E-ADEE-47AC-8177-9F2C8C72B4A4}" presName="accent_2" presStyleCnt="0"/>
      <dgm:spPr/>
    </dgm:pt>
    <dgm:pt modelId="{084B62E5-F22E-4F07-B5B1-770FC4A73F38}" type="pres">
      <dgm:prSet presAssocID="{A393383E-ADEE-47AC-8177-9F2C8C72B4A4}" presName="accentRepeatNode" presStyleLbl="solidFgAcc1" presStyleIdx="1" presStyleCnt="7"/>
      <dgm:spPr>
        <a:solidFill>
          <a:schemeClr val="accent3">
            <a:lumMod val="40000"/>
            <a:lumOff val="60000"/>
          </a:schemeClr>
        </a:solidFill>
        <a:scene3d>
          <a:camera prst="orthographicFront"/>
          <a:lightRig rig="threePt" dir="t"/>
        </a:scene3d>
        <a:sp3d>
          <a:bevelT/>
        </a:sp3d>
      </dgm:spPr>
    </dgm:pt>
    <dgm:pt modelId="{38128BB0-E918-4A63-8D8F-D120DA0FE575}" type="pres">
      <dgm:prSet presAssocID="{36DDDD7D-99E4-4F14-BAA0-B20D022BEF4E}" presName="text_3" presStyleLbl="node1" presStyleIdx="2" presStyleCnt="7" custScaleY="153301">
        <dgm:presLayoutVars>
          <dgm:bulletEnabled val="1"/>
        </dgm:presLayoutVars>
      </dgm:prSet>
      <dgm:spPr/>
    </dgm:pt>
    <dgm:pt modelId="{F1C4FCCE-B4BF-4088-ABF9-2487B9906721}" type="pres">
      <dgm:prSet presAssocID="{36DDDD7D-99E4-4F14-BAA0-B20D022BEF4E}" presName="accent_3" presStyleCnt="0"/>
      <dgm:spPr/>
    </dgm:pt>
    <dgm:pt modelId="{281349C6-0B2D-4342-BA0D-1069848ADF44}" type="pres">
      <dgm:prSet presAssocID="{36DDDD7D-99E4-4F14-BAA0-B20D022BEF4E}" presName="accentRepeatNode" presStyleLbl="solidFgAcc1" presStyleIdx="2" presStyleCnt="7"/>
      <dgm:spPr>
        <a:solidFill>
          <a:schemeClr val="accent4">
            <a:lumMod val="40000"/>
            <a:lumOff val="60000"/>
          </a:schemeClr>
        </a:solidFill>
        <a:scene3d>
          <a:camera prst="orthographicFront"/>
          <a:lightRig rig="threePt" dir="t"/>
        </a:scene3d>
        <a:sp3d>
          <a:bevelT/>
        </a:sp3d>
      </dgm:spPr>
    </dgm:pt>
    <dgm:pt modelId="{1DCE2BA5-D9E7-462A-B62F-97CD8A40DB03}" type="pres">
      <dgm:prSet presAssocID="{5294D617-DB68-4E82-A3E8-1BBCA6121661}" presName="text_4" presStyleLbl="node1" presStyleIdx="3" presStyleCnt="7">
        <dgm:presLayoutVars>
          <dgm:bulletEnabled val="1"/>
        </dgm:presLayoutVars>
      </dgm:prSet>
      <dgm:spPr/>
    </dgm:pt>
    <dgm:pt modelId="{51F2428A-C1C4-4275-9BBF-6240157A27FF}" type="pres">
      <dgm:prSet presAssocID="{5294D617-DB68-4E82-A3E8-1BBCA6121661}" presName="accent_4" presStyleCnt="0"/>
      <dgm:spPr/>
    </dgm:pt>
    <dgm:pt modelId="{65A11B11-D3EA-424D-9450-54F6BB2D110C}" type="pres">
      <dgm:prSet presAssocID="{5294D617-DB68-4E82-A3E8-1BBCA6121661}" presName="accentRepeatNode" presStyleLbl="solidFgAcc1" presStyleIdx="3" presStyleCnt="7"/>
      <dgm:spPr>
        <a:solidFill>
          <a:schemeClr val="accent1">
            <a:lumMod val="40000"/>
            <a:lumOff val="60000"/>
          </a:schemeClr>
        </a:solidFill>
        <a:ln>
          <a:solidFill>
            <a:schemeClr val="accent1"/>
          </a:solidFill>
        </a:ln>
        <a:scene3d>
          <a:camera prst="orthographicFront"/>
          <a:lightRig rig="threePt" dir="t"/>
        </a:scene3d>
        <a:sp3d>
          <a:bevelT/>
        </a:sp3d>
      </dgm:spPr>
    </dgm:pt>
    <dgm:pt modelId="{080E79A0-2389-4C01-901B-EC399F7A70FB}" type="pres">
      <dgm:prSet presAssocID="{D4DEF73A-3336-4A37-AB77-F9595996330C}" presName="text_5" presStyleLbl="node1" presStyleIdx="4" presStyleCnt="7">
        <dgm:presLayoutVars>
          <dgm:bulletEnabled val="1"/>
        </dgm:presLayoutVars>
      </dgm:prSet>
      <dgm:spPr/>
    </dgm:pt>
    <dgm:pt modelId="{A4077703-079B-4EC0-8C6E-03140FFB2FB8}" type="pres">
      <dgm:prSet presAssocID="{D4DEF73A-3336-4A37-AB77-F9595996330C}" presName="accent_5" presStyleCnt="0"/>
      <dgm:spPr/>
    </dgm:pt>
    <dgm:pt modelId="{8831F3A7-B6A1-4F0C-9F12-00A36A593EC3}" type="pres">
      <dgm:prSet presAssocID="{D4DEF73A-3336-4A37-AB77-F9595996330C}" presName="accentRepeatNode" presStyleLbl="solidFgAcc1" presStyleIdx="4" presStyleCnt="7"/>
      <dgm:spPr>
        <a:solidFill>
          <a:schemeClr val="accent6">
            <a:lumMod val="60000"/>
            <a:lumOff val="40000"/>
          </a:schemeClr>
        </a:solidFill>
        <a:scene3d>
          <a:camera prst="orthographicFront"/>
          <a:lightRig rig="threePt" dir="t"/>
        </a:scene3d>
        <a:sp3d>
          <a:bevelT/>
        </a:sp3d>
      </dgm:spPr>
    </dgm:pt>
    <dgm:pt modelId="{20B86878-CB99-4878-9CAF-DAA83D8B4BBA}" type="pres">
      <dgm:prSet presAssocID="{2F36F573-8B56-4A5E-BD09-715B88EBBAF9}" presName="text_6" presStyleLbl="node1" presStyleIdx="5" presStyleCnt="7">
        <dgm:presLayoutVars>
          <dgm:bulletEnabled val="1"/>
        </dgm:presLayoutVars>
      </dgm:prSet>
      <dgm:spPr/>
    </dgm:pt>
    <dgm:pt modelId="{4DA1F37C-3DF8-4223-90D5-7965F20528AD}" type="pres">
      <dgm:prSet presAssocID="{2F36F573-8B56-4A5E-BD09-715B88EBBAF9}" presName="accent_6" presStyleCnt="0"/>
      <dgm:spPr/>
    </dgm:pt>
    <dgm:pt modelId="{25949BFB-8531-4404-AC7B-DE8EACFB641D}" type="pres">
      <dgm:prSet presAssocID="{2F36F573-8B56-4A5E-BD09-715B88EBBAF9}" presName="accentRepeatNode" presStyleLbl="solidFgAcc1" presStyleIdx="5" presStyleCnt="7"/>
      <dgm:spPr>
        <a:solidFill>
          <a:schemeClr val="accent5">
            <a:lumMod val="40000"/>
            <a:lumOff val="60000"/>
          </a:schemeClr>
        </a:solidFill>
        <a:ln>
          <a:solidFill>
            <a:schemeClr val="accent5"/>
          </a:solidFill>
        </a:ln>
        <a:scene3d>
          <a:camera prst="orthographicFront"/>
          <a:lightRig rig="threePt" dir="t"/>
        </a:scene3d>
        <a:sp3d>
          <a:bevelT/>
        </a:sp3d>
      </dgm:spPr>
    </dgm:pt>
    <dgm:pt modelId="{E1558316-8C16-4EDD-93C8-298AAF0743A7}" type="pres">
      <dgm:prSet presAssocID="{07726CF8-0423-487B-A4E7-36E3988DD8D8}" presName="text_7" presStyleLbl="node1" presStyleIdx="6" presStyleCnt="7">
        <dgm:presLayoutVars>
          <dgm:bulletEnabled val="1"/>
        </dgm:presLayoutVars>
      </dgm:prSet>
      <dgm:spPr/>
    </dgm:pt>
    <dgm:pt modelId="{3F55D7C5-E765-4C85-90F5-A332C6A157D0}" type="pres">
      <dgm:prSet presAssocID="{07726CF8-0423-487B-A4E7-36E3988DD8D8}" presName="accent_7" presStyleCnt="0"/>
      <dgm:spPr/>
    </dgm:pt>
    <dgm:pt modelId="{FEF755CF-ECD6-4835-8D5C-EA830F06A519}" type="pres">
      <dgm:prSet presAssocID="{07726CF8-0423-487B-A4E7-36E3988DD8D8}" presName="accentRepeatNode" presStyleLbl="solidFgAcc1" presStyleIdx="6" presStyleCnt="7"/>
      <dgm:spPr>
        <a:solidFill>
          <a:schemeClr val="bg2">
            <a:lumMod val="40000"/>
            <a:lumOff val="60000"/>
          </a:schemeClr>
        </a:solidFill>
        <a:ln>
          <a:solidFill>
            <a:schemeClr val="bg2"/>
          </a:solidFill>
        </a:ln>
        <a:scene3d>
          <a:camera prst="orthographicFront"/>
          <a:lightRig rig="threePt" dir="t"/>
        </a:scene3d>
        <a:sp3d>
          <a:bevelT/>
        </a:sp3d>
      </dgm:spPr>
    </dgm:pt>
  </dgm:ptLst>
  <dgm:cxnLst>
    <dgm:cxn modelId="{B1E6DD03-8BAD-4900-9953-82274FDC1860}" type="presOf" srcId="{5294D617-DB68-4E82-A3E8-1BBCA6121661}" destId="{1DCE2BA5-D9E7-462A-B62F-97CD8A40DB03}" srcOrd="0" destOrd="0" presId="urn:microsoft.com/office/officeart/2008/layout/VerticalCurvedList"/>
    <dgm:cxn modelId="{70970A0B-A551-47AE-B8D2-F79A2A8A26D3}" srcId="{3A4117A8-3B85-464D-8EB8-EE9CDA9076E6}" destId="{A393383E-ADEE-47AC-8177-9F2C8C72B4A4}" srcOrd="1" destOrd="0" parTransId="{732AF0F9-24E0-4A90-BD92-BAFED05B8899}" sibTransId="{7A125CCB-3254-43E0-963A-8F17A943A91A}"/>
    <dgm:cxn modelId="{7913421F-7691-49ED-ABF4-BAB3F0254DFD}" type="presOf" srcId="{2F36F573-8B56-4A5E-BD09-715B88EBBAF9}" destId="{20B86878-CB99-4878-9CAF-DAA83D8B4BBA}" srcOrd="0" destOrd="0" presId="urn:microsoft.com/office/officeart/2008/layout/VerticalCurvedList"/>
    <dgm:cxn modelId="{03AA8B29-E701-484E-AC50-C2D8A26400F0}" type="presOf" srcId="{23B37DCD-0D87-423E-B47D-4817FCD6413F}" destId="{24154291-EA21-463F-8989-C20BFCE21A66}" srcOrd="0" destOrd="0" presId="urn:microsoft.com/office/officeart/2008/layout/VerticalCurvedList"/>
    <dgm:cxn modelId="{AEFEB32B-E74B-4A1B-93C6-56125F0AB68B}" type="presOf" srcId="{A393383E-ADEE-47AC-8177-9F2C8C72B4A4}" destId="{6217C05A-B1F4-4ED6-B575-E5B67FAC8085}" srcOrd="0" destOrd="0" presId="urn:microsoft.com/office/officeart/2008/layout/VerticalCurvedList"/>
    <dgm:cxn modelId="{5508993E-066A-4B71-A645-F5D3CE16364E}" type="presOf" srcId="{D4DEF73A-3336-4A37-AB77-F9595996330C}" destId="{080E79A0-2389-4C01-901B-EC399F7A70FB}" srcOrd="0" destOrd="0" presId="urn:microsoft.com/office/officeart/2008/layout/VerticalCurvedList"/>
    <dgm:cxn modelId="{8E49374A-48E6-42DB-946A-C6EE16D8AB6C}" srcId="{3A4117A8-3B85-464D-8EB8-EE9CDA9076E6}" destId="{36DDDD7D-99E4-4F14-BAA0-B20D022BEF4E}" srcOrd="2" destOrd="0" parTransId="{45F5BC2C-6B18-4829-A846-1408D63D4E4C}" sibTransId="{E696BA73-B54A-4D51-8F76-ACE0035DEA7B}"/>
    <dgm:cxn modelId="{EF53A94A-9F5F-4A26-A343-F40237AF623F}" type="presOf" srcId="{3A4117A8-3B85-464D-8EB8-EE9CDA9076E6}" destId="{76433225-962B-4252-8A0D-732D99ED9BD7}" srcOrd="0" destOrd="0" presId="urn:microsoft.com/office/officeart/2008/layout/VerticalCurvedList"/>
    <dgm:cxn modelId="{2E4DE256-A45A-4981-B256-CB8D7FED8F68}" srcId="{3A4117A8-3B85-464D-8EB8-EE9CDA9076E6}" destId="{D4DEF73A-3336-4A37-AB77-F9595996330C}" srcOrd="4" destOrd="0" parTransId="{C639B923-72A8-4B35-B2F7-699CED0FB4A8}" sibTransId="{788DF166-FE73-4785-94EE-5A05E63C034E}"/>
    <dgm:cxn modelId="{802B978E-E4DF-429E-BF88-D0F0206E82E3}" srcId="{3A4117A8-3B85-464D-8EB8-EE9CDA9076E6}" destId="{2F36F573-8B56-4A5E-BD09-715B88EBBAF9}" srcOrd="5" destOrd="0" parTransId="{9D0B9892-321B-4CC8-A7F2-F4B103480627}" sibTransId="{5018FAEA-973A-445F-8815-7762FE861EC9}"/>
    <dgm:cxn modelId="{28E0BA99-EE23-4ED7-81A7-55D6BA60AD7C}" type="presOf" srcId="{36DDDD7D-99E4-4F14-BAA0-B20D022BEF4E}" destId="{38128BB0-E918-4A63-8D8F-D120DA0FE575}" srcOrd="0" destOrd="0" presId="urn:microsoft.com/office/officeart/2008/layout/VerticalCurvedList"/>
    <dgm:cxn modelId="{B76134A0-B1D8-4080-B2F9-7F8D2EFB7596}" srcId="{3A4117A8-3B85-464D-8EB8-EE9CDA9076E6}" destId="{5294D617-DB68-4E82-A3E8-1BBCA6121661}" srcOrd="3" destOrd="0" parTransId="{91F51059-CDD8-4FBD-B466-74521E05F3F0}" sibTransId="{8D8F8C01-6B80-4EBA-BB6A-867624752982}"/>
    <dgm:cxn modelId="{1D10AFAE-FFA4-4B12-BBF6-434471910E3F}" srcId="{3A4117A8-3B85-464D-8EB8-EE9CDA9076E6}" destId="{07726CF8-0423-487B-A4E7-36E3988DD8D8}" srcOrd="6" destOrd="0" parTransId="{27F8A350-264A-4F41-872E-0124CDBBA1EE}" sibTransId="{71AF48AD-1886-4781-BD3D-547C99AA4E5A}"/>
    <dgm:cxn modelId="{06E054CE-EEF2-41EA-B460-C689E167E0A4}" srcId="{3A4117A8-3B85-464D-8EB8-EE9CDA9076E6}" destId="{23B37DCD-0D87-423E-B47D-4817FCD6413F}" srcOrd="0" destOrd="0" parTransId="{54556794-F482-4468-95F2-B983BAF9D3FC}" sibTransId="{88ADA3D6-E7AB-471D-9C68-A586A43CEA42}"/>
    <dgm:cxn modelId="{4C4EEDDB-5EE6-43D9-95BF-85332AA2F904}" type="presOf" srcId="{07726CF8-0423-487B-A4E7-36E3988DD8D8}" destId="{E1558316-8C16-4EDD-93C8-298AAF0743A7}" srcOrd="0" destOrd="0" presId="urn:microsoft.com/office/officeart/2008/layout/VerticalCurvedList"/>
    <dgm:cxn modelId="{23CAC1FF-9D4B-4519-B550-FEB6070E4E6C}" type="presOf" srcId="{88ADA3D6-E7AB-471D-9C68-A586A43CEA42}" destId="{9BFF7371-E42F-4AE2-BB9A-98491E9DACC9}" srcOrd="0" destOrd="0" presId="urn:microsoft.com/office/officeart/2008/layout/VerticalCurvedList"/>
    <dgm:cxn modelId="{9BD92F8E-325D-4A91-A90D-9EB3FD423BDD}" type="presParOf" srcId="{76433225-962B-4252-8A0D-732D99ED9BD7}" destId="{8338ADA5-2E3A-4718-A1C2-56ACBA80F0C4}" srcOrd="0" destOrd="0" presId="urn:microsoft.com/office/officeart/2008/layout/VerticalCurvedList"/>
    <dgm:cxn modelId="{27D721E2-9DDF-49E1-8283-8DFACD91A3A4}" type="presParOf" srcId="{8338ADA5-2E3A-4718-A1C2-56ACBA80F0C4}" destId="{43722382-AD08-473E-9B28-96E94670C5F8}" srcOrd="0" destOrd="0" presId="urn:microsoft.com/office/officeart/2008/layout/VerticalCurvedList"/>
    <dgm:cxn modelId="{413D1461-227B-4105-8156-16D1B4332A77}" type="presParOf" srcId="{43722382-AD08-473E-9B28-96E94670C5F8}" destId="{89750D3D-E4BA-4F3E-837C-9F32844D329D}" srcOrd="0" destOrd="0" presId="urn:microsoft.com/office/officeart/2008/layout/VerticalCurvedList"/>
    <dgm:cxn modelId="{26528C9E-BDCC-4123-BF60-75C3760B9425}" type="presParOf" srcId="{43722382-AD08-473E-9B28-96E94670C5F8}" destId="{9BFF7371-E42F-4AE2-BB9A-98491E9DACC9}" srcOrd="1" destOrd="0" presId="urn:microsoft.com/office/officeart/2008/layout/VerticalCurvedList"/>
    <dgm:cxn modelId="{33F62DB1-2B22-4C03-BC55-162E26457CC5}" type="presParOf" srcId="{43722382-AD08-473E-9B28-96E94670C5F8}" destId="{90FCD930-D56F-43E6-8B50-BB401A9FA054}" srcOrd="2" destOrd="0" presId="urn:microsoft.com/office/officeart/2008/layout/VerticalCurvedList"/>
    <dgm:cxn modelId="{D7DFE159-1146-4ADD-B701-5319BA39E53E}" type="presParOf" srcId="{43722382-AD08-473E-9B28-96E94670C5F8}" destId="{B780D5E0-135E-4455-85E4-04A16522833C}" srcOrd="3" destOrd="0" presId="urn:microsoft.com/office/officeart/2008/layout/VerticalCurvedList"/>
    <dgm:cxn modelId="{AB6B8E9A-4807-4043-B484-1557A7DE2F15}" type="presParOf" srcId="{8338ADA5-2E3A-4718-A1C2-56ACBA80F0C4}" destId="{24154291-EA21-463F-8989-C20BFCE21A66}" srcOrd="1" destOrd="0" presId="urn:microsoft.com/office/officeart/2008/layout/VerticalCurvedList"/>
    <dgm:cxn modelId="{D237CCD5-C466-43B8-99A8-C6B0576AF072}" type="presParOf" srcId="{8338ADA5-2E3A-4718-A1C2-56ACBA80F0C4}" destId="{4E48C622-2FAE-48EA-A5D4-EB92A99C329E}" srcOrd="2" destOrd="0" presId="urn:microsoft.com/office/officeart/2008/layout/VerticalCurvedList"/>
    <dgm:cxn modelId="{AD255041-9FA6-43B7-8143-36DBFEDCA4F6}" type="presParOf" srcId="{4E48C622-2FAE-48EA-A5D4-EB92A99C329E}" destId="{AE74F7CC-BEAC-4A37-851F-82FF8547FEF0}" srcOrd="0" destOrd="0" presId="urn:microsoft.com/office/officeart/2008/layout/VerticalCurvedList"/>
    <dgm:cxn modelId="{8FB0B64C-36AA-4AAD-9767-0AB0E516AE6D}" type="presParOf" srcId="{8338ADA5-2E3A-4718-A1C2-56ACBA80F0C4}" destId="{6217C05A-B1F4-4ED6-B575-E5B67FAC8085}" srcOrd="3" destOrd="0" presId="urn:microsoft.com/office/officeart/2008/layout/VerticalCurvedList"/>
    <dgm:cxn modelId="{C5570B48-87FD-4D14-A8FC-EB90FD323B09}" type="presParOf" srcId="{8338ADA5-2E3A-4718-A1C2-56ACBA80F0C4}" destId="{F48634D7-696F-4D55-B543-BFDC0D53CCED}" srcOrd="4" destOrd="0" presId="urn:microsoft.com/office/officeart/2008/layout/VerticalCurvedList"/>
    <dgm:cxn modelId="{9720DB31-07F0-441B-B903-CC1E350DBF00}" type="presParOf" srcId="{F48634D7-696F-4D55-B543-BFDC0D53CCED}" destId="{084B62E5-F22E-4F07-B5B1-770FC4A73F38}" srcOrd="0" destOrd="0" presId="urn:microsoft.com/office/officeart/2008/layout/VerticalCurvedList"/>
    <dgm:cxn modelId="{104E3216-79D5-4440-907E-D16C9DA6B1C3}" type="presParOf" srcId="{8338ADA5-2E3A-4718-A1C2-56ACBA80F0C4}" destId="{38128BB0-E918-4A63-8D8F-D120DA0FE575}" srcOrd="5" destOrd="0" presId="urn:microsoft.com/office/officeart/2008/layout/VerticalCurvedList"/>
    <dgm:cxn modelId="{D5D1DBE8-987B-402C-A94A-1000D1057BD2}" type="presParOf" srcId="{8338ADA5-2E3A-4718-A1C2-56ACBA80F0C4}" destId="{F1C4FCCE-B4BF-4088-ABF9-2487B9906721}" srcOrd="6" destOrd="0" presId="urn:microsoft.com/office/officeart/2008/layout/VerticalCurvedList"/>
    <dgm:cxn modelId="{778D6308-DA57-4A6B-9EE2-F70A16B217EE}" type="presParOf" srcId="{F1C4FCCE-B4BF-4088-ABF9-2487B9906721}" destId="{281349C6-0B2D-4342-BA0D-1069848ADF44}" srcOrd="0" destOrd="0" presId="urn:microsoft.com/office/officeart/2008/layout/VerticalCurvedList"/>
    <dgm:cxn modelId="{39A759CC-00B0-4CEC-ADB2-02B63DCC326F}" type="presParOf" srcId="{8338ADA5-2E3A-4718-A1C2-56ACBA80F0C4}" destId="{1DCE2BA5-D9E7-462A-B62F-97CD8A40DB03}" srcOrd="7" destOrd="0" presId="urn:microsoft.com/office/officeart/2008/layout/VerticalCurvedList"/>
    <dgm:cxn modelId="{D9DAB355-2836-44FF-B518-6105E8D188E6}" type="presParOf" srcId="{8338ADA5-2E3A-4718-A1C2-56ACBA80F0C4}" destId="{51F2428A-C1C4-4275-9BBF-6240157A27FF}" srcOrd="8" destOrd="0" presId="urn:microsoft.com/office/officeart/2008/layout/VerticalCurvedList"/>
    <dgm:cxn modelId="{D45F9F9F-4892-482E-90E9-C373EF089945}" type="presParOf" srcId="{51F2428A-C1C4-4275-9BBF-6240157A27FF}" destId="{65A11B11-D3EA-424D-9450-54F6BB2D110C}" srcOrd="0" destOrd="0" presId="urn:microsoft.com/office/officeart/2008/layout/VerticalCurvedList"/>
    <dgm:cxn modelId="{61203A46-557C-4510-A94F-65EE899854A3}" type="presParOf" srcId="{8338ADA5-2E3A-4718-A1C2-56ACBA80F0C4}" destId="{080E79A0-2389-4C01-901B-EC399F7A70FB}" srcOrd="9" destOrd="0" presId="urn:microsoft.com/office/officeart/2008/layout/VerticalCurvedList"/>
    <dgm:cxn modelId="{E91F4648-425D-411C-9D55-5BBD27FA2D38}" type="presParOf" srcId="{8338ADA5-2E3A-4718-A1C2-56ACBA80F0C4}" destId="{A4077703-079B-4EC0-8C6E-03140FFB2FB8}" srcOrd="10" destOrd="0" presId="urn:microsoft.com/office/officeart/2008/layout/VerticalCurvedList"/>
    <dgm:cxn modelId="{DA7B8A67-C10D-46D1-9D16-68B9970C884C}" type="presParOf" srcId="{A4077703-079B-4EC0-8C6E-03140FFB2FB8}" destId="{8831F3A7-B6A1-4F0C-9F12-00A36A593EC3}" srcOrd="0" destOrd="0" presId="urn:microsoft.com/office/officeart/2008/layout/VerticalCurvedList"/>
    <dgm:cxn modelId="{0C4F5BFD-2914-4BEA-A6AA-9FE039259CB3}" type="presParOf" srcId="{8338ADA5-2E3A-4718-A1C2-56ACBA80F0C4}" destId="{20B86878-CB99-4878-9CAF-DAA83D8B4BBA}" srcOrd="11" destOrd="0" presId="urn:microsoft.com/office/officeart/2008/layout/VerticalCurvedList"/>
    <dgm:cxn modelId="{9566A153-9477-495E-B265-1C448AEB297F}" type="presParOf" srcId="{8338ADA5-2E3A-4718-A1C2-56ACBA80F0C4}" destId="{4DA1F37C-3DF8-4223-90D5-7965F20528AD}" srcOrd="12" destOrd="0" presId="urn:microsoft.com/office/officeart/2008/layout/VerticalCurvedList"/>
    <dgm:cxn modelId="{F9D38A7A-715C-4638-AA1C-62830B3BA79A}" type="presParOf" srcId="{4DA1F37C-3DF8-4223-90D5-7965F20528AD}" destId="{25949BFB-8531-4404-AC7B-DE8EACFB641D}" srcOrd="0" destOrd="0" presId="urn:microsoft.com/office/officeart/2008/layout/VerticalCurvedList"/>
    <dgm:cxn modelId="{724D5DAB-6400-453F-9390-F94D88DDA7DC}" type="presParOf" srcId="{8338ADA5-2E3A-4718-A1C2-56ACBA80F0C4}" destId="{E1558316-8C16-4EDD-93C8-298AAF0743A7}" srcOrd="13" destOrd="0" presId="urn:microsoft.com/office/officeart/2008/layout/VerticalCurvedList"/>
    <dgm:cxn modelId="{78D8E501-0D79-4AD5-A377-9D715D8B7DE0}" type="presParOf" srcId="{8338ADA5-2E3A-4718-A1C2-56ACBA80F0C4}" destId="{3F55D7C5-E765-4C85-90F5-A332C6A157D0}" srcOrd="14" destOrd="0" presId="urn:microsoft.com/office/officeart/2008/layout/VerticalCurvedList"/>
    <dgm:cxn modelId="{ED24321E-C3CF-4561-8E7F-25C55D5056CE}" type="presParOf" srcId="{3F55D7C5-E765-4C85-90F5-A332C6A157D0}" destId="{FEF755CF-ECD6-4835-8D5C-EA830F06A519}"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C7D338-FDF5-473E-B7D2-08343D6A1971}"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s-ES"/>
        </a:p>
      </dgm:t>
    </dgm:pt>
    <dgm:pt modelId="{700D6962-527A-456D-B91F-63CAB74E891E}">
      <dgm:prSet custT="1">
        <dgm:style>
          <a:lnRef idx="0">
            <a:schemeClr val="accent1"/>
          </a:lnRef>
          <a:fillRef idx="3">
            <a:schemeClr val="accent1"/>
          </a:fillRef>
          <a:effectRef idx="3">
            <a:schemeClr val="accent1"/>
          </a:effectRef>
          <a:fontRef idx="minor">
            <a:schemeClr val="lt1"/>
          </a:fontRef>
        </dgm:style>
      </dgm:prSet>
      <dgm:spPr>
        <a:solidFill>
          <a:schemeClr val="accent1">
            <a:lumMod val="75000"/>
          </a:schemeClr>
        </a:solidFill>
        <a:scene3d>
          <a:camera prst="orthographicFront"/>
          <a:lightRig rig="threePt" dir="t"/>
        </a:scene3d>
        <a:sp3d>
          <a:bevelT prst="relaxedInset"/>
        </a:sp3d>
      </dgm:spPr>
      <dgm:t>
        <a:bodyPr/>
        <a:lstStyle/>
        <a:p>
          <a:r>
            <a:rPr lang="lv-LV" sz="2000" b="1" noProof="0" dirty="0">
              <a:effectLst>
                <a:outerShdw blurRad="38100" dist="38100" dir="2700000" algn="tl">
                  <a:srgbClr val="000000">
                    <a:alpha val="43137"/>
                  </a:srgbClr>
                </a:outerShdw>
              </a:effectLst>
            </a:rPr>
            <a:t>Tie, kam bija lemta pazušana, bet kuri paklausīja Dievam, varēja palikt dzīvi (piem., Rahaba)</a:t>
          </a:r>
        </a:p>
      </dgm:t>
    </dgm:pt>
    <dgm:pt modelId="{91440976-1088-4CC9-A9CB-EA0CC16A4871}" type="parTrans" cxnId="{EE104FF2-0DD3-4BAD-A22C-CDCE41BBD40D}">
      <dgm:prSet/>
      <dgm:spPr/>
      <dgm:t>
        <a:bodyPr/>
        <a:lstStyle/>
        <a:p>
          <a:endParaRPr lang="es-ES" sz="2000"/>
        </a:p>
      </dgm:t>
    </dgm:pt>
    <dgm:pt modelId="{1B2A0339-9337-444F-A5D2-AD063E2B3BD8}" type="sibTrans" cxnId="{EE104FF2-0DD3-4BAD-A22C-CDCE41BBD40D}">
      <dgm:prSet/>
      <dgm:spPr/>
      <dgm:t>
        <a:bodyPr/>
        <a:lstStyle/>
        <a:p>
          <a:endParaRPr lang="es-ES" sz="2000"/>
        </a:p>
      </dgm:t>
    </dgm:pt>
    <dgm:pt modelId="{08BFC935-EC74-448F-8D89-C6F864F0B084}">
      <dgm:prSet custT="1">
        <dgm:style>
          <a:lnRef idx="0">
            <a:schemeClr val="accent5"/>
          </a:lnRef>
          <a:fillRef idx="3">
            <a:schemeClr val="accent5"/>
          </a:fillRef>
          <a:effectRef idx="3">
            <a:schemeClr val="accent5"/>
          </a:effectRef>
          <a:fontRef idx="minor">
            <a:schemeClr val="lt1"/>
          </a:fontRef>
        </dgm:style>
      </dgm:prSet>
      <dgm:spPr>
        <a:solidFill>
          <a:schemeClr val="accent5"/>
        </a:solidFill>
        <a:scene3d>
          <a:camera prst="orthographicFront"/>
          <a:lightRig rig="threePt" dir="t"/>
        </a:scene3d>
        <a:sp3d>
          <a:bevelT prst="relaxedInset"/>
        </a:sp3d>
      </dgm:spPr>
      <dgm:t>
        <a:bodyPr/>
        <a:lstStyle/>
        <a:p>
          <a:r>
            <a:rPr lang="lv-LV" sz="2000" b="1" noProof="0" dirty="0">
              <a:effectLst>
                <a:outerShdw blurRad="38100" dist="38100" dir="2700000" algn="tl">
                  <a:srgbClr val="000000">
                    <a:alpha val="43137"/>
                  </a:srgbClr>
                </a:outerShdw>
              </a:effectLst>
            </a:rPr>
            <a:t>Isrēlim, kas nepaklausīja Dievam, bija jāmirst (piem., Ahans)</a:t>
          </a:r>
          <a:endParaRPr lang="lv-LV" sz="2000" noProof="0" dirty="0">
            <a:effectLst>
              <a:outerShdw blurRad="38100" dist="38100" dir="2700000" algn="tl">
                <a:srgbClr val="000000">
                  <a:alpha val="43137"/>
                </a:srgbClr>
              </a:outerShdw>
            </a:effectLst>
          </a:endParaRPr>
        </a:p>
      </dgm:t>
    </dgm:pt>
    <dgm:pt modelId="{2AF3875C-5B63-4E0C-B509-D9611BA21B9E}" type="parTrans" cxnId="{0C9E658C-5C00-4B24-943C-D4AE3667A156}">
      <dgm:prSet/>
      <dgm:spPr/>
      <dgm:t>
        <a:bodyPr/>
        <a:lstStyle/>
        <a:p>
          <a:endParaRPr lang="es-ES" sz="2000"/>
        </a:p>
      </dgm:t>
    </dgm:pt>
    <dgm:pt modelId="{0A02DA83-49C5-4C75-ADB8-4D0D95DA8A7F}" type="sibTrans" cxnId="{0C9E658C-5C00-4B24-943C-D4AE3667A156}">
      <dgm:prSet/>
      <dgm:spPr/>
      <dgm:t>
        <a:bodyPr/>
        <a:lstStyle/>
        <a:p>
          <a:endParaRPr lang="es-ES" sz="2000"/>
        </a:p>
      </dgm:t>
    </dgm:pt>
    <dgm:pt modelId="{3DC4C608-A0C4-486B-AE00-1F07AFBEFEF9}" type="pres">
      <dgm:prSet presAssocID="{CBC7D338-FDF5-473E-B7D2-08343D6A1971}" presName="diagram" presStyleCnt="0">
        <dgm:presLayoutVars>
          <dgm:dir/>
          <dgm:resizeHandles val="exact"/>
        </dgm:presLayoutVars>
      </dgm:prSet>
      <dgm:spPr/>
    </dgm:pt>
    <dgm:pt modelId="{E3888C61-A3FC-47D8-9C8A-06939183A8E0}" type="pres">
      <dgm:prSet presAssocID="{700D6962-527A-456D-B91F-63CAB74E891E}" presName="node" presStyleLbl="node1" presStyleIdx="0" presStyleCnt="2">
        <dgm:presLayoutVars>
          <dgm:bulletEnabled val="1"/>
        </dgm:presLayoutVars>
      </dgm:prSet>
      <dgm:spPr/>
    </dgm:pt>
    <dgm:pt modelId="{75278DA7-DC32-476E-9A02-732F2DEB1F2F}" type="pres">
      <dgm:prSet presAssocID="{1B2A0339-9337-444F-A5D2-AD063E2B3BD8}" presName="sibTrans" presStyleCnt="0"/>
      <dgm:spPr/>
    </dgm:pt>
    <dgm:pt modelId="{3128F560-8630-45CC-81ED-844341F038CC}" type="pres">
      <dgm:prSet presAssocID="{08BFC935-EC74-448F-8D89-C6F864F0B084}" presName="node" presStyleLbl="node1" presStyleIdx="1" presStyleCnt="2">
        <dgm:presLayoutVars>
          <dgm:bulletEnabled val="1"/>
        </dgm:presLayoutVars>
      </dgm:prSet>
      <dgm:spPr/>
    </dgm:pt>
  </dgm:ptLst>
  <dgm:cxnLst>
    <dgm:cxn modelId="{9B42932D-2494-4E35-A6A8-1BCFF16C0545}" type="presOf" srcId="{08BFC935-EC74-448F-8D89-C6F864F0B084}" destId="{3128F560-8630-45CC-81ED-844341F038CC}" srcOrd="0" destOrd="0" presId="urn:microsoft.com/office/officeart/2005/8/layout/default"/>
    <dgm:cxn modelId="{B912B78B-B1FC-4423-A169-77B774395E3D}" type="presOf" srcId="{700D6962-527A-456D-B91F-63CAB74E891E}" destId="{E3888C61-A3FC-47D8-9C8A-06939183A8E0}" srcOrd="0" destOrd="0" presId="urn:microsoft.com/office/officeart/2005/8/layout/default"/>
    <dgm:cxn modelId="{0C9E658C-5C00-4B24-943C-D4AE3667A156}" srcId="{CBC7D338-FDF5-473E-B7D2-08343D6A1971}" destId="{08BFC935-EC74-448F-8D89-C6F864F0B084}" srcOrd="1" destOrd="0" parTransId="{2AF3875C-5B63-4E0C-B509-D9611BA21B9E}" sibTransId="{0A02DA83-49C5-4C75-ADB8-4D0D95DA8A7F}"/>
    <dgm:cxn modelId="{7C0FF4B8-67C2-4455-9167-5504C3D42B32}" type="presOf" srcId="{CBC7D338-FDF5-473E-B7D2-08343D6A1971}" destId="{3DC4C608-A0C4-486B-AE00-1F07AFBEFEF9}" srcOrd="0" destOrd="0" presId="urn:microsoft.com/office/officeart/2005/8/layout/default"/>
    <dgm:cxn modelId="{EE104FF2-0DD3-4BAD-A22C-CDCE41BBD40D}" srcId="{CBC7D338-FDF5-473E-B7D2-08343D6A1971}" destId="{700D6962-527A-456D-B91F-63CAB74E891E}" srcOrd="0" destOrd="0" parTransId="{91440976-1088-4CC9-A9CB-EA0CC16A4871}" sibTransId="{1B2A0339-9337-444F-A5D2-AD063E2B3BD8}"/>
    <dgm:cxn modelId="{6139F0C8-DDD1-42BD-91E4-EE699BCA5184}" type="presParOf" srcId="{3DC4C608-A0C4-486B-AE00-1F07AFBEFEF9}" destId="{E3888C61-A3FC-47D8-9C8A-06939183A8E0}" srcOrd="0" destOrd="0" presId="urn:microsoft.com/office/officeart/2005/8/layout/default"/>
    <dgm:cxn modelId="{A0965EFF-1704-4DBA-A14E-4ED1E22C72F9}" type="presParOf" srcId="{3DC4C608-A0C4-486B-AE00-1F07AFBEFEF9}" destId="{75278DA7-DC32-476E-9A02-732F2DEB1F2F}" srcOrd="1" destOrd="0" presId="urn:microsoft.com/office/officeart/2005/8/layout/default"/>
    <dgm:cxn modelId="{EEEDBDF0-91BA-4F27-B249-25D28C6A5AA2}" type="presParOf" srcId="{3DC4C608-A0C4-486B-AE00-1F07AFBEFEF9}" destId="{3128F560-8630-45CC-81ED-844341F038CC}"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FD557-DC1C-4D92-9C46-D5D41FEB10E4}">
      <dsp:nvSpPr>
        <dsp:cNvPr id="0" name=""/>
        <dsp:cNvSpPr/>
      </dsp:nvSpPr>
      <dsp:spPr>
        <a:xfrm>
          <a:off x="0" y="0"/>
          <a:ext cx="2793204" cy="2793204"/>
        </a:xfrm>
        <a:prstGeom prst="pie">
          <a:avLst>
            <a:gd name="adj1" fmla="val 54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F6B4EAE-865B-4500-A4C9-40F519E4D2AA}">
      <dsp:nvSpPr>
        <dsp:cNvPr id="0" name=""/>
        <dsp:cNvSpPr/>
      </dsp:nvSpPr>
      <dsp:spPr>
        <a:xfrm>
          <a:off x="1396602" y="0"/>
          <a:ext cx="6042422" cy="2793204"/>
        </a:xfrm>
        <a:prstGeom prst="rect">
          <a:avLst/>
        </a:prstGeom>
        <a:solidFill>
          <a:srgbClr val="FAE4B4"/>
        </a:solidFill>
        <a:ln w="12700" cap="flat" cmpd="sng" algn="ctr">
          <a:solidFill>
            <a:schemeClr val="accent2">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lv-LV" sz="2400" b="1" kern="1200" noProof="0" dirty="0">
              <a:solidFill>
                <a:srgbClr val="A1730B"/>
              </a:solidFill>
            </a:rPr>
            <a:t>Jautājums par netaisnību</a:t>
          </a:r>
        </a:p>
      </dsp:txBody>
      <dsp:txXfrm>
        <a:off x="1396602" y="0"/>
        <a:ext cx="6042422" cy="446912"/>
      </dsp:txXfrm>
    </dsp:sp>
    <dsp:sp modelId="{70FA5046-234F-49C1-A7DB-A934C6D5A7FB}">
      <dsp:nvSpPr>
        <dsp:cNvPr id="0" name=""/>
        <dsp:cNvSpPr/>
      </dsp:nvSpPr>
      <dsp:spPr>
        <a:xfrm>
          <a:off x="293286" y="446912"/>
          <a:ext cx="2206631" cy="2206631"/>
        </a:xfrm>
        <a:prstGeom prst="pie">
          <a:avLst>
            <a:gd name="adj1" fmla="val 5400000"/>
            <a:gd name="adj2" fmla="val 16200000"/>
          </a:avLst>
        </a:prstGeom>
        <a:gradFill rotWithShape="0">
          <a:gsLst>
            <a:gs pos="0">
              <a:schemeClr val="accent2">
                <a:hueOff val="3981173"/>
                <a:satOff val="-4110"/>
                <a:lumOff val="-3726"/>
                <a:alphaOff val="0"/>
                <a:satMod val="103000"/>
                <a:lumMod val="102000"/>
                <a:tint val="94000"/>
              </a:schemeClr>
            </a:gs>
            <a:gs pos="50000">
              <a:schemeClr val="accent2">
                <a:hueOff val="3981173"/>
                <a:satOff val="-4110"/>
                <a:lumOff val="-3726"/>
                <a:alphaOff val="0"/>
                <a:satMod val="110000"/>
                <a:lumMod val="100000"/>
                <a:shade val="100000"/>
              </a:schemeClr>
            </a:gs>
            <a:gs pos="100000">
              <a:schemeClr val="accent2">
                <a:hueOff val="3981173"/>
                <a:satOff val="-4110"/>
                <a:lumOff val="-372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65CA017-8E2B-4B9D-810D-609940850FB3}">
      <dsp:nvSpPr>
        <dsp:cNvPr id="0" name=""/>
        <dsp:cNvSpPr/>
      </dsp:nvSpPr>
      <dsp:spPr>
        <a:xfrm>
          <a:off x="1396602" y="446912"/>
          <a:ext cx="6042422" cy="2206631"/>
        </a:xfrm>
        <a:prstGeom prst="rect">
          <a:avLst/>
        </a:prstGeom>
        <a:solidFill>
          <a:srgbClr val="C2F7B7"/>
        </a:solidFill>
        <a:ln w="12700" cap="flat" cmpd="sng" algn="ctr">
          <a:solidFill>
            <a:schemeClr val="accent2">
              <a:hueOff val="3981173"/>
              <a:satOff val="-4110"/>
              <a:lumOff val="-3726"/>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lv-LV" sz="2400" b="1" kern="1200" noProof="0" dirty="0">
              <a:solidFill>
                <a:srgbClr val="207D0D"/>
              </a:solidFill>
            </a:rPr>
            <a:t>Augstākais Tiesnesis</a:t>
          </a:r>
        </a:p>
      </dsp:txBody>
      <dsp:txXfrm>
        <a:off x="1396602" y="446912"/>
        <a:ext cx="6042422" cy="446912"/>
      </dsp:txXfrm>
    </dsp:sp>
    <dsp:sp modelId="{2C343801-7DFB-4419-A2C6-0702909ED7A9}">
      <dsp:nvSpPr>
        <dsp:cNvPr id="0" name=""/>
        <dsp:cNvSpPr/>
      </dsp:nvSpPr>
      <dsp:spPr>
        <a:xfrm>
          <a:off x="586573" y="893825"/>
          <a:ext cx="1620058" cy="1620058"/>
        </a:xfrm>
        <a:prstGeom prst="pie">
          <a:avLst>
            <a:gd name="adj1" fmla="val 5400000"/>
            <a:gd name="adj2" fmla="val 16200000"/>
          </a:avLst>
        </a:prstGeom>
        <a:gradFill rotWithShape="0">
          <a:gsLst>
            <a:gs pos="0">
              <a:schemeClr val="accent2">
                <a:hueOff val="7962347"/>
                <a:satOff val="-8219"/>
                <a:lumOff val="-7451"/>
                <a:alphaOff val="0"/>
                <a:satMod val="103000"/>
                <a:lumMod val="102000"/>
                <a:tint val="94000"/>
              </a:schemeClr>
            </a:gs>
            <a:gs pos="50000">
              <a:schemeClr val="accent2">
                <a:hueOff val="7962347"/>
                <a:satOff val="-8219"/>
                <a:lumOff val="-7451"/>
                <a:alphaOff val="0"/>
                <a:satMod val="110000"/>
                <a:lumMod val="100000"/>
                <a:shade val="100000"/>
              </a:schemeClr>
            </a:gs>
            <a:gs pos="100000">
              <a:schemeClr val="accent2">
                <a:hueOff val="7962347"/>
                <a:satOff val="-8219"/>
                <a:lumOff val="-745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41CD4EF-5E4C-4702-9728-A1108EAD5149}">
      <dsp:nvSpPr>
        <dsp:cNvPr id="0" name=""/>
        <dsp:cNvSpPr/>
      </dsp:nvSpPr>
      <dsp:spPr>
        <a:xfrm>
          <a:off x="1396602" y="893825"/>
          <a:ext cx="6042422" cy="1620058"/>
        </a:xfrm>
        <a:prstGeom prst="rect">
          <a:avLst/>
        </a:prstGeom>
        <a:solidFill>
          <a:srgbClr val="B5F5F0"/>
        </a:solidFill>
        <a:ln w="12700" cap="flat" cmpd="sng" algn="ctr">
          <a:solidFill>
            <a:schemeClr val="accent2">
              <a:hueOff val="7962347"/>
              <a:satOff val="-8219"/>
              <a:lumOff val="-7451"/>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lv-LV" sz="2400" b="1" kern="1200" noProof="0" dirty="0">
              <a:solidFill>
                <a:srgbClr val="0F6F68"/>
              </a:solidFill>
            </a:rPr>
            <a:t>Bībeles izpratne par karu</a:t>
          </a:r>
        </a:p>
      </dsp:txBody>
      <dsp:txXfrm>
        <a:off x="1396602" y="893825"/>
        <a:ext cx="6042422" cy="446912"/>
      </dsp:txXfrm>
    </dsp:sp>
    <dsp:sp modelId="{D3EA1FA7-2952-42BA-832A-482A7A02E1B9}">
      <dsp:nvSpPr>
        <dsp:cNvPr id="0" name=""/>
        <dsp:cNvSpPr/>
      </dsp:nvSpPr>
      <dsp:spPr>
        <a:xfrm>
          <a:off x="879859" y="1340738"/>
          <a:ext cx="1033485" cy="1033485"/>
        </a:xfrm>
        <a:prstGeom prst="pie">
          <a:avLst>
            <a:gd name="adj1" fmla="val 5400000"/>
            <a:gd name="adj2" fmla="val 16200000"/>
          </a:avLst>
        </a:prstGeom>
        <a:gradFill rotWithShape="0">
          <a:gsLst>
            <a:gs pos="0">
              <a:schemeClr val="accent2">
                <a:hueOff val="11943520"/>
                <a:satOff val="-12329"/>
                <a:lumOff val="-11177"/>
                <a:alphaOff val="0"/>
                <a:satMod val="103000"/>
                <a:lumMod val="102000"/>
                <a:tint val="94000"/>
              </a:schemeClr>
            </a:gs>
            <a:gs pos="50000">
              <a:schemeClr val="accent2">
                <a:hueOff val="11943520"/>
                <a:satOff val="-12329"/>
                <a:lumOff val="-11177"/>
                <a:alphaOff val="0"/>
                <a:satMod val="110000"/>
                <a:lumMod val="100000"/>
                <a:shade val="100000"/>
              </a:schemeClr>
            </a:gs>
            <a:gs pos="100000">
              <a:schemeClr val="accent2">
                <a:hueOff val="11943520"/>
                <a:satOff val="-12329"/>
                <a:lumOff val="-1117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EF1FB0D-3FAB-45D8-A1E5-71F2832C3673}">
      <dsp:nvSpPr>
        <dsp:cNvPr id="0" name=""/>
        <dsp:cNvSpPr/>
      </dsp:nvSpPr>
      <dsp:spPr>
        <a:xfrm>
          <a:off x="1396602" y="1340738"/>
          <a:ext cx="6042422" cy="1033485"/>
        </a:xfrm>
        <a:prstGeom prst="rect">
          <a:avLst/>
        </a:prstGeom>
        <a:solidFill>
          <a:srgbClr val="CDCCF4"/>
        </a:solidFill>
        <a:ln w="12700" cap="flat" cmpd="sng" algn="ctr">
          <a:solidFill>
            <a:schemeClr val="accent2">
              <a:hueOff val="11943520"/>
              <a:satOff val="-12329"/>
              <a:lumOff val="-11177"/>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lv-LV" sz="2400" b="1" kern="1200" noProof="0" dirty="0">
              <a:solidFill>
                <a:srgbClr val="232098"/>
              </a:solidFill>
            </a:rPr>
            <a:t>IznīcinātI pēc izvēles</a:t>
          </a:r>
        </a:p>
      </dsp:txBody>
      <dsp:txXfrm>
        <a:off x="1396602" y="1340738"/>
        <a:ext cx="6042422" cy="446912"/>
      </dsp:txXfrm>
    </dsp:sp>
    <dsp:sp modelId="{71446DB9-0538-4BBB-8AD0-73B4BDD479C5}">
      <dsp:nvSpPr>
        <dsp:cNvPr id="0" name=""/>
        <dsp:cNvSpPr/>
      </dsp:nvSpPr>
      <dsp:spPr>
        <a:xfrm>
          <a:off x="1173146" y="1787651"/>
          <a:ext cx="446912" cy="446912"/>
        </a:xfrm>
        <a:prstGeom prst="pie">
          <a:avLst>
            <a:gd name="adj1" fmla="val 5400000"/>
            <a:gd name="adj2" fmla="val 16200000"/>
          </a:avLst>
        </a:prstGeom>
        <a:gradFill rotWithShape="0">
          <a:gsLst>
            <a:gs pos="0">
              <a:schemeClr val="accent2">
                <a:hueOff val="15924694"/>
                <a:satOff val="-16438"/>
                <a:lumOff val="-14903"/>
                <a:alphaOff val="0"/>
                <a:satMod val="103000"/>
                <a:lumMod val="102000"/>
                <a:tint val="94000"/>
              </a:schemeClr>
            </a:gs>
            <a:gs pos="50000">
              <a:schemeClr val="accent2">
                <a:hueOff val="15924694"/>
                <a:satOff val="-16438"/>
                <a:lumOff val="-14903"/>
                <a:alphaOff val="0"/>
                <a:satMod val="110000"/>
                <a:lumMod val="100000"/>
                <a:shade val="100000"/>
              </a:schemeClr>
            </a:gs>
            <a:gs pos="100000">
              <a:schemeClr val="accent2">
                <a:hueOff val="15924694"/>
                <a:satOff val="-16438"/>
                <a:lumOff val="-149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EE64B60-A514-4181-9FE1-3973B09F54C9}">
      <dsp:nvSpPr>
        <dsp:cNvPr id="0" name=""/>
        <dsp:cNvSpPr/>
      </dsp:nvSpPr>
      <dsp:spPr>
        <a:xfrm>
          <a:off x="1396602" y="1787651"/>
          <a:ext cx="6042422" cy="446912"/>
        </a:xfrm>
        <a:prstGeom prst="rect">
          <a:avLst/>
        </a:prstGeom>
        <a:solidFill>
          <a:srgbClr val="F5D3F0"/>
        </a:solidFill>
        <a:ln w="12700" cap="flat" cmpd="sng" algn="ctr">
          <a:solidFill>
            <a:schemeClr val="accent2">
              <a:hueOff val="15924694"/>
              <a:satOff val="-16438"/>
              <a:lumOff val="-14903"/>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lv-LV" sz="2400" b="1" kern="1200" noProof="0" dirty="0">
              <a:solidFill>
                <a:srgbClr val="842076"/>
              </a:solidFill>
            </a:rPr>
            <a:t>Miera  Valdnieks</a:t>
          </a:r>
        </a:p>
      </dsp:txBody>
      <dsp:txXfrm>
        <a:off x="1396602" y="1787651"/>
        <a:ext cx="6042422" cy="4469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F7371-E42F-4AE2-BB9A-98491E9DACC9}">
      <dsp:nvSpPr>
        <dsp:cNvPr id="0" name=""/>
        <dsp:cNvSpPr/>
      </dsp:nvSpPr>
      <dsp:spPr>
        <a:xfrm>
          <a:off x="-5108802" y="-782931"/>
          <a:ext cx="6086397" cy="6086397"/>
        </a:xfrm>
        <a:prstGeom prst="blockArc">
          <a:avLst>
            <a:gd name="adj1" fmla="val 18900000"/>
            <a:gd name="adj2" fmla="val 2700000"/>
            <a:gd name="adj3" fmla="val 355"/>
          </a:avLst>
        </a:pr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154291-EA21-463F-8989-C20BFCE21A66}">
      <dsp:nvSpPr>
        <dsp:cNvPr id="0" name=""/>
        <dsp:cNvSpPr/>
      </dsp:nvSpPr>
      <dsp:spPr>
        <a:xfrm>
          <a:off x="317115" y="205503"/>
          <a:ext cx="9081486" cy="410826"/>
        </a:xfrm>
        <a:prstGeom prst="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lv-LV" sz="1800" b="1" kern="1200" noProof="0" dirty="0">
              <a:effectLst>
                <a:outerShdw blurRad="38100" dist="38100" dir="2700000" algn="tl">
                  <a:srgbClr val="000000">
                    <a:alpha val="43137"/>
                  </a:srgbClr>
                </a:outerShdw>
              </a:effectLst>
            </a:rPr>
            <a:t>Profesionālajai armijai nebija atļauts</a:t>
          </a:r>
        </a:p>
      </dsp:txBody>
      <dsp:txXfrm>
        <a:off x="317115" y="205503"/>
        <a:ext cx="9081486" cy="410826"/>
      </dsp:txXfrm>
    </dsp:sp>
    <dsp:sp modelId="{AE74F7CC-BEAC-4A37-851F-82FF8547FEF0}">
      <dsp:nvSpPr>
        <dsp:cNvPr id="0" name=""/>
        <dsp:cNvSpPr/>
      </dsp:nvSpPr>
      <dsp:spPr>
        <a:xfrm>
          <a:off x="60349" y="154150"/>
          <a:ext cx="513532" cy="513532"/>
        </a:xfrm>
        <a:prstGeom prst="ellipse">
          <a:avLst/>
        </a:prstGeom>
        <a:solidFill>
          <a:schemeClr val="accent2">
            <a:lumMod val="40000"/>
            <a:lumOff val="6000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6217C05A-B1F4-4ED6-B575-E5B67FAC8085}">
      <dsp:nvSpPr>
        <dsp:cNvPr id="0" name=""/>
        <dsp:cNvSpPr/>
      </dsp:nvSpPr>
      <dsp:spPr>
        <a:xfrm>
          <a:off x="689155" y="822104"/>
          <a:ext cx="8709446" cy="410826"/>
        </a:xfrm>
        <a:prstGeom prst="rect">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lv-LV" sz="1800" b="1" kern="1200" noProof="0" dirty="0">
              <a:effectLst>
                <a:outerShdw blurRad="38100" dist="38100" dir="2700000" algn="tl">
                  <a:srgbClr val="000000">
                    <a:alpha val="43137"/>
                  </a:srgbClr>
                </a:outerShdw>
              </a:effectLst>
            </a:rPr>
            <a:t>Karavīriem nemaksāja algu, un dažkārt viņi pat nevarēja ņemt laupījumu</a:t>
          </a:r>
        </a:p>
      </dsp:txBody>
      <dsp:txXfrm>
        <a:off x="689155" y="822104"/>
        <a:ext cx="8709446" cy="410826"/>
      </dsp:txXfrm>
    </dsp:sp>
    <dsp:sp modelId="{084B62E5-F22E-4F07-B5B1-770FC4A73F38}">
      <dsp:nvSpPr>
        <dsp:cNvPr id="0" name=""/>
        <dsp:cNvSpPr/>
      </dsp:nvSpPr>
      <dsp:spPr>
        <a:xfrm>
          <a:off x="432389" y="770751"/>
          <a:ext cx="513532" cy="513532"/>
        </a:xfrm>
        <a:prstGeom prst="ellipse">
          <a:avLst/>
        </a:prstGeom>
        <a:solidFill>
          <a:schemeClr val="accent3">
            <a:lumMod val="40000"/>
            <a:lumOff val="6000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38128BB0-E918-4A63-8D8F-D120DA0FE575}">
      <dsp:nvSpPr>
        <dsp:cNvPr id="0" name=""/>
        <dsp:cNvSpPr/>
      </dsp:nvSpPr>
      <dsp:spPr>
        <a:xfrm>
          <a:off x="893031" y="1328765"/>
          <a:ext cx="8505570" cy="629800"/>
        </a:xfrm>
        <a:prstGeom prst="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lv-LV" sz="1800" b="1" kern="1200" noProof="0" dirty="0">
              <a:effectLst>
                <a:outerShdw blurRad="38100" dist="38100" dir="2700000" algn="tl">
                  <a:srgbClr val="000000">
                    <a:alpha val="43137"/>
                  </a:srgbClr>
                </a:outerShdw>
              </a:effectLst>
            </a:rPr>
            <a:t>Šajā vēsturiskajā brīdī karadarbība bija atļauta tikai Apsolītās zemes iekarošanai vai aizstāvēšanai</a:t>
          </a:r>
        </a:p>
      </dsp:txBody>
      <dsp:txXfrm>
        <a:off x="893031" y="1328765"/>
        <a:ext cx="8505570" cy="629800"/>
      </dsp:txXfrm>
    </dsp:sp>
    <dsp:sp modelId="{281349C6-0B2D-4342-BA0D-1069848ADF44}">
      <dsp:nvSpPr>
        <dsp:cNvPr id="0" name=""/>
        <dsp:cNvSpPr/>
      </dsp:nvSpPr>
      <dsp:spPr>
        <a:xfrm>
          <a:off x="636265" y="1386899"/>
          <a:ext cx="513532" cy="513532"/>
        </a:xfrm>
        <a:prstGeom prst="ellipse">
          <a:avLst/>
        </a:prstGeom>
        <a:solidFill>
          <a:schemeClr val="accent4">
            <a:lumMod val="40000"/>
            <a:lumOff val="6000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1DCE2BA5-D9E7-462A-B62F-97CD8A40DB03}">
      <dsp:nvSpPr>
        <dsp:cNvPr id="0" name=""/>
        <dsp:cNvSpPr/>
      </dsp:nvSpPr>
      <dsp:spPr>
        <a:xfrm>
          <a:off x="958127" y="2054853"/>
          <a:ext cx="8440474" cy="410826"/>
        </a:xfrm>
        <a:prstGeom prst="rect">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lv-LV" sz="1800" b="1" kern="1200" noProof="0" dirty="0">
              <a:effectLst>
                <a:outerShdw blurRad="38100" dist="38100" dir="2700000" algn="tl">
                  <a:srgbClr val="000000">
                    <a:alpha val="43137"/>
                  </a:srgbClr>
                </a:outerShdw>
              </a:effectLst>
            </a:rPr>
            <a:t>Tos vadīja Dieva iedvesmoti pravieši (piemēram, Mozus vai Jozua)</a:t>
          </a:r>
        </a:p>
      </dsp:txBody>
      <dsp:txXfrm>
        <a:off x="958127" y="2054853"/>
        <a:ext cx="8440474" cy="410826"/>
      </dsp:txXfrm>
    </dsp:sp>
    <dsp:sp modelId="{65A11B11-D3EA-424D-9450-54F6BB2D110C}">
      <dsp:nvSpPr>
        <dsp:cNvPr id="0" name=""/>
        <dsp:cNvSpPr/>
      </dsp:nvSpPr>
      <dsp:spPr>
        <a:xfrm>
          <a:off x="701360" y="2003500"/>
          <a:ext cx="513532" cy="513532"/>
        </a:xfrm>
        <a:prstGeom prst="ellipse">
          <a:avLst/>
        </a:prstGeom>
        <a:solidFill>
          <a:schemeClr val="accent1">
            <a:lumMod val="40000"/>
            <a:lumOff val="60000"/>
          </a:schemeClr>
        </a:solidFill>
        <a:ln w="12700" cap="flat" cmpd="sng" algn="ctr">
          <a:solidFill>
            <a:schemeClr val="accent1"/>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080E79A0-2389-4C01-901B-EC399F7A70FB}">
      <dsp:nvSpPr>
        <dsp:cNvPr id="0" name=""/>
        <dsp:cNvSpPr/>
      </dsp:nvSpPr>
      <dsp:spPr>
        <a:xfrm>
          <a:off x="893031" y="2671454"/>
          <a:ext cx="8505570" cy="410826"/>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lv-LV" sz="1800" b="1" kern="1200" noProof="0" dirty="0">
              <a:effectLst>
                <a:outerShdw blurRad="38100" dist="38100" dir="2700000" algn="tl">
                  <a:srgbClr val="000000">
                    <a:alpha val="43137"/>
                  </a:srgbClr>
                </a:outerShdw>
              </a:effectLst>
            </a:rPr>
            <a:t>Pirms kaujas bija nepieciešama garīga sagatavošanās</a:t>
          </a:r>
        </a:p>
      </dsp:txBody>
      <dsp:txXfrm>
        <a:off x="893031" y="2671454"/>
        <a:ext cx="8505570" cy="410826"/>
      </dsp:txXfrm>
    </dsp:sp>
    <dsp:sp modelId="{8831F3A7-B6A1-4F0C-9F12-00A36A593EC3}">
      <dsp:nvSpPr>
        <dsp:cNvPr id="0" name=""/>
        <dsp:cNvSpPr/>
      </dsp:nvSpPr>
      <dsp:spPr>
        <a:xfrm>
          <a:off x="636265" y="2620101"/>
          <a:ext cx="513532" cy="513532"/>
        </a:xfrm>
        <a:prstGeom prst="ellipse">
          <a:avLst/>
        </a:prstGeom>
        <a:solidFill>
          <a:schemeClr val="accent6">
            <a:lumMod val="60000"/>
            <a:lumOff val="40000"/>
          </a:schemeClr>
        </a:solidFill>
        <a:ln w="12700" cap="flat" cmpd="sng" algn="ctr">
          <a:solidFill>
            <a:schemeClr val="accent6">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20B86878-CB99-4878-9CAF-DAA83D8B4BBA}">
      <dsp:nvSpPr>
        <dsp:cNvPr id="0" name=""/>
        <dsp:cNvSpPr/>
      </dsp:nvSpPr>
      <dsp:spPr>
        <a:xfrm>
          <a:off x="689155" y="3287603"/>
          <a:ext cx="8709446" cy="410826"/>
        </a:xfrm>
        <a:prstGeom prst="rect">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lv-LV" sz="1800" b="1" kern="1200" noProof="0" dirty="0">
              <a:effectLst>
                <a:outerShdw blurRad="38100" dist="38100" dir="2700000" algn="tl">
                  <a:srgbClr val="000000">
                    <a:alpha val="43137"/>
                  </a:srgbClr>
                </a:outerShdw>
              </a:effectLst>
            </a:rPr>
            <a:t>Izraēlieši, kas neievēroja kara noteikumus, tika uzskatīti par ienaidniekiem</a:t>
          </a:r>
        </a:p>
      </dsp:txBody>
      <dsp:txXfrm>
        <a:off x="689155" y="3287603"/>
        <a:ext cx="8709446" cy="410826"/>
      </dsp:txXfrm>
    </dsp:sp>
    <dsp:sp modelId="{25949BFB-8531-4404-AC7B-DE8EACFB641D}">
      <dsp:nvSpPr>
        <dsp:cNvPr id="0" name=""/>
        <dsp:cNvSpPr/>
      </dsp:nvSpPr>
      <dsp:spPr>
        <a:xfrm>
          <a:off x="432389" y="3236250"/>
          <a:ext cx="513532" cy="513532"/>
        </a:xfrm>
        <a:prstGeom prst="ellipse">
          <a:avLst/>
        </a:prstGeom>
        <a:solidFill>
          <a:schemeClr val="accent5">
            <a:lumMod val="40000"/>
            <a:lumOff val="60000"/>
          </a:schemeClr>
        </a:solidFill>
        <a:ln w="12700" cap="flat" cmpd="sng" algn="ctr">
          <a:solidFill>
            <a:schemeClr val="accent5"/>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 modelId="{E1558316-8C16-4EDD-93C8-298AAF0743A7}">
      <dsp:nvSpPr>
        <dsp:cNvPr id="0" name=""/>
        <dsp:cNvSpPr/>
      </dsp:nvSpPr>
      <dsp:spPr>
        <a:xfrm>
          <a:off x="317115" y="3904204"/>
          <a:ext cx="9081486" cy="410826"/>
        </a:xfrm>
        <a:prstGeom prst="rect">
          <a:avLst/>
        </a:prstGeom>
        <a:solidFill>
          <a:schemeClr val="bg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6093" tIns="45720" rIns="45720" bIns="45720" numCol="1" spcCol="1270" anchor="ctr" anchorCtr="0">
          <a:noAutofit/>
        </a:bodyPr>
        <a:lstStyle/>
        <a:p>
          <a:pPr marL="0" lvl="0" indent="0" algn="l" defTabSz="800100">
            <a:lnSpc>
              <a:spcPct val="90000"/>
            </a:lnSpc>
            <a:spcBef>
              <a:spcPct val="0"/>
            </a:spcBef>
            <a:spcAft>
              <a:spcPct val="35000"/>
            </a:spcAft>
            <a:buNone/>
          </a:pPr>
          <a:r>
            <a:rPr lang="lv-LV" sz="1800" b="1" kern="1200" noProof="0" dirty="0">
              <a:effectLst>
                <a:outerShdw blurRad="38100" dist="38100" dir="2700000" algn="tl">
                  <a:srgbClr val="000000">
                    <a:alpha val="43137"/>
                  </a:srgbClr>
                </a:outerShdw>
              </a:effectLst>
            </a:rPr>
            <a:t>Daudzos gadījumos Dievs tieši iejaucās kaujā</a:t>
          </a:r>
        </a:p>
      </dsp:txBody>
      <dsp:txXfrm>
        <a:off x="317115" y="3904204"/>
        <a:ext cx="9081486" cy="410826"/>
      </dsp:txXfrm>
    </dsp:sp>
    <dsp:sp modelId="{FEF755CF-ECD6-4835-8D5C-EA830F06A519}">
      <dsp:nvSpPr>
        <dsp:cNvPr id="0" name=""/>
        <dsp:cNvSpPr/>
      </dsp:nvSpPr>
      <dsp:spPr>
        <a:xfrm>
          <a:off x="60349" y="3852851"/>
          <a:ext cx="513532" cy="513532"/>
        </a:xfrm>
        <a:prstGeom prst="ellipse">
          <a:avLst/>
        </a:prstGeom>
        <a:solidFill>
          <a:schemeClr val="bg2">
            <a:lumMod val="40000"/>
            <a:lumOff val="60000"/>
          </a:schemeClr>
        </a:solidFill>
        <a:ln w="12700" cap="flat" cmpd="sng" algn="ctr">
          <a:solidFill>
            <a:schemeClr val="bg2"/>
          </a:solidFill>
          <a:prstDash val="solid"/>
          <a:miter lim="800000"/>
        </a:ln>
        <a:effectLst/>
        <a:scene3d>
          <a:camera prst="orthographicFront"/>
          <a:lightRig rig="threePt" dir="t"/>
        </a:scene3d>
        <a:sp3d>
          <a:bevelT/>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88C61-A3FC-47D8-9C8A-06939183A8E0}">
      <dsp:nvSpPr>
        <dsp:cNvPr id="0" name=""/>
        <dsp:cNvSpPr/>
      </dsp:nvSpPr>
      <dsp:spPr>
        <a:xfrm>
          <a:off x="359738" y="2025"/>
          <a:ext cx="2526090" cy="1515654"/>
        </a:xfrm>
        <a:prstGeom prst="rect">
          <a:avLst/>
        </a:prstGeom>
        <a:solidFill>
          <a:schemeClr val="accent1">
            <a:lumMod val="7500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hemeClr val="accent1"/>
        </a:lnRef>
        <a:fillRef idx="3">
          <a:schemeClr val="accent1"/>
        </a:fillRef>
        <a:effectRef idx="3">
          <a:schemeClr val="accent1"/>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Tie, kam bija lemta pazušana, bet kuri paklausīja Dievam, varēja palikt dzīvi (piem., Rahaba)</a:t>
          </a:r>
        </a:p>
      </dsp:txBody>
      <dsp:txXfrm>
        <a:off x="359738" y="2025"/>
        <a:ext cx="2526090" cy="1515654"/>
      </dsp:txXfrm>
    </dsp:sp>
    <dsp:sp modelId="{3128F560-8630-45CC-81ED-844341F038CC}">
      <dsp:nvSpPr>
        <dsp:cNvPr id="0" name=""/>
        <dsp:cNvSpPr/>
      </dsp:nvSpPr>
      <dsp:spPr>
        <a:xfrm>
          <a:off x="359738" y="1770289"/>
          <a:ext cx="2526090" cy="1515654"/>
        </a:xfrm>
        <a:prstGeom prst="rect">
          <a:avLst/>
        </a:prstGeom>
        <a:solidFill>
          <a:schemeClr val="accent5"/>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hemeClr val="accent5"/>
        </a:lnRef>
        <a:fillRef idx="3">
          <a:schemeClr val="accent5"/>
        </a:fillRef>
        <a:effectRef idx="3">
          <a:schemeClr val="accent5"/>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alpha val="43137"/>
                  </a:srgbClr>
                </a:outerShdw>
              </a:effectLst>
            </a:rPr>
            <a:t>Isrēlim, kas nepaklausīja Dievam, bija jāmirst (piem., Ahans)</a:t>
          </a:r>
          <a:endParaRPr lang="lv-LV" sz="2000" kern="1200" noProof="0" dirty="0">
            <a:effectLst>
              <a:outerShdw blurRad="38100" dist="38100" dir="2700000" algn="tl">
                <a:srgbClr val="000000">
                  <a:alpha val="43137"/>
                </a:srgbClr>
              </a:outerShdw>
            </a:effectLst>
          </a:endParaRPr>
        </a:p>
      </dsp:txBody>
      <dsp:txXfrm>
        <a:off x="359738" y="1770289"/>
        <a:ext cx="2526090" cy="1515654"/>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0FCAE-4238-45F0-BA7E-625D530A3F72}" type="datetimeFigureOut">
              <a:rPr lang="es-ES" smtClean="0"/>
              <a:t>12/10/2025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10ECE3-9DDC-426C-BE52-EEFB55A6A241}" type="slidenum">
              <a:rPr lang="es-ES" smtClean="0"/>
              <a:t>‹Nº›</a:t>
            </a:fld>
            <a:endParaRPr lang="es-ES"/>
          </a:p>
        </p:txBody>
      </p:sp>
    </p:spTree>
    <p:extLst>
      <p:ext uri="{BB962C8B-B14F-4D97-AF65-F5344CB8AC3E}">
        <p14:creationId xmlns:p14="http://schemas.microsoft.com/office/powerpoint/2010/main" val="2045104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85A58-AB5A-888B-9610-DEFCC781CAA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52E4C23-9735-93A4-5B3F-3540EC08EB5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B210B86-2DD0-1526-7C7C-21C18A48D53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1BE1A08E-17D8-4C5B-97F0-2C80571C2F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20BFE-FB92-412C-968E-547767D88FA2}"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4529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es-ES_tradnl" dirty="0"/>
          </a:p>
        </p:txBody>
      </p:sp>
      <p:sp>
        <p:nvSpPr>
          <p:cNvPr id="4" name="Slaida numura vietturis 3"/>
          <p:cNvSpPr>
            <a:spLocks noGrp="1"/>
          </p:cNvSpPr>
          <p:nvPr>
            <p:ph type="sldNum" sz="quarter" idx="10"/>
          </p:nvPr>
        </p:nvSpPr>
        <p:spPr/>
        <p:txBody>
          <a:bodyPr/>
          <a:lstStyle/>
          <a:p>
            <a:fld id="{F310ECE3-9DDC-426C-BE52-EEFB55A6A241}" type="slidenum">
              <a:rPr lang="es-ES" smtClean="0"/>
              <a:t>6</a:t>
            </a:fld>
            <a:endParaRPr lang="es-ES"/>
          </a:p>
        </p:txBody>
      </p:sp>
    </p:spTree>
    <p:extLst>
      <p:ext uri="{BB962C8B-B14F-4D97-AF65-F5344CB8AC3E}">
        <p14:creationId xmlns:p14="http://schemas.microsoft.com/office/powerpoint/2010/main" val="1323435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0A3937-C155-F926-6E99-9E4DF3F97F0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414AAEA-353E-5823-6220-E831C2CDEA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FFB6B10-D190-3463-1E16-8FB55C2A9632}"/>
              </a:ext>
            </a:extLst>
          </p:cNvPr>
          <p:cNvSpPr>
            <a:spLocks noGrp="1"/>
          </p:cNvSpPr>
          <p:nvPr>
            <p:ph type="dt" sz="half" idx="10"/>
          </p:nvPr>
        </p:nvSpPr>
        <p:spPr/>
        <p:txBody>
          <a:bodyPr/>
          <a:lstStyle/>
          <a:p>
            <a:fld id="{65C4432A-7186-4879-A084-736CB60F48A3}" type="datetimeFigureOut">
              <a:rPr lang="es-ES" smtClean="0"/>
              <a:t>12/10/2025</a:t>
            </a:fld>
            <a:endParaRPr lang="es-ES"/>
          </a:p>
        </p:txBody>
      </p:sp>
      <p:sp>
        <p:nvSpPr>
          <p:cNvPr id="5" name="Marcador de pie de página 4">
            <a:extLst>
              <a:ext uri="{FF2B5EF4-FFF2-40B4-BE49-F238E27FC236}">
                <a16:creationId xmlns:a16="http://schemas.microsoft.com/office/drawing/2014/main" id="{925CE2E0-2140-560C-F0D7-8401D43A712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597352-8207-9BBE-CFBC-F21D05531CCE}"/>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275768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5C1E73-39EB-20B6-A66D-9E833AB88B3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6899ECF-D331-E569-EDD5-D6E29998918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CD5B3E1-FDD4-B360-7F76-FF7162FAB18C}"/>
              </a:ext>
            </a:extLst>
          </p:cNvPr>
          <p:cNvSpPr>
            <a:spLocks noGrp="1"/>
          </p:cNvSpPr>
          <p:nvPr>
            <p:ph type="dt" sz="half" idx="10"/>
          </p:nvPr>
        </p:nvSpPr>
        <p:spPr/>
        <p:txBody>
          <a:bodyPr/>
          <a:lstStyle/>
          <a:p>
            <a:fld id="{65C4432A-7186-4879-A084-736CB60F48A3}" type="datetimeFigureOut">
              <a:rPr lang="es-ES" smtClean="0"/>
              <a:t>12/10/2025</a:t>
            </a:fld>
            <a:endParaRPr lang="es-ES"/>
          </a:p>
        </p:txBody>
      </p:sp>
      <p:sp>
        <p:nvSpPr>
          <p:cNvPr id="5" name="Marcador de pie de página 4">
            <a:extLst>
              <a:ext uri="{FF2B5EF4-FFF2-40B4-BE49-F238E27FC236}">
                <a16:creationId xmlns:a16="http://schemas.microsoft.com/office/drawing/2014/main" id="{205A1B13-4640-31A8-B199-B7C8FD1C78A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8169F13-B872-2E76-82C6-EF0A47BF3209}"/>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86824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B79DF2A-8464-D3B0-52C0-F30A166CA1B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4D537F8-0488-F346-F6A0-A3083046BB7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1F73FB-19AF-E0ED-B141-0C9C0D004D59}"/>
              </a:ext>
            </a:extLst>
          </p:cNvPr>
          <p:cNvSpPr>
            <a:spLocks noGrp="1"/>
          </p:cNvSpPr>
          <p:nvPr>
            <p:ph type="dt" sz="half" idx="10"/>
          </p:nvPr>
        </p:nvSpPr>
        <p:spPr/>
        <p:txBody>
          <a:bodyPr/>
          <a:lstStyle/>
          <a:p>
            <a:fld id="{65C4432A-7186-4879-A084-736CB60F48A3}" type="datetimeFigureOut">
              <a:rPr lang="es-ES" smtClean="0"/>
              <a:t>12/10/2025</a:t>
            </a:fld>
            <a:endParaRPr lang="es-ES"/>
          </a:p>
        </p:txBody>
      </p:sp>
      <p:sp>
        <p:nvSpPr>
          <p:cNvPr id="5" name="Marcador de pie de página 4">
            <a:extLst>
              <a:ext uri="{FF2B5EF4-FFF2-40B4-BE49-F238E27FC236}">
                <a16:creationId xmlns:a16="http://schemas.microsoft.com/office/drawing/2014/main" id="{0925111B-7F1B-3687-32D1-DF19A382F8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0A95DA-F953-D0C5-136D-C88FF6907794}"/>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318781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12/10/2025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1968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12/10/2025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5197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12/10/2025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4703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12/10/2025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29585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12/10/2025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8945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12/10/2025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2885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12/10/2025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994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12/10/2025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2533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F2C1E-540C-7092-DA03-E35E9B5EC4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61844D-71FC-F7CE-91FF-C303E52F179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3219B5F-614E-3BEC-FE5A-E3E9D65808D6}"/>
              </a:ext>
            </a:extLst>
          </p:cNvPr>
          <p:cNvSpPr>
            <a:spLocks noGrp="1"/>
          </p:cNvSpPr>
          <p:nvPr>
            <p:ph type="dt" sz="half" idx="10"/>
          </p:nvPr>
        </p:nvSpPr>
        <p:spPr/>
        <p:txBody>
          <a:bodyPr/>
          <a:lstStyle/>
          <a:p>
            <a:fld id="{65C4432A-7186-4879-A084-736CB60F48A3}" type="datetimeFigureOut">
              <a:rPr lang="es-ES" smtClean="0"/>
              <a:t>12/10/2025</a:t>
            </a:fld>
            <a:endParaRPr lang="es-ES"/>
          </a:p>
        </p:txBody>
      </p:sp>
      <p:sp>
        <p:nvSpPr>
          <p:cNvPr id="5" name="Marcador de pie de página 4">
            <a:extLst>
              <a:ext uri="{FF2B5EF4-FFF2-40B4-BE49-F238E27FC236}">
                <a16:creationId xmlns:a16="http://schemas.microsoft.com/office/drawing/2014/main" id="{1466CA47-678A-D51E-C8B0-8BD59302AB1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F089C06-A0A7-AF1E-4E72-8B41CF417C8B}"/>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274154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12/10/2025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0231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12/10/2025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8216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12/10/2025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3236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DAF338-F40C-D320-A6E3-AACC1312D28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7A15E39-F963-8C8A-C15D-89C7B5604A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CF0B8F8-8667-43EA-EC75-0D6C6F43EB50}"/>
              </a:ext>
            </a:extLst>
          </p:cNvPr>
          <p:cNvSpPr>
            <a:spLocks noGrp="1"/>
          </p:cNvSpPr>
          <p:nvPr>
            <p:ph type="dt" sz="half" idx="10"/>
          </p:nvPr>
        </p:nvSpPr>
        <p:spPr/>
        <p:txBody>
          <a:bodyPr/>
          <a:lstStyle/>
          <a:p>
            <a:fld id="{65C4432A-7186-4879-A084-736CB60F48A3}" type="datetimeFigureOut">
              <a:rPr lang="es-ES" smtClean="0"/>
              <a:t>12/10/2025</a:t>
            </a:fld>
            <a:endParaRPr lang="es-ES"/>
          </a:p>
        </p:txBody>
      </p:sp>
      <p:sp>
        <p:nvSpPr>
          <p:cNvPr id="5" name="Marcador de pie de página 4">
            <a:extLst>
              <a:ext uri="{FF2B5EF4-FFF2-40B4-BE49-F238E27FC236}">
                <a16:creationId xmlns:a16="http://schemas.microsoft.com/office/drawing/2014/main" id="{C410A15E-D88F-87AC-3087-62FE318DB0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B17323-B689-266C-A54A-2ACDD32586A0}"/>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394646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0511C8-44BA-BA63-325F-054F5759756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6D5EE9D-A7BF-7539-01F5-49EFC926044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29772D2-7996-5CFD-1338-D94C60ADE30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512F3B1-1242-0316-B584-65E83671CAA1}"/>
              </a:ext>
            </a:extLst>
          </p:cNvPr>
          <p:cNvSpPr>
            <a:spLocks noGrp="1"/>
          </p:cNvSpPr>
          <p:nvPr>
            <p:ph type="dt" sz="half" idx="10"/>
          </p:nvPr>
        </p:nvSpPr>
        <p:spPr/>
        <p:txBody>
          <a:bodyPr/>
          <a:lstStyle/>
          <a:p>
            <a:fld id="{65C4432A-7186-4879-A084-736CB60F48A3}" type="datetimeFigureOut">
              <a:rPr lang="es-ES" smtClean="0"/>
              <a:t>12/10/2025</a:t>
            </a:fld>
            <a:endParaRPr lang="es-ES"/>
          </a:p>
        </p:txBody>
      </p:sp>
      <p:sp>
        <p:nvSpPr>
          <p:cNvPr id="6" name="Marcador de pie de página 5">
            <a:extLst>
              <a:ext uri="{FF2B5EF4-FFF2-40B4-BE49-F238E27FC236}">
                <a16:creationId xmlns:a16="http://schemas.microsoft.com/office/drawing/2014/main" id="{E511A4A0-F39D-D181-E8CF-E80D66F739C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C58479-A836-FFF8-3918-2C46E70C95EC}"/>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100211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57FAEB-3A49-AB90-6E88-8F9E22CFF5D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751DE35-E681-2C79-956A-31E72BB80C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6C961AB-291F-8DE5-4930-49873CCB943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CED47AF-5261-9F44-155C-839B76D225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4E1C5ED-6EC6-1F51-B7B4-D4319B26F2A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BE2451-FDC6-8D55-55A5-0EA1A9014973}"/>
              </a:ext>
            </a:extLst>
          </p:cNvPr>
          <p:cNvSpPr>
            <a:spLocks noGrp="1"/>
          </p:cNvSpPr>
          <p:nvPr>
            <p:ph type="dt" sz="half" idx="10"/>
          </p:nvPr>
        </p:nvSpPr>
        <p:spPr/>
        <p:txBody>
          <a:bodyPr/>
          <a:lstStyle/>
          <a:p>
            <a:fld id="{65C4432A-7186-4879-A084-736CB60F48A3}" type="datetimeFigureOut">
              <a:rPr lang="es-ES" smtClean="0"/>
              <a:t>12/10/2025</a:t>
            </a:fld>
            <a:endParaRPr lang="es-ES"/>
          </a:p>
        </p:txBody>
      </p:sp>
      <p:sp>
        <p:nvSpPr>
          <p:cNvPr id="8" name="Marcador de pie de página 7">
            <a:extLst>
              <a:ext uri="{FF2B5EF4-FFF2-40B4-BE49-F238E27FC236}">
                <a16:creationId xmlns:a16="http://schemas.microsoft.com/office/drawing/2014/main" id="{6B64A53B-26B6-4FC8-9FD1-38D3C468D0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C55B8CD-077D-C16B-3A7A-D6D08BEB5C6E}"/>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191538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2127FC-ADD8-5DB9-1BE1-98A139F3891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F861AAF-665C-B31B-27D1-E9AFDB081C53}"/>
              </a:ext>
            </a:extLst>
          </p:cNvPr>
          <p:cNvSpPr>
            <a:spLocks noGrp="1"/>
          </p:cNvSpPr>
          <p:nvPr>
            <p:ph type="dt" sz="half" idx="10"/>
          </p:nvPr>
        </p:nvSpPr>
        <p:spPr/>
        <p:txBody>
          <a:bodyPr/>
          <a:lstStyle/>
          <a:p>
            <a:fld id="{65C4432A-7186-4879-A084-736CB60F48A3}" type="datetimeFigureOut">
              <a:rPr lang="es-ES" smtClean="0"/>
              <a:t>12/10/2025</a:t>
            </a:fld>
            <a:endParaRPr lang="es-ES"/>
          </a:p>
        </p:txBody>
      </p:sp>
      <p:sp>
        <p:nvSpPr>
          <p:cNvPr id="4" name="Marcador de pie de página 3">
            <a:extLst>
              <a:ext uri="{FF2B5EF4-FFF2-40B4-BE49-F238E27FC236}">
                <a16:creationId xmlns:a16="http://schemas.microsoft.com/office/drawing/2014/main" id="{9BA19FEF-7483-3143-B3BC-6C81986C9DB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2B76B13-279B-6340-E3D1-B17749FF6B46}"/>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383815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215AE7D-64D9-1B2D-77CE-0F45CB5563CF}"/>
              </a:ext>
            </a:extLst>
          </p:cNvPr>
          <p:cNvSpPr>
            <a:spLocks noGrp="1"/>
          </p:cNvSpPr>
          <p:nvPr>
            <p:ph type="dt" sz="half" idx="10"/>
          </p:nvPr>
        </p:nvSpPr>
        <p:spPr/>
        <p:txBody>
          <a:bodyPr/>
          <a:lstStyle/>
          <a:p>
            <a:fld id="{65C4432A-7186-4879-A084-736CB60F48A3}" type="datetimeFigureOut">
              <a:rPr lang="es-ES" smtClean="0"/>
              <a:t>12/10/2025</a:t>
            </a:fld>
            <a:endParaRPr lang="es-ES"/>
          </a:p>
        </p:txBody>
      </p:sp>
      <p:sp>
        <p:nvSpPr>
          <p:cNvPr id="3" name="Marcador de pie de página 2">
            <a:extLst>
              <a:ext uri="{FF2B5EF4-FFF2-40B4-BE49-F238E27FC236}">
                <a16:creationId xmlns:a16="http://schemas.microsoft.com/office/drawing/2014/main" id="{EBB902AF-2B69-99BF-2042-FB7509B6F51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C25650C-60A4-37EB-5E4C-F376015B48F1}"/>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198762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C7F831-4A1D-8FC3-8E51-B668714797E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7A7419B-88D4-90DB-6876-154F8EAD1D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2873B70-B7F7-1983-8C0D-446170031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BC788EA-9184-ACE9-4355-C5F33649A25F}"/>
              </a:ext>
            </a:extLst>
          </p:cNvPr>
          <p:cNvSpPr>
            <a:spLocks noGrp="1"/>
          </p:cNvSpPr>
          <p:nvPr>
            <p:ph type="dt" sz="half" idx="10"/>
          </p:nvPr>
        </p:nvSpPr>
        <p:spPr/>
        <p:txBody>
          <a:bodyPr/>
          <a:lstStyle/>
          <a:p>
            <a:fld id="{65C4432A-7186-4879-A084-736CB60F48A3}" type="datetimeFigureOut">
              <a:rPr lang="es-ES" smtClean="0"/>
              <a:t>12/10/2025</a:t>
            </a:fld>
            <a:endParaRPr lang="es-ES"/>
          </a:p>
        </p:txBody>
      </p:sp>
      <p:sp>
        <p:nvSpPr>
          <p:cNvPr id="6" name="Marcador de pie de página 5">
            <a:extLst>
              <a:ext uri="{FF2B5EF4-FFF2-40B4-BE49-F238E27FC236}">
                <a16:creationId xmlns:a16="http://schemas.microsoft.com/office/drawing/2014/main" id="{277CEE82-01C1-FC67-E948-FEFCB9BC3D1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AAEEC07-18D5-2CBC-5B1F-9EF32B2B568B}"/>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240008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C9DF38-9B3B-D4E0-230D-71C8F3BA64B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67B86A8-2EC4-6971-A788-4BCAA09654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BD5FE35-E496-51C7-5A06-99D58622FE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89E5235-8AD6-3C43-2D87-5BF605A58DD8}"/>
              </a:ext>
            </a:extLst>
          </p:cNvPr>
          <p:cNvSpPr>
            <a:spLocks noGrp="1"/>
          </p:cNvSpPr>
          <p:nvPr>
            <p:ph type="dt" sz="half" idx="10"/>
          </p:nvPr>
        </p:nvSpPr>
        <p:spPr/>
        <p:txBody>
          <a:bodyPr/>
          <a:lstStyle/>
          <a:p>
            <a:fld id="{65C4432A-7186-4879-A084-736CB60F48A3}" type="datetimeFigureOut">
              <a:rPr lang="es-ES" smtClean="0"/>
              <a:t>12/10/2025</a:t>
            </a:fld>
            <a:endParaRPr lang="es-ES"/>
          </a:p>
        </p:txBody>
      </p:sp>
      <p:sp>
        <p:nvSpPr>
          <p:cNvPr id="6" name="Marcador de pie de página 5">
            <a:extLst>
              <a:ext uri="{FF2B5EF4-FFF2-40B4-BE49-F238E27FC236}">
                <a16:creationId xmlns:a16="http://schemas.microsoft.com/office/drawing/2014/main" id="{967C0242-2B19-D4D7-81B3-95599BAAF8B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34BE4D1-BF11-5B11-BE7F-CC55E3D640EB}"/>
              </a:ext>
            </a:extLst>
          </p:cNvPr>
          <p:cNvSpPr>
            <a:spLocks noGrp="1"/>
          </p:cNvSpPr>
          <p:nvPr>
            <p:ph type="sldNum" sz="quarter" idx="12"/>
          </p:nvPr>
        </p:nvSpPr>
        <p:spPr/>
        <p:txBody>
          <a:bodyPr/>
          <a:lstStyle/>
          <a:p>
            <a:fld id="{9A3C5EC8-985F-493E-8E89-BDF38E32BEA5}" type="slidenum">
              <a:rPr lang="es-ES" smtClean="0"/>
              <a:t>‹Nº›</a:t>
            </a:fld>
            <a:endParaRPr lang="es-ES"/>
          </a:p>
        </p:txBody>
      </p:sp>
    </p:spTree>
    <p:extLst>
      <p:ext uri="{BB962C8B-B14F-4D97-AF65-F5344CB8AC3E}">
        <p14:creationId xmlns:p14="http://schemas.microsoft.com/office/powerpoint/2010/main" val="416443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12AA7AD-2734-AF86-8A96-D5998D84B3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DA2C2E7-384B-60A8-5F09-FEBEB68A9D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2FA628C-3CBA-53CB-5DF5-218CB40DD2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C4432A-7186-4879-A084-736CB60F48A3}" type="datetimeFigureOut">
              <a:rPr lang="es-ES" smtClean="0"/>
              <a:t>12/10/2025</a:t>
            </a:fld>
            <a:endParaRPr lang="es-ES"/>
          </a:p>
        </p:txBody>
      </p:sp>
      <p:sp>
        <p:nvSpPr>
          <p:cNvPr id="5" name="Marcador de pie de página 4">
            <a:extLst>
              <a:ext uri="{FF2B5EF4-FFF2-40B4-BE49-F238E27FC236}">
                <a16:creationId xmlns:a16="http://schemas.microsoft.com/office/drawing/2014/main" id="{55ED2299-4E24-5A43-42CD-2FA31FFFD5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0B3E87B-222C-30B0-52B9-CF9AC172AD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A3C5EC8-985F-493E-8E89-BDF38E32BEA5}" type="slidenum">
              <a:rPr lang="es-ES" smtClean="0"/>
              <a:t>‹Nº›</a:t>
            </a:fld>
            <a:endParaRPr lang="es-ES"/>
          </a:p>
        </p:txBody>
      </p:sp>
    </p:spTree>
    <p:extLst>
      <p:ext uri="{BB962C8B-B14F-4D97-AF65-F5344CB8AC3E}">
        <p14:creationId xmlns:p14="http://schemas.microsoft.com/office/powerpoint/2010/main" val="1490129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12/10/2025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162080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3.jpeg"/><Relationship Id="rId7" Type="http://schemas.openxmlformats.org/officeDocument/2006/relationships/diagramLayout" Target="../diagrams/layout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Data" Target="../diagrams/data2.xml"/><Relationship Id="rId5" Type="http://schemas.openxmlformats.org/officeDocument/2006/relationships/image" Target="../media/image15.jpg"/><Relationship Id="rId10" Type="http://schemas.microsoft.com/office/2007/relationships/diagramDrawing" Target="../diagrams/drawing2.xml"/><Relationship Id="rId4" Type="http://schemas.openxmlformats.org/officeDocument/2006/relationships/image" Target="../media/image14.jpg"/><Relationship Id="rId9" Type="http://schemas.openxmlformats.org/officeDocument/2006/relationships/diagramColors" Target="../diagrams/colors2.xml"/></Relationships>
</file>

<file path=ppt/slides/_rels/slide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1.jpe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20.jpeg"/><Relationship Id="rId5" Type="http://schemas.openxmlformats.org/officeDocument/2006/relationships/diagramQuickStyle" Target="../diagrams/quickStyle3.xml"/><Relationship Id="rId10" Type="http://schemas.openxmlformats.org/officeDocument/2006/relationships/image" Target="../media/image19.jpg"/><Relationship Id="rId4" Type="http://schemas.openxmlformats.org/officeDocument/2006/relationships/diagramLayout" Target="../diagrams/layout3.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6C3C31C-0044-B975-5D83-C3D7B0C5F731}"/>
              </a:ext>
            </a:extLst>
          </p:cNvPr>
          <p:cNvSpPr txBox="1"/>
          <p:nvPr/>
        </p:nvSpPr>
        <p:spPr>
          <a:xfrm>
            <a:off x="7391400" y="111294"/>
            <a:ext cx="4724401" cy="1754326"/>
          </a:xfrm>
          <a:prstGeom prst="rect">
            <a:avLst/>
          </a:prstGeom>
          <a:noFill/>
        </p:spPr>
        <p:txBody>
          <a:bodyPr wrap="square" rtlCol="0">
            <a:spAutoFit/>
            <a:scene3d>
              <a:camera prst="orthographicFront"/>
              <a:lightRig rig="brightRoom" dir="t"/>
            </a:scene3d>
            <a:sp3d extrusionH="57150">
              <a:bevelT w="69850" h="38100" prst="cross"/>
            </a:sp3d>
          </a:bodyPr>
          <a:lstStyle/>
          <a:p>
            <a:pPr algn="ctr"/>
            <a:r>
              <a:rPr lang="es-ES" sz="5400" b="1" dirty="0">
                <a:ln w="12700">
                  <a:solidFill>
                    <a:schemeClr val="accent2">
                      <a:lumMod val="50000"/>
                    </a:schemeClr>
                  </a:solidFill>
                  <a:prstDash val="solid"/>
                </a:ln>
                <a:solidFill>
                  <a:srgbClr val="E17A4B"/>
                </a:solidFill>
                <a:effectLst>
                  <a:outerShdw dist="38100" dir="2640000" algn="bl" rotWithShape="0">
                    <a:schemeClr val="accent2">
                      <a:lumMod val="50000"/>
                    </a:schemeClr>
                  </a:outerShdw>
                </a:effectLst>
              </a:rPr>
              <a:t>DI</a:t>
            </a:r>
            <a:r>
              <a:rPr lang="lv-LV" sz="5400" b="1" dirty="0">
                <a:ln w="12700">
                  <a:solidFill>
                    <a:schemeClr val="accent2">
                      <a:lumMod val="50000"/>
                    </a:schemeClr>
                  </a:solidFill>
                  <a:prstDash val="solid"/>
                </a:ln>
                <a:solidFill>
                  <a:srgbClr val="E17A4B"/>
                </a:solidFill>
                <a:effectLst>
                  <a:outerShdw dist="38100" dir="2640000" algn="bl" rotWithShape="0">
                    <a:schemeClr val="accent2">
                      <a:lumMod val="50000"/>
                    </a:schemeClr>
                  </a:outerShdw>
                </a:effectLst>
              </a:rPr>
              <a:t>EVS CĪNĀS PAR TEVI</a:t>
            </a:r>
            <a:endParaRPr lang="es-ES" sz="5400" b="1" dirty="0">
              <a:ln w="12700">
                <a:solidFill>
                  <a:schemeClr val="accent2">
                    <a:lumMod val="50000"/>
                  </a:schemeClr>
                </a:solidFill>
                <a:prstDash val="solid"/>
              </a:ln>
              <a:solidFill>
                <a:srgbClr val="E17A4B"/>
              </a:solidFill>
              <a:effectLst>
                <a:outerShdw dist="38100" dir="2640000" algn="bl" rotWithShape="0">
                  <a:schemeClr val="accent2">
                    <a:lumMod val="50000"/>
                  </a:schemeClr>
                </a:outerShdw>
              </a:effectLst>
            </a:endParaRPr>
          </a:p>
        </p:txBody>
      </p:sp>
      <p:sp>
        <p:nvSpPr>
          <p:cNvPr id="5" name="CuadroTexto 4">
            <a:extLst>
              <a:ext uri="{FF2B5EF4-FFF2-40B4-BE49-F238E27FC236}">
                <a16:creationId xmlns:a16="http://schemas.microsoft.com/office/drawing/2014/main" id="{A83F102F-C706-09F1-2B1C-F5EEF4B0E39F}"/>
              </a:ext>
            </a:extLst>
          </p:cNvPr>
          <p:cNvSpPr txBox="1"/>
          <p:nvPr/>
        </p:nvSpPr>
        <p:spPr>
          <a:xfrm>
            <a:off x="195942" y="6091126"/>
            <a:ext cx="2394857" cy="584775"/>
          </a:xfrm>
          <a:prstGeom prst="rect">
            <a:avLst/>
          </a:prstGeom>
          <a:noFill/>
        </p:spPr>
        <p:txBody>
          <a:bodyPr wrap="square" rtlCol="0">
            <a:spAutoFit/>
          </a:bodyPr>
          <a:lstStyle/>
          <a:p>
            <a:r>
              <a:rPr lang="es-ES" sz="1600" b="1" dirty="0">
                <a:solidFill>
                  <a:srgbClr val="7B4F3D"/>
                </a:solidFill>
              </a:rPr>
              <a:t>5</a:t>
            </a:r>
            <a:r>
              <a:rPr lang="lv-LV" sz="1600" b="1" dirty="0">
                <a:solidFill>
                  <a:srgbClr val="7B4F3D"/>
                </a:solidFill>
              </a:rPr>
              <a:t>.tēma</a:t>
            </a:r>
            <a:r>
              <a:rPr lang="es-ES" sz="1600" b="1" dirty="0">
                <a:solidFill>
                  <a:srgbClr val="7B4F3D"/>
                </a:solidFill>
              </a:rPr>
              <a:t>  1</a:t>
            </a:r>
            <a:r>
              <a:rPr lang="lv-LV" sz="1600" b="1" dirty="0">
                <a:solidFill>
                  <a:srgbClr val="7B4F3D"/>
                </a:solidFill>
              </a:rPr>
              <a:t>.</a:t>
            </a:r>
            <a:r>
              <a:rPr lang="es-ES" sz="1600" b="1" dirty="0">
                <a:solidFill>
                  <a:srgbClr val="7B4F3D"/>
                </a:solidFill>
              </a:rPr>
              <a:t> nov</a:t>
            </a:r>
            <a:r>
              <a:rPr lang="lv-LV" sz="1600" b="1" dirty="0">
                <a:solidFill>
                  <a:srgbClr val="7B4F3D"/>
                </a:solidFill>
              </a:rPr>
              <a:t>embrī,</a:t>
            </a:r>
            <a:r>
              <a:rPr lang="es-ES" sz="1600" b="1" dirty="0">
                <a:solidFill>
                  <a:srgbClr val="7B4F3D"/>
                </a:solidFill>
              </a:rPr>
              <a:t> 2025</a:t>
            </a:r>
          </a:p>
        </p:txBody>
      </p:sp>
    </p:spTree>
    <p:extLst>
      <p:ext uri="{BB962C8B-B14F-4D97-AF65-F5344CB8AC3E}">
        <p14:creationId xmlns:p14="http://schemas.microsoft.com/office/powerpoint/2010/main" val="334393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F2D10-2995-9AD2-0CA0-4B1DE1787EFB}"/>
            </a:ext>
          </a:extLst>
        </p:cNvPr>
        <p:cNvGrpSpPr/>
        <p:nvPr/>
      </p:nvGrpSpPr>
      <p:grpSpPr>
        <a:xfrm>
          <a:off x="0" y="0"/>
          <a:ext cx="0" cy="0"/>
          <a:chOff x="0" y="0"/>
          <a:chExt cx="0" cy="0"/>
        </a:xfrm>
      </p:grpSpPr>
      <p:pic>
        <p:nvPicPr>
          <p:cNvPr id="6" name="Imagen 5" descr="Dibujo de una persona&#10;&#10;El contenido generado por IA puede ser incorrecto.">
            <a:extLst>
              <a:ext uri="{FF2B5EF4-FFF2-40B4-BE49-F238E27FC236}">
                <a16:creationId xmlns:a16="http://schemas.microsoft.com/office/drawing/2014/main" id="{ADC5E98B-0E7B-C7E2-6F7F-02919891168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 name="CuadroTexto 1">
            <a:extLst>
              <a:ext uri="{FF2B5EF4-FFF2-40B4-BE49-F238E27FC236}">
                <a16:creationId xmlns:a16="http://schemas.microsoft.com/office/drawing/2014/main" id="{AE28CB7D-9E9E-0C49-BEC6-5B8118AA85CB}"/>
              </a:ext>
            </a:extLst>
          </p:cNvPr>
          <p:cNvSpPr txBox="1"/>
          <p:nvPr/>
        </p:nvSpPr>
        <p:spPr>
          <a:xfrm>
            <a:off x="142874" y="17918"/>
            <a:ext cx="5981701" cy="2554545"/>
          </a:xfrm>
          <a:prstGeom prst="rect">
            <a:avLst/>
          </a:prstGeom>
          <a:noFill/>
        </p:spPr>
        <p:txBody>
          <a:bodyPr wrap="square">
            <a:spAutoFit/>
            <a:scene3d>
              <a:camera prst="orthographicFront"/>
              <a:lightRig rig="threePt" dir="t"/>
            </a:scene3d>
            <a:sp3d extrusionH="57150">
              <a:bevelT w="38100" h="38100"/>
            </a:sp3d>
          </a:bodyPr>
          <a:lstStyle/>
          <a:p>
            <a:pPr lvl="0">
              <a:spcBef>
                <a:spcPts val="1200"/>
              </a:spcBef>
              <a:defRPr/>
            </a:pPr>
            <a:r>
              <a:rPr kumimoji="0" lang="es-ES" sz="3200" b="1" i="0" u="none" strike="noStrike" kern="1200" cap="none" spc="0" normalizeH="0" baseline="0" noProof="0" dirty="0">
                <a:ln w="12700" cmpd="sng">
                  <a:noFill/>
                  <a:prstDash val="solid"/>
                </a:ln>
                <a:solidFill>
                  <a:srgbClr val="613E51"/>
                </a:solidFill>
                <a:effectLst/>
                <a:uLnTx/>
                <a:uFillTx/>
                <a:latin typeface="Comic Sans MS" panose="030F0702030302020204" pitchFamily="66" charset="0"/>
              </a:rPr>
              <a:t>“</a:t>
            </a:r>
            <a:r>
              <a:rPr lang="lv-LV" sz="3200" b="1" dirty="0">
                <a:ln w="12700" cmpd="sng">
                  <a:noFill/>
                  <a:prstDash val="solid"/>
                </a:ln>
                <a:solidFill>
                  <a:srgbClr val="613E51"/>
                </a:solidFill>
                <a:latin typeface="Comic Sans MS" panose="030F0702030302020204" pitchFamily="66" charset="0"/>
              </a:rPr>
              <a:t>Un visus šos ķēniņus un visu viņu zemi Jozua pakļāva sev vienā paņēmienā, jo Tas Kungs, Israēla Dievs, pats karoja Israēla labā.</a:t>
            </a:r>
            <a:r>
              <a:rPr kumimoji="0" lang="es-ES" sz="3200" b="1" i="0" u="none" strike="noStrike" kern="1200" cap="none" spc="0" normalizeH="0" baseline="0" noProof="0" dirty="0">
                <a:ln w="12700" cmpd="sng">
                  <a:noFill/>
                  <a:prstDash val="solid"/>
                </a:ln>
                <a:solidFill>
                  <a:srgbClr val="613E51"/>
                </a:solidFill>
                <a:effectLst/>
                <a:uLnTx/>
                <a:uFillTx/>
                <a:latin typeface="Comic Sans MS" panose="030F0702030302020204" pitchFamily="66" charset="0"/>
              </a:rPr>
              <a:t>”</a:t>
            </a:r>
            <a:endParaRPr kumimoji="0" lang="es-ES" sz="2400" b="1" i="0" u="none" strike="noStrike" kern="1200" cap="none" spc="0" normalizeH="0" baseline="0" noProof="0" dirty="0">
              <a:ln w="12700" cmpd="sng">
                <a:noFill/>
                <a:prstDash val="solid"/>
              </a:ln>
              <a:solidFill>
                <a:srgbClr val="613E51"/>
              </a:solidFill>
              <a:effectLst/>
              <a:uLnTx/>
              <a:uFillTx/>
              <a:latin typeface="Comic Sans MS" panose="030F0702030302020204" pitchFamily="66" charset="0"/>
              <a:ea typeface="+mn-ea"/>
              <a:cs typeface="+mn-cs"/>
            </a:endParaRPr>
          </a:p>
        </p:txBody>
      </p:sp>
      <p:sp>
        <p:nvSpPr>
          <p:cNvPr id="4" name="CuadroTexto 3">
            <a:extLst>
              <a:ext uri="{FF2B5EF4-FFF2-40B4-BE49-F238E27FC236}">
                <a16:creationId xmlns:a16="http://schemas.microsoft.com/office/drawing/2014/main" id="{07EE901E-494A-3B52-8411-2B6A4BDFE3DA}"/>
              </a:ext>
            </a:extLst>
          </p:cNvPr>
          <p:cNvSpPr txBox="1"/>
          <p:nvPr/>
        </p:nvSpPr>
        <p:spPr>
          <a:xfrm>
            <a:off x="229960" y="2713204"/>
            <a:ext cx="2362200" cy="400110"/>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w="12700" cmpd="sng">
                  <a:noFill/>
                  <a:prstDash val="solid"/>
                </a:ln>
                <a:solidFill>
                  <a:srgbClr val="613E51"/>
                </a:solidFill>
                <a:effectLst/>
                <a:uLnTx/>
                <a:uFillTx/>
                <a:latin typeface="Comic Sans MS" panose="030F0702030302020204" pitchFamily="66" charset="0"/>
                <a:ea typeface="+mn-ea"/>
                <a:cs typeface="+mn-cs"/>
              </a:rPr>
              <a:t>Jo</a:t>
            </a:r>
            <a:r>
              <a:rPr kumimoji="0" lang="lv-LV" sz="2000" b="1" i="0" u="none" strike="noStrike" kern="1200" cap="none" spc="0" normalizeH="0" baseline="0" noProof="0" dirty="0">
                <a:ln w="12700" cmpd="sng">
                  <a:noFill/>
                  <a:prstDash val="solid"/>
                </a:ln>
                <a:solidFill>
                  <a:srgbClr val="613E51"/>
                </a:solidFill>
                <a:effectLst/>
                <a:uLnTx/>
                <a:uFillTx/>
                <a:latin typeface="Comic Sans MS" panose="030F0702030302020204" pitchFamily="66" charset="0"/>
                <a:ea typeface="+mn-ea"/>
                <a:cs typeface="+mn-cs"/>
              </a:rPr>
              <a:t>zua</a:t>
            </a:r>
            <a:r>
              <a:rPr kumimoji="0" lang="es-ES" sz="2000" b="1" i="0" u="none" strike="noStrike" kern="1200" cap="none" spc="0" normalizeH="0" baseline="0" noProof="0" dirty="0">
                <a:ln w="12700" cmpd="sng">
                  <a:noFill/>
                  <a:prstDash val="solid"/>
                </a:ln>
                <a:solidFill>
                  <a:srgbClr val="613E51"/>
                </a:solidFill>
                <a:effectLst/>
                <a:uLnTx/>
                <a:uFillTx/>
                <a:latin typeface="Comic Sans MS" panose="030F0702030302020204" pitchFamily="66" charset="0"/>
                <a:ea typeface="+mn-ea"/>
                <a:cs typeface="+mn-cs"/>
              </a:rPr>
              <a:t> 10:42</a:t>
            </a:r>
            <a:endParaRPr kumimoji="0" lang="es-ES" sz="2000" b="0" i="0" u="none" strike="noStrike" kern="1200" cap="none" spc="0" normalizeH="0" baseline="0" noProof="0" dirty="0">
              <a:ln>
                <a:noFill/>
              </a:ln>
              <a:solidFill>
                <a:srgbClr val="613E51"/>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433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109272F-47F5-D972-CEEA-887DC22843E1}"/>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D2EA4760-494A-FB7C-9486-1330D64D03A0}"/>
              </a:ext>
            </a:extLst>
          </p:cNvPr>
          <p:cNvGraphicFramePr/>
          <p:nvPr>
            <p:extLst>
              <p:ext uri="{D42A27DB-BD31-4B8C-83A1-F6EECF244321}">
                <p14:modId xmlns:p14="http://schemas.microsoft.com/office/powerpoint/2010/main" val="2283902467"/>
              </p:ext>
            </p:extLst>
          </p:nvPr>
        </p:nvGraphicFramePr>
        <p:xfrm>
          <a:off x="4495800" y="3867148"/>
          <a:ext cx="7439025" cy="2793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450FD92C-8549-C0FB-E8B0-A87C7227018F}"/>
              </a:ext>
            </a:extLst>
          </p:cNvPr>
          <p:cNvSpPr txBox="1"/>
          <p:nvPr/>
        </p:nvSpPr>
        <p:spPr>
          <a:xfrm>
            <a:off x="409575" y="256475"/>
            <a:ext cx="6800850" cy="707886"/>
          </a:xfrm>
          <a:prstGeom prst="rect">
            <a:avLst/>
          </a:prstGeom>
          <a:noFill/>
        </p:spPr>
        <p:txBody>
          <a:bodyPr wrap="square" rtlCol="0">
            <a:spAutoFit/>
          </a:bodyPr>
          <a:lstStyle/>
          <a:p>
            <a:pPr>
              <a:spcBef>
                <a:spcPts val="600"/>
              </a:spcBef>
            </a:pPr>
            <a:r>
              <a:rPr lang="lv-LV" sz="2000" b="1" dirty="0"/>
              <a:t>Izprast karu, kura rezultātā Israēls ieņēma Kanaāna zemi, nav viegli.</a:t>
            </a:r>
          </a:p>
        </p:txBody>
      </p:sp>
      <p:pic>
        <p:nvPicPr>
          <p:cNvPr id="7" name="Imagen 6" descr="Un grupo de personas en un barco&#10;&#10;El contenido generado por IA puede ser incorrecto.">
            <a:extLst>
              <a:ext uri="{FF2B5EF4-FFF2-40B4-BE49-F238E27FC236}">
                <a16:creationId xmlns:a16="http://schemas.microsoft.com/office/drawing/2014/main" id="{FC98AD17-9172-1F8C-A168-632DD206AFD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527925" y="238125"/>
            <a:ext cx="4406900" cy="3305175"/>
          </a:xfrm>
          <a:prstGeom prst="round2DiagRect">
            <a:avLst>
              <a:gd name="adj1" fmla="val 16667"/>
              <a:gd name="adj2" fmla="val 0"/>
            </a:avLst>
          </a:prstGeom>
          <a:ln w="88900" cap="sq">
            <a:solidFill>
              <a:srgbClr val="AB193E"/>
            </a:solidFill>
            <a:miter lim="800000"/>
          </a:ln>
          <a:effectLst>
            <a:outerShdw blurRad="254000" algn="tl" rotWithShape="0">
              <a:srgbClr val="000000">
                <a:alpha val="43000"/>
              </a:srgbClr>
            </a:outerShdw>
          </a:effectLst>
        </p:spPr>
      </p:pic>
      <p:pic>
        <p:nvPicPr>
          <p:cNvPr id="9" name="Imagen 8" descr="Imagen que contiene grupo, hombre, gente, montar a caballo&#10;&#10;El contenido generado por IA puede ser incorrecto.">
            <a:extLst>
              <a:ext uri="{FF2B5EF4-FFF2-40B4-BE49-F238E27FC236}">
                <a16:creationId xmlns:a16="http://schemas.microsoft.com/office/drawing/2014/main" id="{545442D9-F2C4-4151-F1D8-B668CE01114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57175" y="3867148"/>
            <a:ext cx="3843187" cy="2793206"/>
          </a:xfrm>
          <a:prstGeom prst="round2DiagRect">
            <a:avLst>
              <a:gd name="adj1" fmla="val 0"/>
              <a:gd name="adj2" fmla="val 20801"/>
            </a:avLst>
          </a:prstGeom>
          <a:ln w="88900" cap="sq">
            <a:solidFill>
              <a:srgbClr val="AB193E"/>
            </a:solidFill>
            <a:miter lim="800000"/>
          </a:ln>
          <a:effectLst>
            <a:outerShdw blurRad="254000" algn="tl" rotWithShape="0">
              <a:srgbClr val="000000">
                <a:alpha val="43000"/>
              </a:srgbClr>
            </a:outerShdw>
          </a:effectLst>
        </p:spPr>
      </p:pic>
      <p:sp>
        <p:nvSpPr>
          <p:cNvPr id="5" name="CuadroTexto 4">
            <a:extLst>
              <a:ext uri="{FF2B5EF4-FFF2-40B4-BE49-F238E27FC236}">
                <a16:creationId xmlns:a16="http://schemas.microsoft.com/office/drawing/2014/main" id="{419F85F8-A90E-23BC-3615-B74F86241908}"/>
              </a:ext>
            </a:extLst>
          </p:cNvPr>
          <p:cNvSpPr txBox="1"/>
          <p:nvPr/>
        </p:nvSpPr>
        <p:spPr>
          <a:xfrm>
            <a:off x="409575" y="2349356"/>
            <a:ext cx="6800850" cy="1015663"/>
          </a:xfrm>
          <a:prstGeom prst="rect">
            <a:avLst/>
          </a:prstGeom>
          <a:noFill/>
        </p:spPr>
        <p:txBody>
          <a:bodyPr wrap="square">
            <a:spAutoFit/>
          </a:bodyPr>
          <a:lstStyle/>
          <a:p>
            <a:pPr>
              <a:spcBef>
                <a:spcPts val="600"/>
              </a:spcBef>
            </a:pPr>
            <a:r>
              <a:rPr lang="lv-LV" sz="2000" b="1" dirty="0"/>
              <a:t>Lai kaut ko saprastu par šo problēmu, mums ir jāiepazīstas ar Bībeles izpratni par karu un morālajām vērtībām, kas bija liktas uz spēles šajā kritiskajā vēstures brīdī.</a:t>
            </a:r>
          </a:p>
        </p:txBody>
      </p:sp>
      <p:sp>
        <p:nvSpPr>
          <p:cNvPr id="8" name="CuadroTexto 7">
            <a:extLst>
              <a:ext uri="{FF2B5EF4-FFF2-40B4-BE49-F238E27FC236}">
                <a16:creationId xmlns:a16="http://schemas.microsoft.com/office/drawing/2014/main" id="{A7F3E65F-4EB7-1E41-B190-A4D735E23632}"/>
              </a:ext>
            </a:extLst>
          </p:cNvPr>
          <p:cNvSpPr txBox="1"/>
          <p:nvPr/>
        </p:nvSpPr>
        <p:spPr>
          <a:xfrm>
            <a:off x="409575" y="1656858"/>
            <a:ext cx="6800850" cy="707886"/>
          </a:xfrm>
          <a:prstGeom prst="rect">
            <a:avLst/>
          </a:prstGeom>
          <a:noFill/>
        </p:spPr>
        <p:txBody>
          <a:bodyPr wrap="square">
            <a:spAutoFit/>
          </a:bodyPr>
          <a:lstStyle/>
          <a:p>
            <a:pPr>
              <a:spcBef>
                <a:spcPts val="600"/>
              </a:spcBef>
            </a:pPr>
            <a:r>
              <a:rPr lang="lv-LV" sz="2000" b="1" dirty="0"/>
              <a:t>Tad kāpēc tik daudz cilvēku gāja bojā un vai šādu karu var uzskatīt par "svētu"?</a:t>
            </a:r>
          </a:p>
        </p:txBody>
      </p:sp>
      <p:sp>
        <p:nvSpPr>
          <p:cNvPr id="11" name="CuadroTexto 10">
            <a:extLst>
              <a:ext uri="{FF2B5EF4-FFF2-40B4-BE49-F238E27FC236}">
                <a16:creationId xmlns:a16="http://schemas.microsoft.com/office/drawing/2014/main" id="{C1BA3ABD-9338-ABC4-EE61-3D2ADDFFC365}"/>
              </a:ext>
            </a:extLst>
          </p:cNvPr>
          <p:cNvSpPr txBox="1"/>
          <p:nvPr/>
        </p:nvSpPr>
        <p:spPr>
          <a:xfrm>
            <a:off x="409575" y="964361"/>
            <a:ext cx="6800850" cy="707886"/>
          </a:xfrm>
          <a:prstGeom prst="rect">
            <a:avLst/>
          </a:prstGeom>
          <a:noFill/>
        </p:spPr>
        <p:txBody>
          <a:bodyPr wrap="square">
            <a:spAutoFit/>
          </a:bodyPr>
          <a:lstStyle/>
          <a:p>
            <a:pPr>
              <a:spcBef>
                <a:spcPts val="600"/>
              </a:spcBef>
            </a:pPr>
            <a:r>
              <a:rPr lang="lv-LV" sz="2000" b="1" dirty="0"/>
              <a:t>Tāpat kā Dieva mērķis nekad nav bijis grēks, tā arī karš nekad nav bijis Dieva mērķis.</a:t>
            </a:r>
          </a:p>
        </p:txBody>
      </p:sp>
    </p:spTree>
    <p:extLst>
      <p:ext uri="{BB962C8B-B14F-4D97-AF65-F5344CB8AC3E}">
        <p14:creationId xmlns:p14="http://schemas.microsoft.com/office/powerpoint/2010/main" val="216160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upLeft)">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4">
                                            <p:graphicEl>
                                              <a:dgm id="{462FD557-DC1C-4D92-9C46-D5D41FEB10E4}"/>
                                            </p:graphicEl>
                                          </p:spTgt>
                                        </p:tgtEl>
                                        <p:attrNameLst>
                                          <p:attrName>style.visibility</p:attrName>
                                        </p:attrNameLst>
                                      </p:cBhvr>
                                      <p:to>
                                        <p:strVal val="visible"/>
                                      </p:to>
                                    </p:set>
                                    <p:animEffect transition="in" filter="wipe(right)">
                                      <p:cBhvr>
                                        <p:cTn id="35" dur="500"/>
                                        <p:tgtEl>
                                          <p:spTgt spid="4">
                                            <p:graphicEl>
                                              <a:dgm id="{462FD557-DC1C-4D92-9C46-D5D41FEB10E4}"/>
                                            </p:graphic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graphicEl>
                                              <a:dgm id="{AF6B4EAE-865B-4500-A4C9-40F519E4D2AA}"/>
                                            </p:graphicEl>
                                          </p:spTgt>
                                        </p:tgtEl>
                                        <p:attrNameLst>
                                          <p:attrName>style.visibility</p:attrName>
                                        </p:attrNameLst>
                                      </p:cBhvr>
                                      <p:to>
                                        <p:strVal val="visible"/>
                                      </p:to>
                                    </p:set>
                                    <p:animEffect transition="in" filter="wipe(left)">
                                      <p:cBhvr>
                                        <p:cTn id="38" dur="500"/>
                                        <p:tgtEl>
                                          <p:spTgt spid="4">
                                            <p:graphicEl>
                                              <a:dgm id="{AF6B4EAE-865B-4500-A4C9-40F519E4D2A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4">
                                            <p:graphicEl>
                                              <a:dgm id="{70FA5046-234F-49C1-A7DB-A934C6D5A7FB}"/>
                                            </p:graphicEl>
                                          </p:spTgt>
                                        </p:tgtEl>
                                        <p:attrNameLst>
                                          <p:attrName>style.visibility</p:attrName>
                                        </p:attrNameLst>
                                      </p:cBhvr>
                                      <p:to>
                                        <p:strVal val="visible"/>
                                      </p:to>
                                    </p:set>
                                    <p:animEffect transition="in" filter="wipe(right)">
                                      <p:cBhvr>
                                        <p:cTn id="43" dur="500"/>
                                        <p:tgtEl>
                                          <p:spTgt spid="4">
                                            <p:graphicEl>
                                              <a:dgm id="{70FA5046-234F-49C1-A7DB-A934C6D5A7FB}"/>
                                            </p:graphic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4">
                                            <p:graphicEl>
                                              <a:dgm id="{165CA017-8E2B-4B9D-810D-609940850FB3}"/>
                                            </p:graphicEl>
                                          </p:spTgt>
                                        </p:tgtEl>
                                        <p:attrNameLst>
                                          <p:attrName>style.visibility</p:attrName>
                                        </p:attrNameLst>
                                      </p:cBhvr>
                                      <p:to>
                                        <p:strVal val="visible"/>
                                      </p:to>
                                    </p:set>
                                    <p:animEffect transition="in" filter="wipe(left)">
                                      <p:cBhvr>
                                        <p:cTn id="46" dur="500"/>
                                        <p:tgtEl>
                                          <p:spTgt spid="4">
                                            <p:graphicEl>
                                              <a:dgm id="{165CA017-8E2B-4B9D-810D-609940850FB3}"/>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4">
                                            <p:graphicEl>
                                              <a:dgm id="{2C343801-7DFB-4419-A2C6-0702909ED7A9}"/>
                                            </p:graphicEl>
                                          </p:spTgt>
                                        </p:tgtEl>
                                        <p:attrNameLst>
                                          <p:attrName>style.visibility</p:attrName>
                                        </p:attrNameLst>
                                      </p:cBhvr>
                                      <p:to>
                                        <p:strVal val="visible"/>
                                      </p:to>
                                    </p:set>
                                    <p:animEffect transition="in" filter="wipe(right)">
                                      <p:cBhvr>
                                        <p:cTn id="51" dur="500"/>
                                        <p:tgtEl>
                                          <p:spTgt spid="4">
                                            <p:graphicEl>
                                              <a:dgm id="{2C343801-7DFB-4419-A2C6-0702909ED7A9}"/>
                                            </p:graphicEl>
                                          </p:spTgt>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
                                            <p:graphicEl>
                                              <a:dgm id="{A41CD4EF-5E4C-4702-9728-A1108EAD5149}"/>
                                            </p:graphicEl>
                                          </p:spTgt>
                                        </p:tgtEl>
                                        <p:attrNameLst>
                                          <p:attrName>style.visibility</p:attrName>
                                        </p:attrNameLst>
                                      </p:cBhvr>
                                      <p:to>
                                        <p:strVal val="visible"/>
                                      </p:to>
                                    </p:set>
                                    <p:animEffect transition="in" filter="wipe(left)">
                                      <p:cBhvr>
                                        <p:cTn id="54" dur="500"/>
                                        <p:tgtEl>
                                          <p:spTgt spid="4">
                                            <p:graphicEl>
                                              <a:dgm id="{A41CD4EF-5E4C-4702-9728-A1108EAD5149}"/>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4">
                                            <p:graphicEl>
                                              <a:dgm id="{D3EA1FA7-2952-42BA-832A-482A7A02E1B9}"/>
                                            </p:graphicEl>
                                          </p:spTgt>
                                        </p:tgtEl>
                                        <p:attrNameLst>
                                          <p:attrName>style.visibility</p:attrName>
                                        </p:attrNameLst>
                                      </p:cBhvr>
                                      <p:to>
                                        <p:strVal val="visible"/>
                                      </p:to>
                                    </p:set>
                                    <p:animEffect transition="in" filter="wipe(right)">
                                      <p:cBhvr>
                                        <p:cTn id="59" dur="500"/>
                                        <p:tgtEl>
                                          <p:spTgt spid="4">
                                            <p:graphicEl>
                                              <a:dgm id="{D3EA1FA7-2952-42BA-832A-482A7A02E1B9}"/>
                                            </p:graphicEl>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4">
                                            <p:graphicEl>
                                              <a:dgm id="{6EF1FB0D-3FAB-45D8-A1E5-71F2832C3673}"/>
                                            </p:graphicEl>
                                          </p:spTgt>
                                        </p:tgtEl>
                                        <p:attrNameLst>
                                          <p:attrName>style.visibility</p:attrName>
                                        </p:attrNameLst>
                                      </p:cBhvr>
                                      <p:to>
                                        <p:strVal val="visible"/>
                                      </p:to>
                                    </p:set>
                                    <p:animEffect transition="in" filter="wipe(left)">
                                      <p:cBhvr>
                                        <p:cTn id="62" dur="500"/>
                                        <p:tgtEl>
                                          <p:spTgt spid="4">
                                            <p:graphicEl>
                                              <a:dgm id="{6EF1FB0D-3FAB-45D8-A1E5-71F2832C3673}"/>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4">
                                            <p:graphicEl>
                                              <a:dgm id="{71446DB9-0538-4BBB-8AD0-73B4BDD479C5}"/>
                                            </p:graphicEl>
                                          </p:spTgt>
                                        </p:tgtEl>
                                        <p:attrNameLst>
                                          <p:attrName>style.visibility</p:attrName>
                                        </p:attrNameLst>
                                      </p:cBhvr>
                                      <p:to>
                                        <p:strVal val="visible"/>
                                      </p:to>
                                    </p:set>
                                    <p:animEffect transition="in" filter="wipe(right)">
                                      <p:cBhvr>
                                        <p:cTn id="67" dur="500"/>
                                        <p:tgtEl>
                                          <p:spTgt spid="4">
                                            <p:graphicEl>
                                              <a:dgm id="{71446DB9-0538-4BBB-8AD0-73B4BDD479C5}"/>
                                            </p:graphicEl>
                                          </p:spTgt>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4">
                                            <p:graphicEl>
                                              <a:dgm id="{4EE64B60-A514-4181-9FE1-3973B09F54C9}"/>
                                            </p:graphicEl>
                                          </p:spTgt>
                                        </p:tgtEl>
                                        <p:attrNameLst>
                                          <p:attrName>style.visibility</p:attrName>
                                        </p:attrNameLst>
                                      </p:cBhvr>
                                      <p:to>
                                        <p:strVal val="visible"/>
                                      </p:to>
                                    </p:set>
                                    <p:animEffect transition="in" filter="wipe(left)">
                                      <p:cBhvr>
                                        <p:cTn id="70" dur="500"/>
                                        <p:tgtEl>
                                          <p:spTgt spid="4">
                                            <p:graphicEl>
                                              <a:dgm id="{4EE64B60-A514-4181-9FE1-3973B09F54C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5" grpId="0"/>
      <p:bldP spid="8"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16" name="Conector recto 15">
            <a:extLst>
              <a:ext uri="{FF2B5EF4-FFF2-40B4-BE49-F238E27FC236}">
                <a16:creationId xmlns:a16="http://schemas.microsoft.com/office/drawing/2014/main" id="{A4001E16-43A6-E8E3-20CA-D11E5FEB9504}"/>
              </a:ext>
            </a:extLst>
          </p:cNvPr>
          <p:cNvCxnSpPr>
            <a:cxnSpLocks noGrp="1" noRot="1" noMove="1" noResize="1" noEditPoints="1" noAdjustHandles="1" noChangeArrowheads="1" noChangeShapeType="1"/>
          </p:cNvCxnSpPr>
          <p:nvPr/>
        </p:nvCxnSpPr>
        <p:spPr>
          <a:xfrm>
            <a:off x="0" y="1304925"/>
            <a:ext cx="12115800" cy="0"/>
          </a:xfrm>
          <a:prstGeom prst="line">
            <a:avLst/>
          </a:prstGeom>
          <a:ln w="57150">
            <a:gradFill flip="none" rotWithShape="1">
              <a:gsLst>
                <a:gs pos="0">
                  <a:srgbClr val="0004FE"/>
                </a:gs>
                <a:gs pos="52000">
                  <a:srgbClr val="0004FE"/>
                </a:gs>
                <a:gs pos="52000">
                  <a:srgbClr val="FBCD09"/>
                </a:gs>
                <a:gs pos="100000">
                  <a:srgbClr val="FBCD09"/>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3" name="CuadroTexto 2">
            <a:extLst>
              <a:ext uri="{FF2B5EF4-FFF2-40B4-BE49-F238E27FC236}">
                <a16:creationId xmlns:a16="http://schemas.microsoft.com/office/drawing/2014/main" id="{979BF9C8-D64E-39AA-67F0-5CE6E14F55C3}"/>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dirty="0">
                <a:ln/>
                <a:solidFill>
                  <a:schemeClr val="accent3"/>
                </a:solidFill>
              </a:rPr>
              <a:t>JAUTĀJUMS PAR NETAISNĪBU</a:t>
            </a:r>
          </a:p>
        </p:txBody>
      </p:sp>
      <p:sp>
        <p:nvSpPr>
          <p:cNvPr id="5" name="CuadroTexto 4">
            <a:extLst>
              <a:ext uri="{FF2B5EF4-FFF2-40B4-BE49-F238E27FC236}">
                <a16:creationId xmlns:a16="http://schemas.microsoft.com/office/drawing/2014/main" id="{0CB22E68-1730-D699-44A4-C97130B6A79D}"/>
              </a:ext>
            </a:extLst>
          </p:cNvPr>
          <p:cNvSpPr txBox="1"/>
          <p:nvPr/>
        </p:nvSpPr>
        <p:spPr>
          <a:xfrm>
            <a:off x="1638299" y="607516"/>
            <a:ext cx="8915400" cy="646331"/>
          </a:xfrm>
          <a:prstGeom prst="rect">
            <a:avLst/>
          </a:prstGeom>
          <a:noFill/>
        </p:spPr>
        <p:txBody>
          <a:bodyPr wrap="square">
            <a:spAutoFit/>
            <a:scene3d>
              <a:camera prst="orthographicFront"/>
              <a:lightRig rig="threePt" dir="t"/>
            </a:scene3d>
            <a:sp3d extrusionH="57150">
              <a:bevelT w="38100" h="38100"/>
            </a:sp3d>
          </a:bodyPr>
          <a:lstStyle/>
          <a:p>
            <a:pPr algn="ctr"/>
            <a:r>
              <a:rPr lang="lv-LV" dirty="0">
                <a:solidFill>
                  <a:srgbClr val="1B91A1"/>
                </a:solidFill>
                <a:latin typeface="Comic Sans MS" panose="030F0702030302020204" pitchFamily="66" charset="0"/>
              </a:rPr>
              <a:t>"Un ceturtajā paaudzē viņi atkal nāks šurp, jo amoriešu ļaunums vēl nav pilnībā izaudzis" (1.Moz.15:16).</a:t>
            </a:r>
          </a:p>
        </p:txBody>
      </p:sp>
      <p:sp>
        <p:nvSpPr>
          <p:cNvPr id="6" name="CuadroTexto 5">
            <a:extLst>
              <a:ext uri="{FF2B5EF4-FFF2-40B4-BE49-F238E27FC236}">
                <a16:creationId xmlns:a16="http://schemas.microsoft.com/office/drawing/2014/main" id="{B907812C-A126-F55A-0EEE-66B3291366EE}"/>
              </a:ext>
            </a:extLst>
          </p:cNvPr>
          <p:cNvSpPr txBox="1"/>
          <p:nvPr/>
        </p:nvSpPr>
        <p:spPr>
          <a:xfrm>
            <a:off x="2800350" y="1320522"/>
            <a:ext cx="9315449" cy="1015663"/>
          </a:xfrm>
          <a:prstGeom prst="rect">
            <a:avLst/>
          </a:prstGeom>
          <a:noFill/>
        </p:spPr>
        <p:txBody>
          <a:bodyPr wrap="square" rtlCol="0">
            <a:spAutoFit/>
          </a:bodyPr>
          <a:lstStyle/>
          <a:p>
            <a:pPr>
              <a:spcBef>
                <a:spcPts val="600"/>
              </a:spcBef>
            </a:pPr>
            <a:r>
              <a:rPr lang="lv-LV" sz="2000" b="1" dirty="0"/>
              <a:t>Arheoloģija ir atklājusi, ka Kanaānas reliģija bija tieši tāda, kā teikts Bībelē: burvestības, zīlēšana, saziņa ar mirušajiem, spiritisms... un bērnu upurēšana! (5.Moz.gr.18:9-12).</a:t>
            </a:r>
          </a:p>
        </p:txBody>
      </p:sp>
      <p:pic>
        <p:nvPicPr>
          <p:cNvPr id="8" name="Imagen 7" descr="Imagen que contiene interior, tabla, edificio, florero&#10;&#10;El contenido generado por IA puede ser incorrecto.">
            <a:extLst>
              <a:ext uri="{FF2B5EF4-FFF2-40B4-BE49-F238E27FC236}">
                <a16:creationId xmlns:a16="http://schemas.microsoft.com/office/drawing/2014/main" id="{3382B556-94BA-53C5-6310-B3023F154E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7739" y="1453872"/>
            <a:ext cx="2481072" cy="2919984"/>
          </a:xfrm>
          <a:prstGeom prst="rect">
            <a:avLst/>
          </a:prstGeom>
          <a:ln w="88900" cap="sq" cmpd="thickThin">
            <a:solidFill>
              <a:srgbClr val="9F4726"/>
            </a:solidFill>
            <a:prstDash val="solid"/>
            <a:miter lim="800000"/>
          </a:ln>
          <a:effectLst>
            <a:innerShdw blurRad="76200">
              <a:srgbClr val="000000"/>
            </a:innerShdw>
          </a:effectLst>
        </p:spPr>
      </p:pic>
      <p:pic>
        <p:nvPicPr>
          <p:cNvPr id="10" name="Imagen 9" descr="Un grupo de personas en un escenario&#10;&#10;El contenido generado por IA puede ser incorrecto.">
            <a:extLst>
              <a:ext uri="{FF2B5EF4-FFF2-40B4-BE49-F238E27FC236}">
                <a16:creationId xmlns:a16="http://schemas.microsoft.com/office/drawing/2014/main" id="{F07916F7-0220-A106-84A0-29336FE5A5AC}"/>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6203061" y="3910574"/>
            <a:ext cx="5791200" cy="2710282"/>
          </a:xfrm>
          <a:prstGeom prst="rect">
            <a:avLst/>
          </a:prstGeom>
          <a:ln w="88900" cap="sq" cmpd="thickThin">
            <a:solidFill>
              <a:schemeClr val="bg2">
                <a:lumMod val="40000"/>
                <a:lumOff val="60000"/>
              </a:schemeClr>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451F0456-8156-1CB9-869C-4CCE5A16F5FF}"/>
              </a:ext>
            </a:extLst>
          </p:cNvPr>
          <p:cNvSpPr txBox="1"/>
          <p:nvPr/>
        </p:nvSpPr>
        <p:spPr>
          <a:xfrm>
            <a:off x="2838448" y="3899177"/>
            <a:ext cx="3257551" cy="2554545"/>
          </a:xfrm>
          <a:prstGeom prst="rect">
            <a:avLst/>
          </a:prstGeom>
          <a:noFill/>
        </p:spPr>
        <p:txBody>
          <a:bodyPr wrap="square">
            <a:spAutoFit/>
          </a:bodyPr>
          <a:lstStyle/>
          <a:p>
            <a:pPr>
              <a:spcBef>
                <a:spcPts val="600"/>
              </a:spcBef>
            </a:pPr>
            <a:r>
              <a:rPr lang="lv-LV" sz="2000" b="1" dirty="0"/>
              <a:t>Beidzot bija jālikvidē šie novirziena rituāli, kas pazemināja cilvēku morāli un veicināja visdažādākos netikumus. Kanaāniešu iznīcināšana - vismaz uz laiku - novērstu cilvēces morālo degradāciju.</a:t>
            </a:r>
          </a:p>
        </p:txBody>
      </p:sp>
      <p:pic>
        <p:nvPicPr>
          <p:cNvPr id="14" name="Imagen 13" descr="Mapa&#10;&#10;El contenido generado por IA puede ser incorrecto.">
            <a:extLst>
              <a:ext uri="{FF2B5EF4-FFF2-40B4-BE49-F238E27FC236}">
                <a16:creationId xmlns:a16="http://schemas.microsoft.com/office/drawing/2014/main" id="{0FC1CFBA-5BE0-9280-D9A1-DD111B0CA60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97739" y="4591050"/>
            <a:ext cx="2481072" cy="2076450"/>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6A92BA91-94B6-F88F-2B13-E0A560DC5ACD}"/>
              </a:ext>
            </a:extLst>
          </p:cNvPr>
          <p:cNvSpPr txBox="1"/>
          <p:nvPr/>
        </p:nvSpPr>
        <p:spPr>
          <a:xfrm>
            <a:off x="2800348" y="2975967"/>
            <a:ext cx="9315452" cy="707886"/>
          </a:xfrm>
          <a:prstGeom prst="rect">
            <a:avLst/>
          </a:prstGeom>
          <a:noFill/>
        </p:spPr>
        <p:txBody>
          <a:bodyPr wrap="square">
            <a:spAutoFit/>
          </a:bodyPr>
          <a:lstStyle/>
          <a:p>
            <a:pPr>
              <a:spcBef>
                <a:spcPts val="600"/>
              </a:spcBef>
            </a:pPr>
            <a:r>
              <a:rPr lang="lv-LV" sz="2000" b="1" dirty="0"/>
              <a:t>Lai gan šāda prakse bija izplatīta jau Ābrahāma laikā, Dievs deva viņiem vairāk nekā 400 gadus, lai labotu savu uzvedību.</a:t>
            </a:r>
          </a:p>
        </p:txBody>
      </p:sp>
      <p:sp>
        <p:nvSpPr>
          <p:cNvPr id="9" name="CuadroTexto 8">
            <a:extLst>
              <a:ext uri="{FF2B5EF4-FFF2-40B4-BE49-F238E27FC236}">
                <a16:creationId xmlns:a16="http://schemas.microsoft.com/office/drawing/2014/main" id="{28446076-8980-220A-0F74-D910EF5BE49F}"/>
              </a:ext>
            </a:extLst>
          </p:cNvPr>
          <p:cNvSpPr txBox="1"/>
          <p:nvPr/>
        </p:nvSpPr>
        <p:spPr>
          <a:xfrm>
            <a:off x="2800347" y="2302133"/>
            <a:ext cx="9315452" cy="707886"/>
          </a:xfrm>
          <a:prstGeom prst="rect">
            <a:avLst/>
          </a:prstGeom>
          <a:noFill/>
        </p:spPr>
        <p:txBody>
          <a:bodyPr wrap="square">
            <a:spAutoFit/>
          </a:bodyPr>
          <a:lstStyle/>
          <a:p>
            <a:pPr>
              <a:spcBef>
                <a:spcPts val="600"/>
              </a:spcBef>
            </a:pPr>
            <a:r>
              <a:rPr lang="lv-LV" sz="2000" b="1" dirty="0"/>
              <a:t>Tam jāpievieno "svētās prostitūcijas" rituāls, kas diez vai bija svēts un ko praktizēja gan priesteri, gan priesterienes.</a:t>
            </a:r>
          </a:p>
        </p:txBody>
      </p:sp>
    </p:spTree>
    <p:extLst>
      <p:ext uri="{BB962C8B-B14F-4D97-AF65-F5344CB8AC3E}">
        <p14:creationId xmlns:p14="http://schemas.microsoft.com/office/powerpoint/2010/main" val="86246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ox(out)">
                                      <p:cBhvr>
                                        <p:cTn id="21" dur="750"/>
                                        <p:tgtEl>
                                          <p:spTgt spid="8"/>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5"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4"/>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left)">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900" decel="100000" fill="hold"/>
                                        <p:tgtEl>
                                          <p:spTgt spid="1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4"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36B04805-8236-8BD1-3FD1-0986F90BE663}"/>
              </a:ext>
            </a:extLst>
          </p:cNvPr>
          <p:cNvSpPr>
            <a:spLocks noGrp="1" noRot="1" noMove="1" noResize="1" noEditPoints="1" noAdjustHandles="1" noChangeArrowheads="1" noChangeShapeType="1"/>
          </p:cNvSpPr>
          <p:nvPr/>
        </p:nvSpPr>
        <p:spPr>
          <a:xfrm>
            <a:off x="0" y="0"/>
            <a:ext cx="12192000" cy="1353054"/>
          </a:xfrm>
          <a:prstGeom prst="rect">
            <a:avLst/>
          </a:prstGeom>
          <a:solidFill>
            <a:schemeClr val="bg1">
              <a:alpha val="62000"/>
            </a:schemeClr>
          </a:solidFill>
          <a:ln>
            <a:noFill/>
          </a:ln>
          <a:effectLst>
            <a:outerShdw blurRad="50800" dist="38100" dir="5400000" algn="t" rotWithShape="0">
              <a:srgbClr val="C0324A">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9A6C686-8E64-640E-9879-CFD360855672}"/>
              </a:ext>
            </a:extLst>
          </p:cNvPr>
          <p:cNvSpPr txBox="1"/>
          <p:nvPr/>
        </p:nvSpPr>
        <p:spPr>
          <a:xfrm>
            <a:off x="0" y="0"/>
            <a:ext cx="12192000" cy="769441"/>
          </a:xfrm>
          <a:prstGeom prst="rect">
            <a:avLst/>
          </a:prstGeom>
          <a:noFill/>
        </p:spPr>
        <p:txBody>
          <a:bodyPr wrap="square">
            <a:spAutoFit/>
            <a:scene3d>
              <a:camera prst="orthographicFront"/>
              <a:lightRig rig="brightRoom" dir="t"/>
            </a:scene3d>
            <a:sp3d extrusionH="57150" prstMaterial="softEdge">
              <a:bevelT w="25400" h="38100"/>
            </a:sp3d>
          </a:bodyPr>
          <a:lstStyle/>
          <a:p>
            <a:pPr algn="ctr"/>
            <a:r>
              <a:rPr lang="lv-LV" sz="4400" b="1" dirty="0">
                <a:ln/>
                <a:solidFill>
                  <a:srgbClr val="118B9D"/>
                </a:solidFill>
                <a:effectLst>
                  <a:outerShdw blurRad="38100" dist="38100" dir="2700000" algn="tl">
                    <a:srgbClr val="000000">
                      <a:alpha val="43137"/>
                    </a:srgbClr>
                  </a:outerShdw>
                </a:effectLst>
              </a:rPr>
              <a:t>AUGSTĀKAIS TIESNESIS</a:t>
            </a:r>
            <a:endParaRPr lang="es-ES" sz="4400" b="1" dirty="0">
              <a:ln/>
              <a:solidFill>
                <a:srgbClr val="118B9D"/>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B263949E-1CA8-59A1-B650-D4FDC84EBD80}"/>
              </a:ext>
            </a:extLst>
          </p:cNvPr>
          <p:cNvSpPr txBox="1"/>
          <p:nvPr/>
        </p:nvSpPr>
        <p:spPr>
          <a:xfrm>
            <a:off x="828675" y="683716"/>
            <a:ext cx="1053465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2">
                    <a:lumMod val="50000"/>
                  </a:schemeClr>
                </a:solidFill>
                <a:latin typeface="Comic Sans MS" panose="030F0702030302020204" pitchFamily="66" charset="0"/>
              </a:rPr>
              <a:t>“</a:t>
            </a:r>
            <a:r>
              <a:rPr lang="lv-LV" b="1" dirty="0">
                <a:solidFill>
                  <a:schemeClr val="accent2">
                    <a:lumMod val="50000"/>
                  </a:schemeClr>
                </a:solidFill>
                <a:latin typeface="Comic Sans MS" panose="030F0702030302020204" pitchFamily="66" charset="0"/>
              </a:rPr>
              <a:t>Dievs ir taisns tiesnesis un tāds Dievs, kas brīdina ik dienas. Ja kas negrib atgriezties pie Dieva, tad Viņš trin Savu zobenu, ir uzvilcis Savu loku un tēmē" (Psalmi 7:12-13).</a:t>
            </a:r>
          </a:p>
        </p:txBody>
      </p:sp>
      <p:sp>
        <p:nvSpPr>
          <p:cNvPr id="6" name="CuadroTexto 5">
            <a:extLst>
              <a:ext uri="{FF2B5EF4-FFF2-40B4-BE49-F238E27FC236}">
                <a16:creationId xmlns:a16="http://schemas.microsoft.com/office/drawing/2014/main" id="{D82FB6D4-0E5F-E54D-1E10-4FF5387612FE}"/>
              </a:ext>
            </a:extLst>
          </p:cNvPr>
          <p:cNvSpPr txBox="1"/>
          <p:nvPr/>
        </p:nvSpPr>
        <p:spPr>
          <a:xfrm>
            <a:off x="123825" y="1460256"/>
            <a:ext cx="7771644" cy="1015663"/>
          </a:xfrm>
          <a:prstGeom prst="rect">
            <a:avLst/>
          </a:prstGeom>
          <a:noFill/>
        </p:spPr>
        <p:txBody>
          <a:bodyPr wrap="square" rtlCol="0">
            <a:spAutoFit/>
          </a:bodyPr>
          <a:lstStyle/>
          <a:p>
            <a:pPr>
              <a:spcBef>
                <a:spcPts val="600"/>
              </a:spcBef>
            </a:pPr>
            <a:r>
              <a:rPr lang="lv-LV" sz="2000" b="1" dirty="0"/>
              <a:t>Mīlestība un taisnīgums ir Dieva rakstura pamats. Tas padara Viņu par taisnīgu un objektīvu Tiesnesi, kurš atliek sodu, lai grēcinieks varētu atgriezties, bet kurš necietīs ļaunumu mūžīgi.</a:t>
            </a:r>
          </a:p>
        </p:txBody>
      </p:sp>
      <p:pic>
        <p:nvPicPr>
          <p:cNvPr id="4" name="Imagen 3" descr="Un dibujo de una persona con una niña&#10;&#10;El contenido generado por IA puede ser incorrecto.">
            <a:extLst>
              <a:ext uri="{FF2B5EF4-FFF2-40B4-BE49-F238E27FC236}">
                <a16:creationId xmlns:a16="http://schemas.microsoft.com/office/drawing/2014/main" id="{6C7D2DBC-5649-6364-3DFE-50F01C92D39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996995" y="1353054"/>
            <a:ext cx="4071180" cy="5404843"/>
          </a:xfrm>
          <a:prstGeom prst="rect">
            <a:avLst/>
          </a:prstGeom>
          <a:effectLst>
            <a:innerShdw blurRad="114300">
              <a:prstClr val="black"/>
            </a:innerShdw>
          </a:effectLst>
        </p:spPr>
      </p:pic>
      <p:pic>
        <p:nvPicPr>
          <p:cNvPr id="8" name="Imagen 7" descr="Imagen que contiene tabla, interior, parado, pastel&#10;&#10;El contenido generado por IA puede ser incorrecto.">
            <a:extLst>
              <a:ext uri="{FF2B5EF4-FFF2-40B4-BE49-F238E27FC236}">
                <a16:creationId xmlns:a16="http://schemas.microsoft.com/office/drawing/2014/main" id="{C9EF08E7-5480-7D53-3C83-034456447E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7162" y="3606401"/>
            <a:ext cx="2291557" cy="2946799"/>
          </a:xfrm>
          <a:prstGeom prst="rect">
            <a:avLst/>
          </a:prstGeom>
          <a:solidFill>
            <a:srgbClr val="FFFFFF">
              <a:shade val="85000"/>
            </a:srgbClr>
          </a:solidFill>
          <a:ln w="88900" cap="sq">
            <a:solidFill>
              <a:srgbClr val="14A1B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B5E50BE7-F17E-B07B-21EA-DB1E87589D46}"/>
              </a:ext>
            </a:extLst>
          </p:cNvPr>
          <p:cNvSpPr txBox="1"/>
          <p:nvPr/>
        </p:nvSpPr>
        <p:spPr>
          <a:xfrm>
            <a:off x="2752724" y="3495675"/>
            <a:ext cx="5129971" cy="1631216"/>
          </a:xfrm>
          <a:prstGeom prst="rect">
            <a:avLst/>
          </a:prstGeom>
          <a:noFill/>
        </p:spPr>
        <p:txBody>
          <a:bodyPr wrap="square">
            <a:spAutoFit/>
          </a:bodyPr>
          <a:lstStyle/>
          <a:p>
            <a:pPr>
              <a:spcBef>
                <a:spcPts val="600"/>
              </a:spcBef>
            </a:pPr>
            <a:r>
              <a:rPr lang="lv-LV" sz="2000" b="1" dirty="0"/>
              <a:t>Dieva vēlme bija nodibināt šajā teritorijā taisnīgu valdību, kas būtu piemērs visām tautām, motivējot tās paaugstināt savu morāles izpratni un tādējādi panākt mieru un taisnīgumu visā pasaulē (5.Moz.4:5-6).</a:t>
            </a:r>
          </a:p>
        </p:txBody>
      </p:sp>
      <p:sp>
        <p:nvSpPr>
          <p:cNvPr id="7" name="CuadroTexto 6">
            <a:extLst>
              <a:ext uri="{FF2B5EF4-FFF2-40B4-BE49-F238E27FC236}">
                <a16:creationId xmlns:a16="http://schemas.microsoft.com/office/drawing/2014/main" id="{29F6289A-A81A-3FEF-DB12-4FC4322740A1}"/>
              </a:ext>
            </a:extLst>
          </p:cNvPr>
          <p:cNvSpPr txBox="1"/>
          <p:nvPr/>
        </p:nvSpPr>
        <p:spPr>
          <a:xfrm>
            <a:off x="123824" y="2475919"/>
            <a:ext cx="7771643" cy="1015663"/>
          </a:xfrm>
          <a:prstGeom prst="rect">
            <a:avLst/>
          </a:prstGeom>
          <a:noFill/>
        </p:spPr>
        <p:txBody>
          <a:bodyPr wrap="square">
            <a:spAutoFit/>
          </a:bodyPr>
          <a:lstStyle/>
          <a:p>
            <a:pPr>
              <a:spcBef>
                <a:spcPts val="600"/>
              </a:spcBef>
            </a:pPr>
            <a:r>
              <a:rPr lang="lv-LV" sz="2000" b="1" dirty="0"/>
              <a:t>Kanaānas iekarošana netika uzsākta imperiālistisku motīvu dēļ, bet gan pēc dievišķas pavēles, lai izpildītu sodu, ko bija pelnījuši tās ļaunie iedzīvotāji.</a:t>
            </a:r>
          </a:p>
        </p:txBody>
      </p:sp>
      <p:sp>
        <p:nvSpPr>
          <p:cNvPr id="12" name="CuadroTexto 11">
            <a:extLst>
              <a:ext uri="{FF2B5EF4-FFF2-40B4-BE49-F238E27FC236}">
                <a16:creationId xmlns:a16="http://schemas.microsoft.com/office/drawing/2014/main" id="{F1A6F8C4-FAF5-2188-37D5-A2936B75C87D}"/>
              </a:ext>
            </a:extLst>
          </p:cNvPr>
          <p:cNvSpPr txBox="1"/>
          <p:nvPr/>
        </p:nvSpPr>
        <p:spPr>
          <a:xfrm>
            <a:off x="2752724" y="5434667"/>
            <a:ext cx="5142743" cy="1015663"/>
          </a:xfrm>
          <a:prstGeom prst="rect">
            <a:avLst/>
          </a:prstGeom>
          <a:noFill/>
        </p:spPr>
        <p:txBody>
          <a:bodyPr wrap="square">
            <a:spAutoFit/>
          </a:bodyPr>
          <a:lstStyle/>
          <a:p>
            <a:pPr>
              <a:spcBef>
                <a:spcPts val="600"/>
              </a:spcBef>
            </a:pPr>
            <a:r>
              <a:rPr lang="lv-LV" sz="2000" b="1" dirty="0"/>
              <a:t>Kā Karotājs un Tiesnesis Dievs ir apņēmies ieviest, stabilizēt un uzturēt likuma varu, kas ir Viņa rakstura atspoguļojums.</a:t>
            </a:r>
          </a:p>
        </p:txBody>
      </p:sp>
    </p:spTree>
    <p:extLst>
      <p:ext uri="{BB962C8B-B14F-4D97-AF65-F5344CB8AC3E}">
        <p14:creationId xmlns:p14="http://schemas.microsoft.com/office/powerpoint/2010/main" val="271578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17" presetClass="entr" presetSubtype="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ppt_h/2"/>
                                          </p:val>
                                        </p:tav>
                                        <p:tav tm="100000">
                                          <p:val>
                                            <p:strVal val="#ppt_y"/>
                                          </p:val>
                                        </p:tav>
                                      </p:tavLst>
                                    </p:anim>
                                    <p:anim calcmode="lin" valueType="num">
                                      <p:cBhvr>
                                        <p:cTn id="22" dur="500" fill="hold"/>
                                        <p:tgtEl>
                                          <p:spTgt spid="4"/>
                                        </p:tgtEl>
                                        <p:attrNameLst>
                                          <p:attrName>ppt_w</p:attrName>
                                        </p:attrNameLst>
                                      </p:cBhvr>
                                      <p:tavLst>
                                        <p:tav tm="0">
                                          <p:val>
                                            <p:strVal val="#ppt_w"/>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 calcmode="lin" valueType="num">
                                      <p:cBhvr>
                                        <p:cTn id="40" dur="500" fill="hold"/>
                                        <p:tgtEl>
                                          <p:spTgt spid="8"/>
                                        </p:tgtEl>
                                        <p:attrNameLst>
                                          <p:attrName>style.rotation</p:attrName>
                                        </p:attrNameLst>
                                      </p:cBhvr>
                                      <p:tavLst>
                                        <p:tav tm="0">
                                          <p:val>
                                            <p:fltVal val="360"/>
                                          </p:val>
                                        </p:tav>
                                        <p:tav tm="100000">
                                          <p:val>
                                            <p:fltVal val="0"/>
                                          </p:val>
                                        </p:tav>
                                      </p:tavLst>
                                    </p:anim>
                                    <p:animEffect transition="in" filter="fade">
                                      <p:cBhvr>
                                        <p:cTn id="41" dur="500"/>
                                        <p:tgtEl>
                                          <p:spTgt spid="8"/>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DDB8A5E-AB2C-7671-AF12-51C30D62941F}"/>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D70EEA2A-1933-E22E-EEE9-7E2392BE299F}"/>
              </a:ext>
            </a:extLst>
          </p:cNvPr>
          <p:cNvSpPr>
            <a:spLocks noGrp="1" noRot="1" noMove="1" noResize="1" noEditPoints="1" noAdjustHandles="1" noChangeArrowheads="1" noChangeShapeType="1"/>
          </p:cNvSpPr>
          <p:nvPr/>
        </p:nvSpPr>
        <p:spPr>
          <a:xfrm>
            <a:off x="0" y="0"/>
            <a:ext cx="12192000" cy="1566642"/>
          </a:xfrm>
          <a:prstGeom prst="rect">
            <a:avLst/>
          </a:prstGeom>
          <a:gradFill>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descr="Imagen que contiene bailarín, persona, deporte, hombre&#10;&#10;El contenido generado por IA puede ser incorrecto.">
            <a:extLst>
              <a:ext uri="{FF2B5EF4-FFF2-40B4-BE49-F238E27FC236}">
                <a16:creationId xmlns:a16="http://schemas.microsoft.com/office/drawing/2014/main" id="{DCABE28D-6258-3247-3771-2B5B4C01769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3458" y="4597219"/>
            <a:ext cx="2757949" cy="2068462"/>
          </a:xfrm>
          <a:prstGeom prst="ellipse">
            <a:avLst/>
          </a:prstGeom>
          <a:ln w="63500" cap="rnd">
            <a:solidFill>
              <a:schemeClr val="bg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1" name="Imagen 10" descr="Un grupo de personas disfrazadas posando&#10;&#10;El contenido generado por IA puede ser incorrecto.">
            <a:extLst>
              <a:ext uri="{FF2B5EF4-FFF2-40B4-BE49-F238E27FC236}">
                <a16:creationId xmlns:a16="http://schemas.microsoft.com/office/drawing/2014/main" id="{20CA9841-9291-76E9-9C08-D17307C6310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63459" y="2394769"/>
            <a:ext cx="2757949" cy="2068462"/>
          </a:xfrm>
          <a:prstGeom prst="ellipse">
            <a:avLst/>
          </a:prstGeom>
          <a:ln w="63500" cap="rnd">
            <a:solidFill>
              <a:schemeClr val="bg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sp>
        <p:nvSpPr>
          <p:cNvPr id="3" name="CuadroTexto 2">
            <a:extLst>
              <a:ext uri="{FF2B5EF4-FFF2-40B4-BE49-F238E27FC236}">
                <a16:creationId xmlns:a16="http://schemas.microsoft.com/office/drawing/2014/main" id="{C7118395-C89A-BF19-E912-F8FE08B86D16}"/>
              </a:ext>
            </a:extLst>
          </p:cNvPr>
          <p:cNvSpPr txBox="1"/>
          <p:nvPr/>
        </p:nvSpPr>
        <p:spPr>
          <a:xfrm>
            <a:off x="0" y="0"/>
            <a:ext cx="12192000" cy="769441"/>
          </a:xfrm>
          <a:prstGeom prst="rect">
            <a:avLst/>
          </a:prstGeom>
          <a:noFill/>
        </p:spPr>
        <p:txBody>
          <a:bodyPr wrap="square">
            <a:spAutoFit/>
          </a:bodyPr>
          <a:lstStyle/>
          <a:p>
            <a:pPr algn="ctr"/>
            <a:r>
              <a:rPr lang="es-ES" sz="4400" b="1" spc="50" dirty="0">
                <a:ln w="0"/>
                <a:solidFill>
                  <a:schemeClr val="bg2">
                    <a:lumMod val="60000"/>
                    <a:lumOff val="40000"/>
                  </a:schemeClr>
                </a:solidFill>
                <a:effectLst>
                  <a:innerShdw blurRad="63500" dist="50800" dir="13500000">
                    <a:srgbClr val="000000">
                      <a:alpha val="50000"/>
                    </a:srgbClr>
                  </a:innerShdw>
                </a:effectLst>
              </a:rPr>
              <a:t>BĪBELES IZPRATNE PAR KARU</a:t>
            </a:r>
          </a:p>
        </p:txBody>
      </p:sp>
      <p:sp>
        <p:nvSpPr>
          <p:cNvPr id="5" name="CuadroTexto 4">
            <a:extLst>
              <a:ext uri="{FF2B5EF4-FFF2-40B4-BE49-F238E27FC236}">
                <a16:creationId xmlns:a16="http://schemas.microsoft.com/office/drawing/2014/main" id="{BA298BCF-C03B-2046-4033-E19FB1C3D54B}"/>
              </a:ext>
            </a:extLst>
          </p:cNvPr>
          <p:cNvSpPr txBox="1"/>
          <p:nvPr/>
        </p:nvSpPr>
        <p:spPr>
          <a:xfrm>
            <a:off x="700087" y="645616"/>
            <a:ext cx="10791825" cy="923330"/>
          </a:xfrm>
          <a:prstGeom prst="rect">
            <a:avLst/>
          </a:prstGeom>
          <a:noFill/>
        </p:spPr>
        <p:txBody>
          <a:bodyPr wrap="square">
            <a:spAutoFit/>
          </a:bodyPr>
          <a:lstStyle/>
          <a:p>
            <a:pPr algn="ct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Un tu šodien atzīsi, ka Tas Kungs, tavs Dievs, ir tas pats, kas iet tavā priekšā kā rijēja uguns: Viņš tos iznīcinās un nospiedīs ceļos tavā priekšā, ka tu varēsi tos izdzīt un steigšus tos iznīcināsi, kā Tas Kungs tev to ir sacījis.</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5.Mozus </a:t>
            </a:r>
            <a:r>
              <a:rPr lang="es-ES"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9:3)</a:t>
            </a:r>
          </a:p>
        </p:txBody>
      </p:sp>
      <p:sp>
        <p:nvSpPr>
          <p:cNvPr id="6" name="CuadroTexto 5">
            <a:extLst>
              <a:ext uri="{FF2B5EF4-FFF2-40B4-BE49-F238E27FC236}">
                <a16:creationId xmlns:a16="http://schemas.microsoft.com/office/drawing/2014/main" id="{ECFB18C0-DB58-7E22-5E3A-63331E288116}"/>
              </a:ext>
            </a:extLst>
          </p:cNvPr>
          <p:cNvSpPr txBox="1"/>
          <p:nvPr/>
        </p:nvSpPr>
        <p:spPr>
          <a:xfrm>
            <a:off x="108156" y="1568946"/>
            <a:ext cx="10373032" cy="707886"/>
          </a:xfrm>
          <a:prstGeom prst="rect">
            <a:avLst/>
          </a:prstGeom>
          <a:noFill/>
        </p:spPr>
        <p:txBody>
          <a:bodyPr wrap="square" rtlCol="0">
            <a:spAutoFit/>
          </a:bodyPr>
          <a:lstStyle/>
          <a:p>
            <a:pPr>
              <a:spcBef>
                <a:spcPts val="600"/>
              </a:spcBef>
            </a:pPr>
            <a:r>
              <a:rPr lang="lv-LV" sz="2000" b="1" dirty="0"/>
              <a:t>Saskaņā ar Bībeli kariem bija jāaprobežojas ar īpašām situācijām, un tos noteica pats Dievs. Šie ir noteikumi, kas regulēja Dieva atļautos karus:</a:t>
            </a:r>
          </a:p>
        </p:txBody>
      </p:sp>
      <p:graphicFrame>
        <p:nvGraphicFramePr>
          <p:cNvPr id="4" name="Diagrama 3">
            <a:extLst>
              <a:ext uri="{FF2B5EF4-FFF2-40B4-BE49-F238E27FC236}">
                <a16:creationId xmlns:a16="http://schemas.microsoft.com/office/drawing/2014/main" id="{DFB86971-4B8E-A0D5-6C42-2FA207A17575}"/>
              </a:ext>
            </a:extLst>
          </p:cNvPr>
          <p:cNvGraphicFramePr/>
          <p:nvPr>
            <p:extLst>
              <p:ext uri="{D42A27DB-BD31-4B8C-83A1-F6EECF244321}">
                <p14:modId xmlns:p14="http://schemas.microsoft.com/office/powerpoint/2010/main" val="4196908384"/>
              </p:ext>
            </p:extLst>
          </p:nvPr>
        </p:nvGraphicFramePr>
        <p:xfrm>
          <a:off x="2703554" y="2279136"/>
          <a:ext cx="9458951" cy="452053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55508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3"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3)">
                                      <p:cBhvr>
                                        <p:cTn id="24" dur="750"/>
                                        <p:tgtEl>
                                          <p:spTgt spid="11"/>
                                        </p:tgtEl>
                                      </p:cBhvr>
                                    </p:animEffect>
                                  </p:childTnLst>
                                </p:cTn>
                              </p:par>
                              <p:par>
                                <p:cTn id="25" presetID="21" presetClass="entr" presetSubtype="3"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3)">
                                      <p:cBhvr>
                                        <p:cTn id="27" dur="750"/>
                                        <p:tgtEl>
                                          <p:spTgt spid="9"/>
                                        </p:tgtEl>
                                      </p:cBhvr>
                                    </p:animEffect>
                                  </p:childTnLst>
                                </p:cTn>
                              </p:par>
                            </p:childTnLst>
                          </p:cTn>
                        </p:par>
                        <p:par>
                          <p:cTn id="28" fill="hold">
                            <p:stCondLst>
                              <p:cond delay="75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graphicEl>
                                              <a:dgm id="{9BFF7371-E42F-4AE2-BB9A-98491E9DACC9}"/>
                                            </p:graphicEl>
                                          </p:spTgt>
                                        </p:tgtEl>
                                        <p:attrNameLst>
                                          <p:attrName>style.visibility</p:attrName>
                                        </p:attrNameLst>
                                      </p:cBhvr>
                                      <p:to>
                                        <p:strVal val="visible"/>
                                      </p:to>
                                    </p:set>
                                    <p:animEffect transition="in" filter="wipe(left)">
                                      <p:cBhvr>
                                        <p:cTn id="36" dur="500"/>
                                        <p:tgtEl>
                                          <p:spTgt spid="4">
                                            <p:graphicEl>
                                              <a:dgm id="{9BFF7371-E42F-4AE2-BB9A-98491E9DACC9}"/>
                                            </p:graphicEl>
                                          </p:spTgt>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
                                            <p:graphicEl>
                                              <a:dgm id="{AE74F7CC-BEAC-4A37-851F-82FF8547FEF0}"/>
                                            </p:graphicEl>
                                          </p:spTgt>
                                        </p:tgtEl>
                                        <p:attrNameLst>
                                          <p:attrName>style.visibility</p:attrName>
                                        </p:attrNameLst>
                                      </p:cBhvr>
                                      <p:to>
                                        <p:strVal val="visible"/>
                                      </p:to>
                                    </p:set>
                                    <p:anim calcmode="lin" valueType="num">
                                      <p:cBhvr>
                                        <p:cTn id="39" dur="500" fill="hold"/>
                                        <p:tgtEl>
                                          <p:spTgt spid="4">
                                            <p:graphicEl>
                                              <a:dgm id="{AE74F7CC-BEAC-4A37-851F-82FF8547FEF0}"/>
                                            </p:graphicEl>
                                          </p:spTgt>
                                        </p:tgtEl>
                                        <p:attrNameLst>
                                          <p:attrName>ppt_w</p:attrName>
                                        </p:attrNameLst>
                                      </p:cBhvr>
                                      <p:tavLst>
                                        <p:tav tm="0">
                                          <p:val>
                                            <p:fltVal val="0"/>
                                          </p:val>
                                        </p:tav>
                                        <p:tav tm="100000">
                                          <p:val>
                                            <p:strVal val="#ppt_w"/>
                                          </p:val>
                                        </p:tav>
                                      </p:tavLst>
                                    </p:anim>
                                    <p:anim calcmode="lin" valueType="num">
                                      <p:cBhvr>
                                        <p:cTn id="40" dur="500" fill="hold"/>
                                        <p:tgtEl>
                                          <p:spTgt spid="4">
                                            <p:graphicEl>
                                              <a:dgm id="{AE74F7CC-BEAC-4A37-851F-82FF8547FEF0}"/>
                                            </p:graphicEl>
                                          </p:spTgt>
                                        </p:tgtEl>
                                        <p:attrNameLst>
                                          <p:attrName>ppt_h</p:attrName>
                                        </p:attrNameLst>
                                      </p:cBhvr>
                                      <p:tavLst>
                                        <p:tav tm="0">
                                          <p:val>
                                            <p:fltVal val="0"/>
                                          </p:val>
                                        </p:tav>
                                        <p:tav tm="100000">
                                          <p:val>
                                            <p:strVal val="#ppt_h"/>
                                          </p:val>
                                        </p:tav>
                                      </p:tavLst>
                                    </p:anim>
                                    <p:animEffect transition="in" filter="fade">
                                      <p:cBhvr>
                                        <p:cTn id="41" dur="500"/>
                                        <p:tgtEl>
                                          <p:spTgt spid="4">
                                            <p:graphicEl>
                                              <a:dgm id="{AE74F7CC-BEAC-4A37-851F-82FF8547FEF0}"/>
                                            </p:graphicEl>
                                          </p:spTgt>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4">
                                            <p:graphicEl>
                                              <a:dgm id="{24154291-EA21-463F-8989-C20BFCE21A66}"/>
                                            </p:graphicEl>
                                          </p:spTgt>
                                        </p:tgtEl>
                                        <p:attrNameLst>
                                          <p:attrName>style.visibility</p:attrName>
                                        </p:attrNameLst>
                                      </p:cBhvr>
                                      <p:to>
                                        <p:strVal val="visible"/>
                                      </p:to>
                                    </p:set>
                                    <p:animEffect transition="in" filter="wipe(left)">
                                      <p:cBhvr>
                                        <p:cTn id="45" dur="500"/>
                                        <p:tgtEl>
                                          <p:spTgt spid="4">
                                            <p:graphicEl>
                                              <a:dgm id="{24154291-EA21-463F-8989-C20BFCE21A66}"/>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4">
                                            <p:graphicEl>
                                              <a:dgm id="{084B62E5-F22E-4F07-B5B1-770FC4A73F38}"/>
                                            </p:graphicEl>
                                          </p:spTgt>
                                        </p:tgtEl>
                                        <p:attrNameLst>
                                          <p:attrName>style.visibility</p:attrName>
                                        </p:attrNameLst>
                                      </p:cBhvr>
                                      <p:to>
                                        <p:strVal val="visible"/>
                                      </p:to>
                                    </p:set>
                                    <p:anim calcmode="lin" valueType="num">
                                      <p:cBhvr>
                                        <p:cTn id="50" dur="500" fill="hold"/>
                                        <p:tgtEl>
                                          <p:spTgt spid="4">
                                            <p:graphicEl>
                                              <a:dgm id="{084B62E5-F22E-4F07-B5B1-770FC4A73F38}"/>
                                            </p:graphicEl>
                                          </p:spTgt>
                                        </p:tgtEl>
                                        <p:attrNameLst>
                                          <p:attrName>ppt_w</p:attrName>
                                        </p:attrNameLst>
                                      </p:cBhvr>
                                      <p:tavLst>
                                        <p:tav tm="0">
                                          <p:val>
                                            <p:fltVal val="0"/>
                                          </p:val>
                                        </p:tav>
                                        <p:tav tm="100000">
                                          <p:val>
                                            <p:strVal val="#ppt_w"/>
                                          </p:val>
                                        </p:tav>
                                      </p:tavLst>
                                    </p:anim>
                                    <p:anim calcmode="lin" valueType="num">
                                      <p:cBhvr>
                                        <p:cTn id="51" dur="500" fill="hold"/>
                                        <p:tgtEl>
                                          <p:spTgt spid="4">
                                            <p:graphicEl>
                                              <a:dgm id="{084B62E5-F22E-4F07-B5B1-770FC4A73F38}"/>
                                            </p:graphicEl>
                                          </p:spTgt>
                                        </p:tgtEl>
                                        <p:attrNameLst>
                                          <p:attrName>ppt_h</p:attrName>
                                        </p:attrNameLst>
                                      </p:cBhvr>
                                      <p:tavLst>
                                        <p:tav tm="0">
                                          <p:val>
                                            <p:fltVal val="0"/>
                                          </p:val>
                                        </p:tav>
                                        <p:tav tm="100000">
                                          <p:val>
                                            <p:strVal val="#ppt_h"/>
                                          </p:val>
                                        </p:tav>
                                      </p:tavLst>
                                    </p:anim>
                                    <p:animEffect transition="in" filter="fade">
                                      <p:cBhvr>
                                        <p:cTn id="52" dur="500"/>
                                        <p:tgtEl>
                                          <p:spTgt spid="4">
                                            <p:graphicEl>
                                              <a:dgm id="{084B62E5-F22E-4F07-B5B1-770FC4A73F38}"/>
                                            </p:graphicEl>
                                          </p:spTgt>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4">
                                            <p:graphicEl>
                                              <a:dgm id="{6217C05A-B1F4-4ED6-B575-E5B67FAC8085}"/>
                                            </p:graphicEl>
                                          </p:spTgt>
                                        </p:tgtEl>
                                        <p:attrNameLst>
                                          <p:attrName>style.visibility</p:attrName>
                                        </p:attrNameLst>
                                      </p:cBhvr>
                                      <p:to>
                                        <p:strVal val="visible"/>
                                      </p:to>
                                    </p:set>
                                    <p:animEffect transition="in" filter="wipe(left)">
                                      <p:cBhvr>
                                        <p:cTn id="56" dur="500"/>
                                        <p:tgtEl>
                                          <p:spTgt spid="4">
                                            <p:graphicEl>
                                              <a:dgm id="{6217C05A-B1F4-4ED6-B575-E5B67FAC8085}"/>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4">
                                            <p:graphicEl>
                                              <a:dgm id="{281349C6-0B2D-4342-BA0D-1069848ADF44}"/>
                                            </p:graphicEl>
                                          </p:spTgt>
                                        </p:tgtEl>
                                        <p:attrNameLst>
                                          <p:attrName>style.visibility</p:attrName>
                                        </p:attrNameLst>
                                      </p:cBhvr>
                                      <p:to>
                                        <p:strVal val="visible"/>
                                      </p:to>
                                    </p:set>
                                    <p:anim calcmode="lin" valueType="num">
                                      <p:cBhvr>
                                        <p:cTn id="61" dur="500" fill="hold"/>
                                        <p:tgtEl>
                                          <p:spTgt spid="4">
                                            <p:graphicEl>
                                              <a:dgm id="{281349C6-0B2D-4342-BA0D-1069848ADF44}"/>
                                            </p:graphicEl>
                                          </p:spTgt>
                                        </p:tgtEl>
                                        <p:attrNameLst>
                                          <p:attrName>ppt_w</p:attrName>
                                        </p:attrNameLst>
                                      </p:cBhvr>
                                      <p:tavLst>
                                        <p:tav tm="0">
                                          <p:val>
                                            <p:fltVal val="0"/>
                                          </p:val>
                                        </p:tav>
                                        <p:tav tm="100000">
                                          <p:val>
                                            <p:strVal val="#ppt_w"/>
                                          </p:val>
                                        </p:tav>
                                      </p:tavLst>
                                    </p:anim>
                                    <p:anim calcmode="lin" valueType="num">
                                      <p:cBhvr>
                                        <p:cTn id="62" dur="500" fill="hold"/>
                                        <p:tgtEl>
                                          <p:spTgt spid="4">
                                            <p:graphicEl>
                                              <a:dgm id="{281349C6-0B2D-4342-BA0D-1069848ADF44}"/>
                                            </p:graphicEl>
                                          </p:spTgt>
                                        </p:tgtEl>
                                        <p:attrNameLst>
                                          <p:attrName>ppt_h</p:attrName>
                                        </p:attrNameLst>
                                      </p:cBhvr>
                                      <p:tavLst>
                                        <p:tav tm="0">
                                          <p:val>
                                            <p:fltVal val="0"/>
                                          </p:val>
                                        </p:tav>
                                        <p:tav tm="100000">
                                          <p:val>
                                            <p:strVal val="#ppt_h"/>
                                          </p:val>
                                        </p:tav>
                                      </p:tavLst>
                                    </p:anim>
                                    <p:animEffect transition="in" filter="fade">
                                      <p:cBhvr>
                                        <p:cTn id="63" dur="500"/>
                                        <p:tgtEl>
                                          <p:spTgt spid="4">
                                            <p:graphicEl>
                                              <a:dgm id="{281349C6-0B2D-4342-BA0D-1069848ADF44}"/>
                                            </p:graphicEl>
                                          </p:spTgt>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4">
                                            <p:graphicEl>
                                              <a:dgm id="{38128BB0-E918-4A63-8D8F-D120DA0FE575}"/>
                                            </p:graphicEl>
                                          </p:spTgt>
                                        </p:tgtEl>
                                        <p:attrNameLst>
                                          <p:attrName>style.visibility</p:attrName>
                                        </p:attrNameLst>
                                      </p:cBhvr>
                                      <p:to>
                                        <p:strVal val="visible"/>
                                      </p:to>
                                    </p:set>
                                    <p:animEffect transition="in" filter="wipe(left)">
                                      <p:cBhvr>
                                        <p:cTn id="67" dur="500"/>
                                        <p:tgtEl>
                                          <p:spTgt spid="4">
                                            <p:graphicEl>
                                              <a:dgm id="{38128BB0-E918-4A63-8D8F-D120DA0FE575}"/>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4">
                                            <p:graphicEl>
                                              <a:dgm id="{65A11B11-D3EA-424D-9450-54F6BB2D110C}"/>
                                            </p:graphicEl>
                                          </p:spTgt>
                                        </p:tgtEl>
                                        <p:attrNameLst>
                                          <p:attrName>style.visibility</p:attrName>
                                        </p:attrNameLst>
                                      </p:cBhvr>
                                      <p:to>
                                        <p:strVal val="visible"/>
                                      </p:to>
                                    </p:set>
                                    <p:anim calcmode="lin" valueType="num">
                                      <p:cBhvr>
                                        <p:cTn id="72" dur="500" fill="hold"/>
                                        <p:tgtEl>
                                          <p:spTgt spid="4">
                                            <p:graphicEl>
                                              <a:dgm id="{65A11B11-D3EA-424D-9450-54F6BB2D110C}"/>
                                            </p:graphicEl>
                                          </p:spTgt>
                                        </p:tgtEl>
                                        <p:attrNameLst>
                                          <p:attrName>ppt_w</p:attrName>
                                        </p:attrNameLst>
                                      </p:cBhvr>
                                      <p:tavLst>
                                        <p:tav tm="0">
                                          <p:val>
                                            <p:fltVal val="0"/>
                                          </p:val>
                                        </p:tav>
                                        <p:tav tm="100000">
                                          <p:val>
                                            <p:strVal val="#ppt_w"/>
                                          </p:val>
                                        </p:tav>
                                      </p:tavLst>
                                    </p:anim>
                                    <p:anim calcmode="lin" valueType="num">
                                      <p:cBhvr>
                                        <p:cTn id="73" dur="500" fill="hold"/>
                                        <p:tgtEl>
                                          <p:spTgt spid="4">
                                            <p:graphicEl>
                                              <a:dgm id="{65A11B11-D3EA-424D-9450-54F6BB2D110C}"/>
                                            </p:graphicEl>
                                          </p:spTgt>
                                        </p:tgtEl>
                                        <p:attrNameLst>
                                          <p:attrName>ppt_h</p:attrName>
                                        </p:attrNameLst>
                                      </p:cBhvr>
                                      <p:tavLst>
                                        <p:tav tm="0">
                                          <p:val>
                                            <p:fltVal val="0"/>
                                          </p:val>
                                        </p:tav>
                                        <p:tav tm="100000">
                                          <p:val>
                                            <p:strVal val="#ppt_h"/>
                                          </p:val>
                                        </p:tav>
                                      </p:tavLst>
                                    </p:anim>
                                    <p:animEffect transition="in" filter="fade">
                                      <p:cBhvr>
                                        <p:cTn id="74" dur="500"/>
                                        <p:tgtEl>
                                          <p:spTgt spid="4">
                                            <p:graphicEl>
                                              <a:dgm id="{65A11B11-D3EA-424D-9450-54F6BB2D110C}"/>
                                            </p:graphicEl>
                                          </p:spTgt>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4">
                                            <p:graphicEl>
                                              <a:dgm id="{1DCE2BA5-D9E7-462A-B62F-97CD8A40DB03}"/>
                                            </p:graphicEl>
                                          </p:spTgt>
                                        </p:tgtEl>
                                        <p:attrNameLst>
                                          <p:attrName>style.visibility</p:attrName>
                                        </p:attrNameLst>
                                      </p:cBhvr>
                                      <p:to>
                                        <p:strVal val="visible"/>
                                      </p:to>
                                    </p:set>
                                    <p:animEffect transition="in" filter="wipe(left)">
                                      <p:cBhvr>
                                        <p:cTn id="78" dur="500"/>
                                        <p:tgtEl>
                                          <p:spTgt spid="4">
                                            <p:graphicEl>
                                              <a:dgm id="{1DCE2BA5-D9E7-462A-B62F-97CD8A40DB03}"/>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4">
                                            <p:graphicEl>
                                              <a:dgm id="{8831F3A7-B6A1-4F0C-9F12-00A36A593EC3}"/>
                                            </p:graphicEl>
                                          </p:spTgt>
                                        </p:tgtEl>
                                        <p:attrNameLst>
                                          <p:attrName>style.visibility</p:attrName>
                                        </p:attrNameLst>
                                      </p:cBhvr>
                                      <p:to>
                                        <p:strVal val="visible"/>
                                      </p:to>
                                    </p:set>
                                    <p:anim calcmode="lin" valueType="num">
                                      <p:cBhvr>
                                        <p:cTn id="83" dur="500" fill="hold"/>
                                        <p:tgtEl>
                                          <p:spTgt spid="4">
                                            <p:graphicEl>
                                              <a:dgm id="{8831F3A7-B6A1-4F0C-9F12-00A36A593EC3}"/>
                                            </p:graphicEl>
                                          </p:spTgt>
                                        </p:tgtEl>
                                        <p:attrNameLst>
                                          <p:attrName>ppt_w</p:attrName>
                                        </p:attrNameLst>
                                      </p:cBhvr>
                                      <p:tavLst>
                                        <p:tav tm="0">
                                          <p:val>
                                            <p:fltVal val="0"/>
                                          </p:val>
                                        </p:tav>
                                        <p:tav tm="100000">
                                          <p:val>
                                            <p:strVal val="#ppt_w"/>
                                          </p:val>
                                        </p:tav>
                                      </p:tavLst>
                                    </p:anim>
                                    <p:anim calcmode="lin" valueType="num">
                                      <p:cBhvr>
                                        <p:cTn id="84" dur="500" fill="hold"/>
                                        <p:tgtEl>
                                          <p:spTgt spid="4">
                                            <p:graphicEl>
                                              <a:dgm id="{8831F3A7-B6A1-4F0C-9F12-00A36A593EC3}"/>
                                            </p:graphicEl>
                                          </p:spTgt>
                                        </p:tgtEl>
                                        <p:attrNameLst>
                                          <p:attrName>ppt_h</p:attrName>
                                        </p:attrNameLst>
                                      </p:cBhvr>
                                      <p:tavLst>
                                        <p:tav tm="0">
                                          <p:val>
                                            <p:fltVal val="0"/>
                                          </p:val>
                                        </p:tav>
                                        <p:tav tm="100000">
                                          <p:val>
                                            <p:strVal val="#ppt_h"/>
                                          </p:val>
                                        </p:tav>
                                      </p:tavLst>
                                    </p:anim>
                                    <p:animEffect transition="in" filter="fade">
                                      <p:cBhvr>
                                        <p:cTn id="85" dur="500"/>
                                        <p:tgtEl>
                                          <p:spTgt spid="4">
                                            <p:graphicEl>
                                              <a:dgm id="{8831F3A7-B6A1-4F0C-9F12-00A36A593EC3}"/>
                                            </p:graphicEl>
                                          </p:spTgt>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4">
                                            <p:graphicEl>
                                              <a:dgm id="{080E79A0-2389-4C01-901B-EC399F7A70FB}"/>
                                            </p:graphicEl>
                                          </p:spTgt>
                                        </p:tgtEl>
                                        <p:attrNameLst>
                                          <p:attrName>style.visibility</p:attrName>
                                        </p:attrNameLst>
                                      </p:cBhvr>
                                      <p:to>
                                        <p:strVal val="visible"/>
                                      </p:to>
                                    </p:set>
                                    <p:animEffect transition="in" filter="wipe(left)">
                                      <p:cBhvr>
                                        <p:cTn id="89" dur="500"/>
                                        <p:tgtEl>
                                          <p:spTgt spid="4">
                                            <p:graphicEl>
                                              <a:dgm id="{080E79A0-2389-4C01-901B-EC399F7A70FB}"/>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4">
                                            <p:graphicEl>
                                              <a:dgm id="{25949BFB-8531-4404-AC7B-DE8EACFB641D}"/>
                                            </p:graphicEl>
                                          </p:spTgt>
                                        </p:tgtEl>
                                        <p:attrNameLst>
                                          <p:attrName>style.visibility</p:attrName>
                                        </p:attrNameLst>
                                      </p:cBhvr>
                                      <p:to>
                                        <p:strVal val="visible"/>
                                      </p:to>
                                    </p:set>
                                    <p:anim calcmode="lin" valueType="num">
                                      <p:cBhvr>
                                        <p:cTn id="94" dur="500" fill="hold"/>
                                        <p:tgtEl>
                                          <p:spTgt spid="4">
                                            <p:graphicEl>
                                              <a:dgm id="{25949BFB-8531-4404-AC7B-DE8EACFB641D}"/>
                                            </p:graphicEl>
                                          </p:spTgt>
                                        </p:tgtEl>
                                        <p:attrNameLst>
                                          <p:attrName>ppt_w</p:attrName>
                                        </p:attrNameLst>
                                      </p:cBhvr>
                                      <p:tavLst>
                                        <p:tav tm="0">
                                          <p:val>
                                            <p:fltVal val="0"/>
                                          </p:val>
                                        </p:tav>
                                        <p:tav tm="100000">
                                          <p:val>
                                            <p:strVal val="#ppt_w"/>
                                          </p:val>
                                        </p:tav>
                                      </p:tavLst>
                                    </p:anim>
                                    <p:anim calcmode="lin" valueType="num">
                                      <p:cBhvr>
                                        <p:cTn id="95" dur="500" fill="hold"/>
                                        <p:tgtEl>
                                          <p:spTgt spid="4">
                                            <p:graphicEl>
                                              <a:dgm id="{25949BFB-8531-4404-AC7B-DE8EACFB641D}"/>
                                            </p:graphicEl>
                                          </p:spTgt>
                                        </p:tgtEl>
                                        <p:attrNameLst>
                                          <p:attrName>ppt_h</p:attrName>
                                        </p:attrNameLst>
                                      </p:cBhvr>
                                      <p:tavLst>
                                        <p:tav tm="0">
                                          <p:val>
                                            <p:fltVal val="0"/>
                                          </p:val>
                                        </p:tav>
                                        <p:tav tm="100000">
                                          <p:val>
                                            <p:strVal val="#ppt_h"/>
                                          </p:val>
                                        </p:tav>
                                      </p:tavLst>
                                    </p:anim>
                                    <p:animEffect transition="in" filter="fade">
                                      <p:cBhvr>
                                        <p:cTn id="96" dur="500"/>
                                        <p:tgtEl>
                                          <p:spTgt spid="4">
                                            <p:graphicEl>
                                              <a:dgm id="{25949BFB-8531-4404-AC7B-DE8EACFB641D}"/>
                                            </p:graphicEl>
                                          </p:spTgt>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4">
                                            <p:graphicEl>
                                              <a:dgm id="{20B86878-CB99-4878-9CAF-DAA83D8B4BBA}"/>
                                            </p:graphicEl>
                                          </p:spTgt>
                                        </p:tgtEl>
                                        <p:attrNameLst>
                                          <p:attrName>style.visibility</p:attrName>
                                        </p:attrNameLst>
                                      </p:cBhvr>
                                      <p:to>
                                        <p:strVal val="visible"/>
                                      </p:to>
                                    </p:set>
                                    <p:animEffect transition="in" filter="wipe(left)">
                                      <p:cBhvr>
                                        <p:cTn id="100" dur="500"/>
                                        <p:tgtEl>
                                          <p:spTgt spid="4">
                                            <p:graphicEl>
                                              <a:dgm id="{20B86878-CB99-4878-9CAF-DAA83D8B4BBA}"/>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4">
                                            <p:graphicEl>
                                              <a:dgm id="{FEF755CF-ECD6-4835-8D5C-EA830F06A519}"/>
                                            </p:graphicEl>
                                          </p:spTgt>
                                        </p:tgtEl>
                                        <p:attrNameLst>
                                          <p:attrName>style.visibility</p:attrName>
                                        </p:attrNameLst>
                                      </p:cBhvr>
                                      <p:to>
                                        <p:strVal val="visible"/>
                                      </p:to>
                                    </p:set>
                                    <p:anim calcmode="lin" valueType="num">
                                      <p:cBhvr>
                                        <p:cTn id="105" dur="500" fill="hold"/>
                                        <p:tgtEl>
                                          <p:spTgt spid="4">
                                            <p:graphicEl>
                                              <a:dgm id="{FEF755CF-ECD6-4835-8D5C-EA830F06A519}"/>
                                            </p:graphicEl>
                                          </p:spTgt>
                                        </p:tgtEl>
                                        <p:attrNameLst>
                                          <p:attrName>ppt_w</p:attrName>
                                        </p:attrNameLst>
                                      </p:cBhvr>
                                      <p:tavLst>
                                        <p:tav tm="0">
                                          <p:val>
                                            <p:fltVal val="0"/>
                                          </p:val>
                                        </p:tav>
                                        <p:tav tm="100000">
                                          <p:val>
                                            <p:strVal val="#ppt_w"/>
                                          </p:val>
                                        </p:tav>
                                      </p:tavLst>
                                    </p:anim>
                                    <p:anim calcmode="lin" valueType="num">
                                      <p:cBhvr>
                                        <p:cTn id="106" dur="500" fill="hold"/>
                                        <p:tgtEl>
                                          <p:spTgt spid="4">
                                            <p:graphicEl>
                                              <a:dgm id="{FEF755CF-ECD6-4835-8D5C-EA830F06A519}"/>
                                            </p:graphicEl>
                                          </p:spTgt>
                                        </p:tgtEl>
                                        <p:attrNameLst>
                                          <p:attrName>ppt_h</p:attrName>
                                        </p:attrNameLst>
                                      </p:cBhvr>
                                      <p:tavLst>
                                        <p:tav tm="0">
                                          <p:val>
                                            <p:fltVal val="0"/>
                                          </p:val>
                                        </p:tav>
                                        <p:tav tm="100000">
                                          <p:val>
                                            <p:strVal val="#ppt_h"/>
                                          </p:val>
                                        </p:tav>
                                      </p:tavLst>
                                    </p:anim>
                                    <p:animEffect transition="in" filter="fade">
                                      <p:cBhvr>
                                        <p:cTn id="107" dur="500"/>
                                        <p:tgtEl>
                                          <p:spTgt spid="4">
                                            <p:graphicEl>
                                              <a:dgm id="{FEF755CF-ECD6-4835-8D5C-EA830F06A519}"/>
                                            </p:graphicEl>
                                          </p:spTgt>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4">
                                            <p:graphicEl>
                                              <a:dgm id="{E1558316-8C16-4EDD-93C8-298AAF0743A7}"/>
                                            </p:graphicEl>
                                          </p:spTgt>
                                        </p:tgtEl>
                                        <p:attrNameLst>
                                          <p:attrName>style.visibility</p:attrName>
                                        </p:attrNameLst>
                                      </p:cBhvr>
                                      <p:to>
                                        <p:strVal val="visible"/>
                                      </p:to>
                                    </p:set>
                                    <p:animEffect transition="in" filter="wipe(left)">
                                      <p:cBhvr>
                                        <p:cTn id="111" dur="500"/>
                                        <p:tgtEl>
                                          <p:spTgt spid="4">
                                            <p:graphicEl>
                                              <a:dgm id="{E1558316-8C16-4EDD-93C8-298AAF0743A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BAF33CC-D118-44B2-57DE-9A6E342767DB}"/>
              </a:ext>
            </a:extLst>
          </p:cNvPr>
          <p:cNvSpPr txBox="1"/>
          <p:nvPr/>
        </p:nvSpPr>
        <p:spPr>
          <a:xfrm>
            <a:off x="2282336" y="0"/>
            <a:ext cx="9909663" cy="769441"/>
          </a:xfrm>
          <a:prstGeom prst="rect">
            <a:avLst/>
          </a:prstGeom>
          <a:noFill/>
        </p:spPr>
        <p:txBody>
          <a:bodyPr wrap="square">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IZNĪCINĀTI PĒC IZVĒLES</a:t>
            </a:r>
          </a:p>
        </p:txBody>
      </p:sp>
      <p:sp>
        <p:nvSpPr>
          <p:cNvPr id="5" name="CuadroTexto 4">
            <a:extLst>
              <a:ext uri="{FF2B5EF4-FFF2-40B4-BE49-F238E27FC236}">
                <a16:creationId xmlns:a16="http://schemas.microsoft.com/office/drawing/2014/main" id="{3A6E1E90-FACD-4D7C-2AC4-875A408269A8}"/>
              </a:ext>
            </a:extLst>
          </p:cNvPr>
          <p:cNvSpPr txBox="1"/>
          <p:nvPr/>
        </p:nvSpPr>
        <p:spPr>
          <a:xfrm>
            <a:off x="2144486" y="616636"/>
            <a:ext cx="10210800" cy="923330"/>
          </a:xfrm>
          <a:prstGeom prst="rect">
            <a:avLst/>
          </a:prstGeom>
          <a:noFill/>
        </p:spPr>
        <p:txBody>
          <a:bodyPr wrap="square">
            <a:spAutoFit/>
          </a:bodyPr>
          <a:lstStyle/>
          <a:p>
            <a:pPr algn="ctr"/>
            <a:r>
              <a:rPr lang="lv-LV" b="1" dirty="0">
                <a:solidFill>
                  <a:schemeClr val="accent5">
                    <a:lumMod val="75000"/>
                  </a:schemeClr>
                </a:solidFill>
                <a:latin typeface="Comic Sans MS" panose="030F0702030302020204" pitchFamily="66" charset="0"/>
              </a:rPr>
              <a:t>Tā Jozua pakļāva visu zemi, un proti: gan kalnu zemi, gan dienvidu zemi, gan līdzenumu, gan pakalnus ar visiem viņu ķēniņiem; viņš neatstāja dzīvu nevienu, piepildīdams iznīcības lāstu, tā kā Tas Kungs, Israēla Dievs, bija pavēlējis</a:t>
            </a:r>
            <a:r>
              <a:rPr lang="es-ES" b="1" dirty="0">
                <a:solidFill>
                  <a:schemeClr val="accent5">
                    <a:lumMod val="75000"/>
                  </a:schemeClr>
                </a:solidFill>
                <a:latin typeface="Comic Sans MS" panose="030F0702030302020204" pitchFamily="66" charset="0"/>
              </a:rPr>
              <a:t>” </a:t>
            </a:r>
            <a:r>
              <a:rPr lang="es-ES" sz="1400" b="1" dirty="0">
                <a:solidFill>
                  <a:schemeClr val="accent5">
                    <a:lumMod val="75000"/>
                  </a:schemeClr>
                </a:solidFill>
                <a:latin typeface="Comic Sans MS" panose="030F0702030302020204" pitchFamily="66" charset="0"/>
              </a:rPr>
              <a:t>(J</a:t>
            </a:r>
            <a:r>
              <a:rPr lang="lv-LV" sz="1400" b="1" dirty="0">
                <a:solidFill>
                  <a:schemeClr val="accent5">
                    <a:lumMod val="75000"/>
                  </a:schemeClr>
                </a:solidFill>
                <a:latin typeface="Comic Sans MS" panose="030F0702030302020204" pitchFamily="66" charset="0"/>
              </a:rPr>
              <a:t>ozua </a:t>
            </a:r>
            <a:r>
              <a:rPr lang="es-ES" sz="1400" b="1" dirty="0">
                <a:solidFill>
                  <a:schemeClr val="accent5">
                    <a:lumMod val="75000"/>
                  </a:schemeClr>
                </a:solidFill>
                <a:latin typeface="Comic Sans MS" panose="030F0702030302020204" pitchFamily="66" charset="0"/>
              </a:rPr>
              <a:t>10:40)</a:t>
            </a:r>
          </a:p>
        </p:txBody>
      </p:sp>
      <p:sp>
        <p:nvSpPr>
          <p:cNvPr id="6" name="CuadroTexto 5">
            <a:extLst>
              <a:ext uri="{FF2B5EF4-FFF2-40B4-BE49-F238E27FC236}">
                <a16:creationId xmlns:a16="http://schemas.microsoft.com/office/drawing/2014/main" id="{495D6F0C-59B7-4BC2-F850-E1F8D2191D44}"/>
              </a:ext>
            </a:extLst>
          </p:cNvPr>
          <p:cNvSpPr txBox="1"/>
          <p:nvPr/>
        </p:nvSpPr>
        <p:spPr>
          <a:xfrm>
            <a:off x="145254" y="1694975"/>
            <a:ext cx="6176888" cy="1015663"/>
          </a:xfrm>
          <a:prstGeom prst="rect">
            <a:avLst/>
          </a:prstGeom>
          <a:noFill/>
        </p:spPr>
        <p:txBody>
          <a:bodyPr wrap="square" rtlCol="0">
            <a:spAutoFit/>
          </a:bodyPr>
          <a:lstStyle/>
          <a:p>
            <a:pPr>
              <a:spcBef>
                <a:spcPts val="600"/>
              </a:spcBef>
            </a:pPr>
            <a:r>
              <a:rPr lang="lv-LV" sz="2000" b="1" dirty="0"/>
              <a:t>Visa Kanaānas teritorija tika pasludināta par anatēmu, tas ir, nodota iznīcībai. Katrai dzīvai būtnei bija jāmirst (5. Moz. 20:16-18; Joz. 10:40).</a:t>
            </a:r>
          </a:p>
        </p:txBody>
      </p:sp>
      <p:graphicFrame>
        <p:nvGraphicFramePr>
          <p:cNvPr id="15" name="Diagrama 14">
            <a:extLst>
              <a:ext uri="{FF2B5EF4-FFF2-40B4-BE49-F238E27FC236}">
                <a16:creationId xmlns:a16="http://schemas.microsoft.com/office/drawing/2014/main" id="{F75B1A08-66DB-0E4D-DBA7-79405482F5C8}"/>
              </a:ext>
            </a:extLst>
          </p:cNvPr>
          <p:cNvGraphicFramePr/>
          <p:nvPr>
            <p:extLst>
              <p:ext uri="{D42A27DB-BD31-4B8C-83A1-F6EECF244321}">
                <p14:modId xmlns:p14="http://schemas.microsoft.com/office/powerpoint/2010/main" val="3508210724"/>
              </p:ext>
            </p:extLst>
          </p:nvPr>
        </p:nvGraphicFramePr>
        <p:xfrm>
          <a:off x="6185175" y="1734303"/>
          <a:ext cx="3245567" cy="3287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0357B5CD-4097-D560-08CD-0953ECB4E433}"/>
              </a:ext>
            </a:extLst>
          </p:cNvPr>
          <p:cNvSpPr txBox="1"/>
          <p:nvPr/>
        </p:nvSpPr>
        <p:spPr>
          <a:xfrm>
            <a:off x="2606801" y="5162151"/>
            <a:ext cx="9460863" cy="1015663"/>
          </a:xfrm>
          <a:prstGeom prst="rect">
            <a:avLst/>
          </a:prstGeom>
          <a:noFill/>
        </p:spPr>
        <p:txBody>
          <a:bodyPr wrap="square" rtlCol="0">
            <a:spAutoFit/>
          </a:bodyPr>
          <a:lstStyle/>
          <a:p>
            <a:pPr>
              <a:spcBef>
                <a:spcPts val="600"/>
              </a:spcBef>
            </a:pPr>
            <a:r>
              <a:rPr lang="lv-LV" sz="2000" b="1" dirty="0"/>
              <a:t>Dieva priekšā uz kanaāniešiem un izraēliešiem raudzījās vienādi - objektīvi. Atšķirība bija tāda, ka vieni izvēlējās turpināt savu dumpību pret Dievu, bet citi izvēlējās Viņam paklausīt.</a:t>
            </a:r>
          </a:p>
        </p:txBody>
      </p:sp>
      <p:pic>
        <p:nvPicPr>
          <p:cNvPr id="10" name="Imagen 9" descr="Imagen que contiene persona, edificio, exterior, hombre&#10;&#10;El contenido generado por IA puede ser incorrecto.">
            <a:extLst>
              <a:ext uri="{FF2B5EF4-FFF2-40B4-BE49-F238E27FC236}">
                <a16:creationId xmlns:a16="http://schemas.microsoft.com/office/drawing/2014/main" id="{B5618BD7-EDBD-18ED-D036-B898125BE0D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328904" y="1592449"/>
            <a:ext cx="2738760" cy="3569702"/>
          </a:xfrm>
          <a:prstGeom prst="snip2DiagRect">
            <a:avLst/>
          </a:prstGeom>
          <a:solidFill>
            <a:srgbClr val="FFFFFF">
              <a:shade val="85000"/>
            </a:srgbClr>
          </a:solidFill>
          <a:ln w="38100" cap="sq">
            <a:solidFill>
              <a:schemeClr val="accent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 niño acostado en un sillón&#10;&#10;El contenido generado por IA puede ser incorrecto.">
            <a:extLst>
              <a:ext uri="{FF2B5EF4-FFF2-40B4-BE49-F238E27FC236}">
                <a16:creationId xmlns:a16="http://schemas.microsoft.com/office/drawing/2014/main" id="{6A84B33F-6FAD-03A7-8DD0-901915095FD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850432" y="3199656"/>
            <a:ext cx="3245568" cy="1883308"/>
          </a:xfrm>
          <a:prstGeom prst="snip2DiagRect">
            <a:avLst>
              <a:gd name="adj1" fmla="val 18795"/>
              <a:gd name="adj2" fmla="val 0"/>
            </a:avLst>
          </a:prstGeom>
          <a:solidFill>
            <a:srgbClr val="FFFFFF">
              <a:shade val="85000"/>
            </a:srgbClr>
          </a:solidFill>
          <a:ln w="38100" cap="sq">
            <a:solidFill>
              <a:schemeClr val="accent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Dibujo de una persona&#10;&#10;El contenido generado por IA puede ser incorrecto.">
            <a:extLst>
              <a:ext uri="{FF2B5EF4-FFF2-40B4-BE49-F238E27FC236}">
                <a16:creationId xmlns:a16="http://schemas.microsoft.com/office/drawing/2014/main" id="{E92C5D29-A065-CA1D-4E8C-79E758AD4FE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0" y="126278"/>
            <a:ext cx="2479904" cy="1499533"/>
          </a:xfrm>
          <a:prstGeom prst="rect">
            <a:avLst/>
          </a:prstGeom>
          <a:ln>
            <a:noFill/>
          </a:ln>
          <a:effectLst>
            <a:reflection blurRad="12700" stA="30000" endPos="11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17" name="Grupo 16">
            <a:extLst>
              <a:ext uri="{FF2B5EF4-FFF2-40B4-BE49-F238E27FC236}">
                <a16:creationId xmlns:a16="http://schemas.microsoft.com/office/drawing/2014/main" id="{3F9809C8-0E0D-AE6E-4E63-CB7EC8C3E3C4}"/>
              </a:ext>
            </a:extLst>
          </p:cNvPr>
          <p:cNvGrpSpPr/>
          <p:nvPr/>
        </p:nvGrpSpPr>
        <p:grpSpPr>
          <a:xfrm>
            <a:off x="302822" y="3134686"/>
            <a:ext cx="2120633" cy="3618123"/>
            <a:chOff x="262880" y="3113109"/>
            <a:chExt cx="2120633" cy="3618123"/>
          </a:xfrm>
        </p:grpSpPr>
        <p:pic>
          <p:nvPicPr>
            <p:cNvPr id="4" name="Imagen 3" descr="Imagen en blanco y negro de una oveja&#10;&#10;El contenido generado por IA puede ser incorrecto.">
              <a:extLst>
                <a:ext uri="{FF2B5EF4-FFF2-40B4-BE49-F238E27FC236}">
                  <a16:creationId xmlns:a16="http://schemas.microsoft.com/office/drawing/2014/main" id="{DE42EEE1-111B-BC2E-26F9-61B9A060D0F4}"/>
                </a:ext>
              </a:extLst>
            </p:cNvPr>
            <p:cNvPicPr>
              <a:picLocks noChangeAspect="1"/>
            </p:cNvPicPr>
            <p:nvPr/>
          </p:nvPicPr>
          <p:blipFill>
            <a:blip r:embed="rId11" cstate="hqprint">
              <a:extLst>
                <a:ext uri="{28A0092B-C50C-407E-A947-70E740481C1C}">
                  <a14:useLocalDpi xmlns:a14="http://schemas.microsoft.com/office/drawing/2010/main"/>
                </a:ext>
              </a:extLst>
            </a:blip>
            <a:srcRect/>
            <a:stretch>
              <a:fillRect/>
            </a:stretch>
          </p:blipFill>
          <p:spPr>
            <a:xfrm>
              <a:off x="265518" y="3113109"/>
              <a:ext cx="2117995" cy="1767741"/>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pic>
          <p:nvPicPr>
            <p:cNvPr id="16" name="Imagen 15" descr="Imagen en blanco y negro de una oveja&#10;&#10;El contenido generado por IA puede ser incorrecto.">
              <a:extLst>
                <a:ext uri="{FF2B5EF4-FFF2-40B4-BE49-F238E27FC236}">
                  <a16:creationId xmlns:a16="http://schemas.microsoft.com/office/drawing/2014/main" id="{AA09BBF5-8744-AF83-14D2-3D53B11729C5}"/>
                </a:ext>
              </a:extLst>
            </p:cNvPr>
            <p:cNvPicPr>
              <a:picLocks noChangeAspect="1"/>
            </p:cNvPicPr>
            <p:nvPr/>
          </p:nvPicPr>
          <p:blipFill>
            <a:blip r:embed="rId12" cstate="hqprint">
              <a:extLst>
                <a:ext uri="{28A0092B-C50C-407E-A947-70E740481C1C}">
                  <a14:useLocalDpi xmlns:a14="http://schemas.microsoft.com/office/drawing/2010/main"/>
                </a:ext>
              </a:extLst>
            </a:blip>
            <a:srcRect/>
            <a:stretch>
              <a:fillRect/>
            </a:stretch>
          </p:blipFill>
          <p:spPr>
            <a:xfrm>
              <a:off x="262880" y="4963491"/>
              <a:ext cx="2120633" cy="176774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grpSp>
      <p:sp>
        <p:nvSpPr>
          <p:cNvPr id="7" name="CuadroTexto 6">
            <a:extLst>
              <a:ext uri="{FF2B5EF4-FFF2-40B4-BE49-F238E27FC236}">
                <a16:creationId xmlns:a16="http://schemas.microsoft.com/office/drawing/2014/main" id="{26A00ED2-B2A2-CEB1-35EF-7D12C9DA8F0C}"/>
              </a:ext>
            </a:extLst>
          </p:cNvPr>
          <p:cNvSpPr txBox="1"/>
          <p:nvPr/>
        </p:nvSpPr>
        <p:spPr>
          <a:xfrm>
            <a:off x="145253" y="2723851"/>
            <a:ext cx="6176888" cy="400110"/>
          </a:xfrm>
          <a:prstGeom prst="rect">
            <a:avLst/>
          </a:prstGeom>
          <a:noFill/>
        </p:spPr>
        <p:txBody>
          <a:bodyPr wrap="square">
            <a:spAutoFit/>
          </a:bodyPr>
          <a:lstStyle/>
          <a:p>
            <a:pPr>
              <a:spcBef>
                <a:spcPts val="600"/>
              </a:spcBef>
            </a:pPr>
            <a:r>
              <a:rPr lang="lv-LV" sz="2000" b="1" dirty="0"/>
              <a:t>Tomēr bija arī izņēmumi:</a:t>
            </a:r>
          </a:p>
        </p:txBody>
      </p:sp>
      <p:sp>
        <p:nvSpPr>
          <p:cNvPr id="11" name="CuadroTexto 10">
            <a:extLst>
              <a:ext uri="{FF2B5EF4-FFF2-40B4-BE49-F238E27FC236}">
                <a16:creationId xmlns:a16="http://schemas.microsoft.com/office/drawing/2014/main" id="{589A78BE-DF31-1F93-AB79-9041F5BBD3BF}"/>
              </a:ext>
            </a:extLst>
          </p:cNvPr>
          <p:cNvSpPr txBox="1"/>
          <p:nvPr/>
        </p:nvSpPr>
        <p:spPr>
          <a:xfrm>
            <a:off x="2606801" y="6177814"/>
            <a:ext cx="9507166" cy="707886"/>
          </a:xfrm>
          <a:prstGeom prst="rect">
            <a:avLst/>
          </a:prstGeom>
          <a:noFill/>
        </p:spPr>
        <p:txBody>
          <a:bodyPr wrap="square">
            <a:spAutoFit/>
          </a:bodyPr>
          <a:lstStyle/>
          <a:p>
            <a:pPr>
              <a:spcBef>
                <a:spcPts val="600"/>
              </a:spcBef>
            </a:pPr>
            <a:r>
              <a:rPr lang="lv-LV" sz="2000" b="1" dirty="0"/>
              <a:t>Tagad izvēle joprojām ir mūsu ziņā. Kad Jēzus nāks, mēs pēc savas izvēles tiksim glābti vai iznīcināti.</a:t>
            </a:r>
          </a:p>
        </p:txBody>
      </p:sp>
    </p:spTree>
    <p:extLst>
      <p:ext uri="{BB962C8B-B14F-4D97-AF65-F5344CB8AC3E}">
        <p14:creationId xmlns:p14="http://schemas.microsoft.com/office/powerpoint/2010/main" val="369837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900" decel="100000" fill="hold"/>
                                        <p:tgtEl>
                                          <p:spTgt spid="1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53" presetClass="entr" presetSubtype="52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anim calcmode="lin" valueType="num">
                                      <p:cBhvr>
                                        <p:cTn id="26" dur="500" fill="hold"/>
                                        <p:tgtEl>
                                          <p:spTgt spid="5"/>
                                        </p:tgtEl>
                                        <p:attrNameLst>
                                          <p:attrName>ppt_x</p:attrName>
                                        </p:attrNameLst>
                                      </p:cBhvr>
                                      <p:tavLst>
                                        <p:tav tm="0">
                                          <p:val>
                                            <p:fltVal val="0.5"/>
                                          </p:val>
                                        </p:tav>
                                        <p:tav tm="100000">
                                          <p:val>
                                            <p:strVal val="#ppt_x"/>
                                          </p:val>
                                        </p:tav>
                                      </p:tavLst>
                                    </p:anim>
                                    <p:anim calcmode="lin" valueType="num">
                                      <p:cBhvr>
                                        <p:cTn id="27"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fltVal val="0"/>
                                          </p:val>
                                        </p:tav>
                                        <p:tav tm="100000">
                                          <p:val>
                                            <p:strVal val="#ppt_w"/>
                                          </p:val>
                                        </p:tav>
                                      </p:tavLst>
                                    </p:anim>
                                    <p:anim calcmode="lin" valueType="num">
                                      <p:cBhvr>
                                        <p:cTn id="43" dur="1000" fill="hold"/>
                                        <p:tgtEl>
                                          <p:spTgt spid="10"/>
                                        </p:tgtEl>
                                        <p:attrNameLst>
                                          <p:attrName>ppt_h</p:attrName>
                                        </p:attrNameLst>
                                      </p:cBhvr>
                                      <p:tavLst>
                                        <p:tav tm="0">
                                          <p:val>
                                            <p:fltVal val="0"/>
                                          </p:val>
                                        </p:tav>
                                        <p:tav tm="100000">
                                          <p:val>
                                            <p:strVal val="#ppt_h"/>
                                          </p:val>
                                        </p:tav>
                                      </p:tavLst>
                                    </p:anim>
                                    <p:anim calcmode="lin" valueType="num">
                                      <p:cBhvr>
                                        <p:cTn id="44" dur="1000" fill="hold"/>
                                        <p:tgtEl>
                                          <p:spTgt spid="10"/>
                                        </p:tgtEl>
                                        <p:attrNameLst>
                                          <p:attrName>style.rotation</p:attrName>
                                        </p:attrNameLst>
                                      </p:cBhvr>
                                      <p:tavLst>
                                        <p:tav tm="0">
                                          <p:val>
                                            <p:fltVal val="90"/>
                                          </p:val>
                                        </p:tav>
                                        <p:tav tm="100000">
                                          <p:val>
                                            <p:fltVal val="0"/>
                                          </p:val>
                                        </p:tav>
                                      </p:tavLst>
                                    </p:anim>
                                    <p:animEffect transition="in" filter="fade">
                                      <p:cBhvr>
                                        <p:cTn id="45" dur="1000"/>
                                        <p:tgtEl>
                                          <p:spTgt spid="10"/>
                                        </p:tgtEl>
                                      </p:cBhvr>
                                    </p:animEffect>
                                  </p:childTnLst>
                                </p:cTn>
                              </p:par>
                            </p:childTnLst>
                          </p:cTn>
                        </p:par>
                        <p:par>
                          <p:cTn id="46" fill="hold">
                            <p:stCondLst>
                              <p:cond delay="1000"/>
                            </p:stCondLst>
                            <p:childTnLst>
                              <p:par>
                                <p:cTn id="47" presetID="14" presetClass="entr" presetSubtype="10" fill="hold" grpId="0" nodeType="afterEffect">
                                  <p:stCondLst>
                                    <p:cond delay="0"/>
                                  </p:stCondLst>
                                  <p:childTnLst>
                                    <p:set>
                                      <p:cBhvr>
                                        <p:cTn id="48" dur="1" fill="hold">
                                          <p:stCondLst>
                                            <p:cond delay="0"/>
                                          </p:stCondLst>
                                        </p:cTn>
                                        <p:tgtEl>
                                          <p:spTgt spid="15">
                                            <p:graphicEl>
                                              <a:dgm id="{E3888C61-A3FC-47D8-9C8A-06939183A8E0}"/>
                                            </p:graphicEl>
                                          </p:spTgt>
                                        </p:tgtEl>
                                        <p:attrNameLst>
                                          <p:attrName>style.visibility</p:attrName>
                                        </p:attrNameLst>
                                      </p:cBhvr>
                                      <p:to>
                                        <p:strVal val="visible"/>
                                      </p:to>
                                    </p:set>
                                    <p:animEffect transition="in" filter="randombar(horizontal)">
                                      <p:cBhvr>
                                        <p:cTn id="49" dur="500"/>
                                        <p:tgtEl>
                                          <p:spTgt spid="15">
                                            <p:graphicEl>
                                              <a:dgm id="{E3888C61-A3FC-47D8-9C8A-06939183A8E0}"/>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par>
                          <p:cTn id="58" fill="hold">
                            <p:stCondLst>
                              <p:cond delay="1000"/>
                            </p:stCondLst>
                            <p:childTnLst>
                              <p:par>
                                <p:cTn id="59" presetID="14" presetClass="entr" presetSubtype="10" fill="hold" grpId="0" nodeType="afterEffect">
                                  <p:stCondLst>
                                    <p:cond delay="0"/>
                                  </p:stCondLst>
                                  <p:childTnLst>
                                    <p:set>
                                      <p:cBhvr>
                                        <p:cTn id="60" dur="1" fill="hold">
                                          <p:stCondLst>
                                            <p:cond delay="0"/>
                                          </p:stCondLst>
                                        </p:cTn>
                                        <p:tgtEl>
                                          <p:spTgt spid="15">
                                            <p:graphicEl>
                                              <a:dgm id="{3128F560-8630-45CC-81ED-844341F038CC}"/>
                                            </p:graphicEl>
                                          </p:spTgt>
                                        </p:tgtEl>
                                        <p:attrNameLst>
                                          <p:attrName>style.visibility</p:attrName>
                                        </p:attrNameLst>
                                      </p:cBhvr>
                                      <p:to>
                                        <p:strVal val="visible"/>
                                      </p:to>
                                    </p:set>
                                    <p:animEffect transition="in" filter="randombar(horizontal)">
                                      <p:cBhvr>
                                        <p:cTn id="61" dur="500"/>
                                        <p:tgtEl>
                                          <p:spTgt spid="15">
                                            <p:graphicEl>
                                              <a:dgm id="{3128F560-8630-45CC-81ED-844341F038CC}"/>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p:cTn id="71" dur="1000" fill="hold"/>
                                        <p:tgtEl>
                                          <p:spTgt spid="17"/>
                                        </p:tgtEl>
                                        <p:attrNameLst>
                                          <p:attrName>ppt_w</p:attrName>
                                        </p:attrNameLst>
                                      </p:cBhvr>
                                      <p:tavLst>
                                        <p:tav tm="0">
                                          <p:val>
                                            <p:fltVal val="0"/>
                                          </p:val>
                                        </p:tav>
                                        <p:tav tm="100000">
                                          <p:val>
                                            <p:strVal val="#ppt_w"/>
                                          </p:val>
                                        </p:tav>
                                      </p:tavLst>
                                    </p:anim>
                                    <p:anim calcmode="lin" valueType="num">
                                      <p:cBhvr>
                                        <p:cTn id="72" dur="1000" fill="hold"/>
                                        <p:tgtEl>
                                          <p:spTgt spid="17"/>
                                        </p:tgtEl>
                                        <p:attrNameLst>
                                          <p:attrName>ppt_h</p:attrName>
                                        </p:attrNameLst>
                                      </p:cBhvr>
                                      <p:tavLst>
                                        <p:tav tm="0">
                                          <p:val>
                                            <p:fltVal val="0"/>
                                          </p:val>
                                        </p:tav>
                                        <p:tav tm="100000">
                                          <p:val>
                                            <p:strVal val="#ppt_h"/>
                                          </p:val>
                                        </p:tav>
                                      </p:tavLst>
                                    </p:anim>
                                    <p:anim calcmode="lin" valueType="num">
                                      <p:cBhvr>
                                        <p:cTn id="73" dur="1000" fill="hold"/>
                                        <p:tgtEl>
                                          <p:spTgt spid="17"/>
                                        </p:tgtEl>
                                        <p:attrNameLst>
                                          <p:attrName>style.rotation</p:attrName>
                                        </p:attrNameLst>
                                      </p:cBhvr>
                                      <p:tavLst>
                                        <p:tav tm="0">
                                          <p:val>
                                            <p:fltVal val="90"/>
                                          </p:val>
                                        </p:tav>
                                        <p:tav tm="100000">
                                          <p:val>
                                            <p:fltVal val="0"/>
                                          </p:val>
                                        </p:tav>
                                      </p:tavLst>
                                    </p:anim>
                                    <p:animEffect transition="in" filter="fade">
                                      <p:cBhvr>
                                        <p:cTn id="74" dur="1000"/>
                                        <p:tgtEl>
                                          <p:spTgt spid="17"/>
                                        </p:tgtEl>
                                      </p:cBhvr>
                                    </p:animEffect>
                                  </p:childTnLst>
                                </p:cTn>
                              </p:par>
                            </p:childTnLst>
                          </p:cTn>
                        </p:par>
                        <p:par>
                          <p:cTn id="75" fill="hold">
                            <p:stCondLst>
                              <p:cond delay="1000"/>
                            </p:stCondLst>
                            <p:childTnLst>
                              <p:par>
                                <p:cTn id="76" presetID="22" presetClass="entr" presetSubtype="8" fill="hold" grpId="0" nodeType="after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wipe(left)">
                                      <p:cBhvr>
                                        <p:cTn id="7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5" grpId="0" uiExpand="1">
        <p:bldSub>
          <a:bldDgm bld="one"/>
        </p:bldSub>
      </p:bldGraphic>
      <p:bldP spid="8"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6AB29E1-B28E-86C1-F519-85ABA0C3568D}"/>
              </a:ext>
            </a:extLst>
          </p:cNvPr>
          <p:cNvSpPr txBox="1"/>
          <p:nvPr/>
        </p:nvSpPr>
        <p:spPr>
          <a:xfrm>
            <a:off x="5804034" y="0"/>
            <a:ext cx="6387965" cy="769441"/>
          </a:xfrm>
          <a:prstGeom prst="rect">
            <a:avLst/>
          </a:prstGeom>
          <a:noFill/>
        </p:spPr>
        <p:txBody>
          <a:bodyPr wrap="square">
            <a:spAutoFit/>
          </a:bodyPr>
          <a:lstStyle/>
          <a:p>
            <a:pPr algn="ctr"/>
            <a:r>
              <a:rPr lang="es-ES" sz="4400" b="1" spc="300" dirty="0">
                <a:ln w="10160">
                  <a:solidFill>
                    <a:schemeClr val="accent5"/>
                  </a:solidFill>
                  <a:prstDash val="solid"/>
                </a:ln>
                <a:solidFill>
                  <a:schemeClr val="accent5">
                    <a:lumMod val="40000"/>
                    <a:lumOff val="60000"/>
                  </a:schemeClr>
                </a:solidFill>
                <a:effectLst>
                  <a:outerShdw blurRad="38100" dist="22860" dir="5400000" algn="tl" rotWithShape="0">
                    <a:schemeClr val="accent5">
                      <a:lumMod val="50000"/>
                    </a:schemeClr>
                  </a:outerShdw>
                </a:effectLst>
              </a:rPr>
              <a:t>MIERA </a:t>
            </a:r>
            <a:r>
              <a:rPr lang="lv-LV" sz="4400" b="1" spc="300" dirty="0">
                <a:ln w="10160">
                  <a:solidFill>
                    <a:schemeClr val="accent5"/>
                  </a:solidFill>
                  <a:prstDash val="solid"/>
                </a:ln>
                <a:solidFill>
                  <a:schemeClr val="accent5">
                    <a:lumMod val="40000"/>
                    <a:lumOff val="60000"/>
                  </a:schemeClr>
                </a:solidFill>
                <a:effectLst>
                  <a:outerShdw blurRad="38100" dist="22860" dir="5400000" algn="tl" rotWithShape="0">
                    <a:schemeClr val="accent5">
                      <a:lumMod val="50000"/>
                    </a:schemeClr>
                  </a:outerShdw>
                </a:effectLst>
              </a:rPr>
              <a:t>VALDNIEKS</a:t>
            </a:r>
            <a:endParaRPr lang="es-ES" sz="4400" b="1" spc="300" dirty="0">
              <a:ln w="10160">
                <a:solidFill>
                  <a:schemeClr val="accent5"/>
                </a:solidFill>
                <a:prstDash val="solid"/>
              </a:ln>
              <a:solidFill>
                <a:schemeClr val="accent5">
                  <a:lumMod val="40000"/>
                  <a:lumOff val="60000"/>
                </a:schemeClr>
              </a:solidFill>
              <a:effectLst>
                <a:outerShdw blurRad="38100" dist="22860" dir="5400000" algn="tl" rotWithShape="0">
                  <a:schemeClr val="accent5">
                    <a:lumMod val="50000"/>
                  </a:schemeClr>
                </a:outerShdw>
              </a:effectLst>
            </a:endParaRPr>
          </a:p>
        </p:txBody>
      </p:sp>
      <p:sp>
        <p:nvSpPr>
          <p:cNvPr id="5" name="CuadroTexto 4">
            <a:extLst>
              <a:ext uri="{FF2B5EF4-FFF2-40B4-BE49-F238E27FC236}">
                <a16:creationId xmlns:a16="http://schemas.microsoft.com/office/drawing/2014/main" id="{093E445B-2D02-F6A5-9379-33EA7E6CF684}"/>
              </a:ext>
            </a:extLst>
          </p:cNvPr>
          <p:cNvSpPr txBox="1"/>
          <p:nvPr/>
        </p:nvSpPr>
        <p:spPr>
          <a:xfrm>
            <a:off x="5804034" y="632400"/>
            <a:ext cx="6387965" cy="646331"/>
          </a:xfrm>
          <a:prstGeom prst="rect">
            <a:avLst/>
          </a:prstGeom>
          <a:noFill/>
        </p:spPr>
        <p:txBody>
          <a:bodyPr wrap="square">
            <a:spAutoFit/>
          </a:bodyPr>
          <a:lstStyle/>
          <a:p>
            <a:pPr algn="ctr"/>
            <a:r>
              <a:rPr lang="lv-LV"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“Es darīšu, ka miers valdīs pār tevi, un taisnība valdīs pār tevi" </a:t>
            </a:r>
            <a:r>
              <a:rPr lang="lv-LV" sz="1400" b="1" dirty="0">
                <a:solidFill>
                  <a:schemeClr val="accent4">
                    <a:lumMod val="40000"/>
                    <a:lumOff val="60000"/>
                  </a:schemeClr>
                </a:solidFill>
                <a:effectLst>
                  <a:glow rad="76200">
                    <a:srgbClr val="1F6AB3"/>
                  </a:glow>
                  <a:outerShdw blurRad="38100" dist="38100" dir="2700000" algn="tl">
                    <a:srgbClr val="000000">
                      <a:alpha val="43137"/>
                    </a:srgbClr>
                  </a:outerShdw>
                </a:effectLst>
                <a:latin typeface="Comic Sans MS" panose="030F0702030302020204" pitchFamily="66" charset="0"/>
              </a:rPr>
              <a:t>(Jesajas 60:17b NVI).</a:t>
            </a:r>
          </a:p>
        </p:txBody>
      </p:sp>
      <p:sp>
        <p:nvSpPr>
          <p:cNvPr id="6" name="CuadroTexto 5">
            <a:extLst>
              <a:ext uri="{FF2B5EF4-FFF2-40B4-BE49-F238E27FC236}">
                <a16:creationId xmlns:a16="http://schemas.microsoft.com/office/drawing/2014/main" id="{7F24439E-B76F-5474-FC46-8C9182995B80}"/>
              </a:ext>
            </a:extLst>
          </p:cNvPr>
          <p:cNvSpPr txBox="1"/>
          <p:nvPr/>
        </p:nvSpPr>
        <p:spPr>
          <a:xfrm>
            <a:off x="5624753" y="1325779"/>
            <a:ext cx="6771601" cy="707886"/>
          </a:xfrm>
          <a:prstGeom prst="rect">
            <a:avLst/>
          </a:prstGeom>
          <a:noFill/>
        </p:spPr>
        <p:txBody>
          <a:bodyPr wrap="square" rtlCol="0">
            <a:spAutoFit/>
          </a:bodyPr>
          <a:lstStyle/>
          <a:p>
            <a:pPr>
              <a:spcBef>
                <a:spcPts val="600"/>
              </a:spcBef>
            </a:pPr>
            <a:r>
              <a:rPr lang="lv-LV" sz="2000" b="1" dirty="0"/>
              <a:t>Jēzus tiek saukts par "Miera Ķēniņu" (Jes.9:6). Viņš nāca, lai atnestu mieru, un Viņš valdīs mierā (Jņ.14:27; Jes.60:17).</a:t>
            </a:r>
            <a:endParaRPr lang="es-ES" sz="2000" b="1" dirty="0"/>
          </a:p>
        </p:txBody>
      </p:sp>
      <p:pic>
        <p:nvPicPr>
          <p:cNvPr id="8" name="Imagen 7" descr="Foto montaje de un caballo&#10;&#10;El contenido generado por IA puede ser incorrecto.">
            <a:extLst>
              <a:ext uri="{FF2B5EF4-FFF2-40B4-BE49-F238E27FC236}">
                <a16:creationId xmlns:a16="http://schemas.microsoft.com/office/drawing/2014/main" id="{FB9B4CAF-0628-BF1D-33F5-B7E430D056C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874589" y="3153205"/>
            <a:ext cx="2940919" cy="1654267"/>
          </a:xfrm>
          <a:prstGeom prst="snip2DiagRect">
            <a:avLst>
              <a:gd name="adj1" fmla="val 16873"/>
              <a:gd name="adj2" fmla="val 0"/>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grupo de personas en frente de edificio&#10;&#10;El contenido generado por IA puede ser incorrecto.">
            <a:extLst>
              <a:ext uri="{FF2B5EF4-FFF2-40B4-BE49-F238E27FC236}">
                <a16:creationId xmlns:a16="http://schemas.microsoft.com/office/drawing/2014/main" id="{450ACE14-9FF3-5985-0C31-BDB28690727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065344" y="3153206"/>
            <a:ext cx="2940919" cy="1654267"/>
          </a:xfrm>
          <a:prstGeom prst="snip2DiagRect">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edificio, mujer, hombre, vistiendo&#10;&#10;El contenido generado por IA puede ser incorrecto.">
            <a:extLst>
              <a:ext uri="{FF2B5EF4-FFF2-40B4-BE49-F238E27FC236}">
                <a16:creationId xmlns:a16="http://schemas.microsoft.com/office/drawing/2014/main" id="{0317B892-02A0-550D-9184-A53426AC5F8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874589" y="5046004"/>
            <a:ext cx="2940919" cy="1654267"/>
          </a:xfrm>
          <a:prstGeom prst="snip2DiagRect">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Una caricatura de un hombre&#10;&#10;El contenido generado por IA puede ser incorrecto.">
            <a:extLst>
              <a:ext uri="{FF2B5EF4-FFF2-40B4-BE49-F238E27FC236}">
                <a16:creationId xmlns:a16="http://schemas.microsoft.com/office/drawing/2014/main" id="{5C8B9968-78C9-B62C-4A9B-787C9439880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069203" y="5046005"/>
            <a:ext cx="2940919" cy="1654267"/>
          </a:xfrm>
          <a:prstGeom prst="snip2DiagRect">
            <a:avLst>
              <a:gd name="adj1" fmla="val 18037"/>
              <a:gd name="adj2" fmla="val 0"/>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79591CEF-A93A-3422-E86A-5676C6EA560B}"/>
              </a:ext>
            </a:extLst>
          </p:cNvPr>
          <p:cNvSpPr txBox="1"/>
          <p:nvPr/>
        </p:nvSpPr>
        <p:spPr>
          <a:xfrm>
            <a:off x="0" y="3615850"/>
            <a:ext cx="5804034" cy="1938992"/>
          </a:xfrm>
          <a:prstGeom prst="rect">
            <a:avLst/>
          </a:prstGeom>
          <a:noFill/>
        </p:spPr>
        <p:txBody>
          <a:bodyPr wrap="square">
            <a:spAutoFit/>
          </a:bodyPr>
          <a:lstStyle/>
          <a:p>
            <a:pPr>
              <a:spcBef>
                <a:spcPts val="600"/>
              </a:spcBef>
            </a:pPr>
            <a:r>
              <a:rPr lang="lv-LV" sz="2000" b="1" dirty="0"/>
              <a:t>Kad Sīrijas armija aplenca Dotanu, lai sagūstītu pravieti Elīsu, Elīsa nelūdza Dievu, lai debesu armija ap viņu iznīcina sīriešus. Tā vietā viņš lūdza, lai viņš aizvestu apstulbināto sīriešu armiju uz Samariju, lai panāktu mieru starp abām karojošajām tautām (2.Ķēn. 6:12-23).</a:t>
            </a:r>
          </a:p>
        </p:txBody>
      </p:sp>
      <p:pic>
        <p:nvPicPr>
          <p:cNvPr id="18" name="Imagen 17" descr="Dibujo de un hombre&#10;&#10;El contenido generado por IA puede ser incorrecto.">
            <a:extLst>
              <a:ext uri="{FF2B5EF4-FFF2-40B4-BE49-F238E27FC236}">
                <a16:creationId xmlns:a16="http://schemas.microsoft.com/office/drawing/2014/main" id="{75C5E1D9-F0BF-167F-6C1C-659474FAE91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125128" y="144045"/>
            <a:ext cx="5499625" cy="3388427"/>
          </a:xfrm>
          <a:prstGeom prst="roundRect">
            <a:avLst>
              <a:gd name="adj" fmla="val 4167"/>
            </a:avLst>
          </a:prstGeom>
          <a:solidFill>
            <a:srgbClr val="FFFFFF"/>
          </a:solidFill>
          <a:ln w="76200" cap="sq">
            <a:solidFill>
              <a:schemeClr val="accent2">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sp>
        <p:nvSpPr>
          <p:cNvPr id="19" name="Diagrama de flujo: decisión 18">
            <a:extLst>
              <a:ext uri="{FF2B5EF4-FFF2-40B4-BE49-F238E27FC236}">
                <a16:creationId xmlns:a16="http://schemas.microsoft.com/office/drawing/2014/main" id="{4938C98C-4459-FC6C-D7B8-72D7E33CCC0D}"/>
              </a:ext>
            </a:extLst>
          </p:cNvPr>
          <p:cNvSpPr/>
          <p:nvPr/>
        </p:nvSpPr>
        <p:spPr>
          <a:xfrm>
            <a:off x="8655113" y="4641502"/>
            <a:ext cx="597505" cy="570471"/>
          </a:xfrm>
          <a:prstGeom prst="flowChartDecision">
            <a:avLst/>
          </a:prstGeom>
          <a:solidFill>
            <a:schemeClr val="accent5">
              <a:lumMod val="50000"/>
            </a:scheme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4593192A-7A98-1414-E81F-1352CBCC36EE}"/>
              </a:ext>
            </a:extLst>
          </p:cNvPr>
          <p:cNvSpPr txBox="1"/>
          <p:nvPr/>
        </p:nvSpPr>
        <p:spPr>
          <a:xfrm>
            <a:off x="5906637" y="2033665"/>
            <a:ext cx="6285361" cy="1015663"/>
          </a:xfrm>
          <a:prstGeom prst="rect">
            <a:avLst/>
          </a:prstGeom>
          <a:noFill/>
        </p:spPr>
        <p:txBody>
          <a:bodyPr wrap="square">
            <a:spAutoFit/>
          </a:bodyPr>
          <a:lstStyle/>
          <a:p>
            <a:pPr>
              <a:spcBef>
                <a:spcPts val="600"/>
              </a:spcBef>
            </a:pPr>
            <a:r>
              <a:rPr lang="lv-LV" sz="2000" b="1" dirty="0"/>
              <a:t>Taču, kamēr Viņa miera valdīšana nekļūst par realitāti, mēs joprojām atrodamies karadarbības teritorijā, ierauti kosmiskā konfliktā starp labo un ļauno.</a:t>
            </a:r>
          </a:p>
        </p:txBody>
      </p:sp>
      <p:sp>
        <p:nvSpPr>
          <p:cNvPr id="9" name="CuadroTexto 8">
            <a:extLst>
              <a:ext uri="{FF2B5EF4-FFF2-40B4-BE49-F238E27FC236}">
                <a16:creationId xmlns:a16="http://schemas.microsoft.com/office/drawing/2014/main" id="{5FC79913-EC90-0DEE-3577-17A8656DA5B3}"/>
              </a:ext>
            </a:extLst>
          </p:cNvPr>
          <p:cNvSpPr txBox="1"/>
          <p:nvPr/>
        </p:nvSpPr>
        <p:spPr>
          <a:xfrm>
            <a:off x="0" y="5567506"/>
            <a:ext cx="5804034" cy="1015663"/>
          </a:xfrm>
          <a:prstGeom prst="rect">
            <a:avLst/>
          </a:prstGeom>
          <a:noFill/>
        </p:spPr>
        <p:txBody>
          <a:bodyPr wrap="square">
            <a:spAutoFit/>
          </a:bodyPr>
          <a:lstStyle/>
          <a:p>
            <a:pPr>
              <a:spcBef>
                <a:spcPts val="600"/>
              </a:spcBef>
            </a:pPr>
            <a:r>
              <a:rPr lang="lv-LV" sz="2000" b="1" dirty="0"/>
              <a:t>Šādu piemēru mums mācīja Jēzus. Vienmēr meklējiet mieru konfliktā. Pārvariet ļaunumu ar labo (Rom.12:20-21).</a:t>
            </a:r>
          </a:p>
        </p:txBody>
      </p:sp>
    </p:spTree>
    <p:extLst>
      <p:ext uri="{BB962C8B-B14F-4D97-AF65-F5344CB8AC3E}">
        <p14:creationId xmlns:p14="http://schemas.microsoft.com/office/powerpoint/2010/main" val="427001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6"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1+#ppt_w/2"/>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1000"/>
                            </p:stCondLst>
                            <p:childTnLst>
                              <p:par>
                                <p:cTn id="53" presetID="18" presetClass="entr" presetSubtype="9" fill="hold"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strips(upLeft)">
                                      <p:cBhvr>
                                        <p:cTn id="55" dur="250"/>
                                        <p:tgtEl>
                                          <p:spTgt spid="8"/>
                                        </p:tgtEl>
                                      </p:cBhvr>
                                    </p:animEffect>
                                  </p:childTnLst>
                                </p:cTn>
                              </p:par>
                            </p:childTnLst>
                          </p:cTn>
                        </p:par>
                        <p:par>
                          <p:cTn id="56" fill="hold">
                            <p:stCondLst>
                              <p:cond delay="1250"/>
                            </p:stCondLst>
                            <p:childTnLst>
                              <p:par>
                                <p:cTn id="57" presetID="18" presetClass="entr" presetSubtype="3"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strips(upRight)">
                                      <p:cBhvr>
                                        <p:cTn id="59" dur="250"/>
                                        <p:tgtEl>
                                          <p:spTgt spid="10"/>
                                        </p:tgtEl>
                                      </p:cBhvr>
                                    </p:animEffect>
                                  </p:childTnLst>
                                </p:cTn>
                              </p:par>
                            </p:childTnLst>
                          </p:cTn>
                        </p:par>
                        <p:par>
                          <p:cTn id="60" fill="hold">
                            <p:stCondLst>
                              <p:cond delay="1500"/>
                            </p:stCondLst>
                            <p:childTnLst>
                              <p:par>
                                <p:cTn id="61" presetID="18" presetClass="entr" presetSubtype="12"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strips(downLeft)">
                                      <p:cBhvr>
                                        <p:cTn id="63" dur="250"/>
                                        <p:tgtEl>
                                          <p:spTgt spid="12"/>
                                        </p:tgtEl>
                                      </p:cBhvr>
                                    </p:animEffect>
                                  </p:childTnLst>
                                </p:cTn>
                              </p:par>
                            </p:childTnLst>
                          </p:cTn>
                        </p:par>
                        <p:par>
                          <p:cTn id="64" fill="hold">
                            <p:stCondLst>
                              <p:cond delay="1750"/>
                            </p:stCondLst>
                            <p:childTnLst>
                              <p:par>
                                <p:cTn id="65" presetID="18" presetClass="entr" presetSubtype="6"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strips(downRight)">
                                      <p:cBhvr>
                                        <p:cTn id="67" dur="250"/>
                                        <p:tgtEl>
                                          <p:spTgt spid="14"/>
                                        </p:tgtEl>
                                      </p:cBhvr>
                                    </p:animEffect>
                                  </p:childTnLst>
                                </p:cTn>
                              </p:par>
                            </p:childTnLst>
                          </p:cTn>
                        </p:par>
                        <p:par>
                          <p:cTn id="68" fill="hold">
                            <p:stCondLst>
                              <p:cond delay="2000"/>
                            </p:stCondLst>
                            <p:childTnLst>
                              <p:par>
                                <p:cTn id="69" presetID="22" presetClass="entr" presetSubtype="8" fill="hold" grpId="0"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left)">
                                      <p:cBhvr>
                                        <p:cTn id="71" dur="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left)">
                                      <p:cBhvr>
                                        <p:cTn id="7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9" grpId="0" animBg="1"/>
      <p:bldP spid="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081F300-D37E-48A9-5FAA-13C01306246A}"/>
              </a:ext>
            </a:extLst>
          </p:cNvPr>
          <p:cNvSpPr txBox="1"/>
          <p:nvPr/>
        </p:nvSpPr>
        <p:spPr>
          <a:xfrm>
            <a:off x="1254519" y="1256467"/>
            <a:ext cx="10785545" cy="5262979"/>
          </a:xfrm>
          <a:prstGeom prst="rect">
            <a:avLst/>
          </a:prstGeom>
          <a:noFill/>
        </p:spPr>
        <p:txBody>
          <a:bodyPr wrap="square">
            <a:spAutoFit/>
          </a:bodyPr>
          <a:lstStyle/>
          <a:p>
            <a:pPr>
              <a:spcBef>
                <a:spcPts val="600"/>
              </a:spcBef>
            </a:pPr>
            <a:r>
              <a:rPr lang="es-ES" sz="2800" b="1" dirty="0">
                <a:solidFill>
                  <a:srgbClr val="11471E"/>
                </a:solidFill>
                <a:latin typeface="Constantia" panose="02030602050306030303" pitchFamily="18" charset="0"/>
              </a:rPr>
              <a:t>“</a:t>
            </a:r>
            <a:r>
              <a:rPr lang="lv-LV" sz="2800" b="1" dirty="0">
                <a:latin typeface="Constantia" panose="02030602050306030303" pitchFamily="18" charset="0"/>
              </a:rPr>
              <a:t>Pilnīga Jērikas ļaužu iznīcināšana bija tikai agrāk dotās Mozus pavēles izpildīšana attiecībā uz Kānaānas iedzīvotājiem: </a:t>
            </a:r>
            <a:r>
              <a:rPr lang="lv-LV" sz="2800" b="1" dirty="0">
                <a:solidFill>
                  <a:srgbClr val="11471E"/>
                </a:solidFill>
                <a:latin typeface="Constantia" panose="02030602050306030303" pitchFamily="18" charset="0"/>
              </a:rPr>
              <a:t>[...] </a:t>
            </a:r>
            <a:r>
              <a:rPr lang="lv-LV" sz="2800" b="1" dirty="0">
                <a:latin typeface="Constantia" panose="02030602050306030303" pitchFamily="18" charset="0"/>
              </a:rPr>
              <a:t>Daudziem šīs pavēles šķiet pretējas tam žēlastības un mīlestības garam, kas uzsvērts citas Bībeles daļas, tomēr tāda tiešām bija bezgalīgās gudrības un labvēlības griba. Dievs gatavojās Kā-naānā nometināt Israēla tautu un izveidot tur tādu valsts iekārtu, kas liecinātu par Viņa valstību virs zemes. Tiem vajadzēja būt ne tikai patiesās reliģijas mantiniekiem, bet arī viņas principu izpla­tītājiem visā pasaulē. Kānaānieši bija nodevušies visriebīgākajam un zemiskākajam pagānismam, tādēļ zemi vajadzēja iztīrīt no visa, kas tik tiešām kavētu Dieva brīnišķā nodoma piepildīšanos.</a:t>
            </a:r>
            <a:r>
              <a:rPr lang="es-ES" sz="2800" b="1" dirty="0">
                <a:solidFill>
                  <a:srgbClr val="11471E"/>
                </a:solidFill>
                <a:latin typeface="Constantia" panose="02030602050306030303" pitchFamily="18" charset="0"/>
              </a:rPr>
              <a:t>”</a:t>
            </a:r>
          </a:p>
        </p:txBody>
      </p:sp>
      <p:sp>
        <p:nvSpPr>
          <p:cNvPr id="4" name="CuadroTexto 3">
            <a:extLst>
              <a:ext uri="{FF2B5EF4-FFF2-40B4-BE49-F238E27FC236}">
                <a16:creationId xmlns:a16="http://schemas.microsoft.com/office/drawing/2014/main" id="{A468C5AB-FDB0-7778-3705-B99ADC5DA315}"/>
              </a:ext>
            </a:extLst>
          </p:cNvPr>
          <p:cNvSpPr txBox="1"/>
          <p:nvPr/>
        </p:nvSpPr>
        <p:spPr>
          <a:xfrm>
            <a:off x="8550878" y="6519446"/>
            <a:ext cx="3488968" cy="338554"/>
          </a:xfrm>
          <a:prstGeom prst="rect">
            <a:avLst/>
          </a:prstGeom>
          <a:noFill/>
        </p:spPr>
        <p:txBody>
          <a:bodyPr wrap="none" rtlCol="0">
            <a:spAutoFit/>
          </a:bodyPr>
          <a:lstStyle/>
          <a:p>
            <a:pPr algn="r"/>
            <a:r>
              <a:rPr lang="it-IT" sz="1600" b="1" dirty="0">
                <a:solidFill>
                  <a:srgbClr val="11471E"/>
                </a:solidFill>
              </a:rPr>
              <a:t>E. G. V. (</a:t>
            </a:r>
            <a:r>
              <a:rPr lang="lv-LV" sz="1600" b="1" dirty="0">
                <a:solidFill>
                  <a:srgbClr val="11471E"/>
                </a:solidFill>
              </a:rPr>
              <a:t>Sentēvi </a:t>
            </a:r>
            <a:r>
              <a:rPr lang="it-IT" sz="1600" b="1" dirty="0">
                <a:solidFill>
                  <a:srgbClr val="11471E"/>
                </a:solidFill>
              </a:rPr>
              <a:t>un pravieši, 466. lpp.)</a:t>
            </a:r>
          </a:p>
        </p:txBody>
      </p:sp>
    </p:spTree>
    <p:extLst>
      <p:ext uri="{BB962C8B-B14F-4D97-AF65-F5344CB8AC3E}">
        <p14:creationId xmlns:p14="http://schemas.microsoft.com/office/powerpoint/2010/main" val="318851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446</TotalTime>
  <Words>1031</Words>
  <Application>Microsoft Office PowerPoint</Application>
  <PresentationFormat>Panorámica</PresentationFormat>
  <Paragraphs>53</Paragraphs>
  <Slides>9</Slides>
  <Notes>2</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Constantia</vt:lpstr>
      <vt:lpstr>Arial</vt:lpstr>
      <vt:lpstr>Comic Sans MS</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74</cp:revision>
  <dcterms:created xsi:type="dcterms:W3CDTF">2025-10-06T14:35:36Z</dcterms:created>
  <dcterms:modified xsi:type="dcterms:W3CDTF">2025-10-12T05:48:29Z</dcterms:modified>
</cp:coreProperties>
</file>