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307" r:id="rId3"/>
    <p:sldId id="302" r:id="rId4"/>
    <p:sldId id="257" r:id="rId5"/>
    <p:sldId id="258" r:id="rId6"/>
    <p:sldId id="259" r:id="rId7"/>
    <p:sldId id="260" r:id="rId8"/>
    <p:sldId id="261" r:id="rId9"/>
    <p:sldId id="308" r:id="rId10"/>
    <p:sldId id="310" r:id="rId11"/>
    <p:sldId id="309" r:id="rId12"/>
    <p:sldId id="304" r:id="rId13"/>
    <p:sldId id="305" r:id="rId14"/>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A996"/>
    <a:srgbClr val="D57124"/>
    <a:srgbClr val="392B81"/>
    <a:srgbClr val="7A6ACD"/>
    <a:srgbClr val="2A721C"/>
    <a:srgbClr val="44B32C"/>
    <a:srgbClr val="8480DC"/>
    <a:srgbClr val="EF7586"/>
    <a:srgbClr val="F292A0"/>
    <a:srgbClr val="D76F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1F9AEE-37BC-444E-B468-CD8C31E3AE14}" type="doc">
      <dgm:prSet loTypeId="urn:microsoft.com/office/officeart/2005/8/layout/venn3" loCatId="relationship" qsTypeId="urn:microsoft.com/office/officeart/2005/8/quickstyle/3d1" qsCatId="3D" csTypeId="urn:microsoft.com/office/officeart/2005/8/colors/colorful1" csCatId="colorful" phldr="1"/>
      <dgm:spPr/>
      <dgm:t>
        <a:bodyPr/>
        <a:lstStyle/>
        <a:p>
          <a:endParaRPr lang="es-ES"/>
        </a:p>
      </dgm:t>
    </dgm:pt>
    <dgm:pt modelId="{B42EAC0A-7247-4085-BDB4-DD16F1BC7602}">
      <dgm:prSet custT="1"/>
      <dgm:spPr/>
      <dgm:t>
        <a:bodyPr/>
        <a:lstStyle/>
        <a:p>
          <a:r>
            <a:rPr lang="lv-LV" sz="2000" b="1" dirty="0"/>
            <a:t>Ticība neignorē faktus, tā vienkārši piedāvā atšķirīgu izpratnes virzienu</a:t>
          </a:r>
          <a:endParaRPr lang="es-ES_tradnl" sz="2000" b="1" dirty="0"/>
        </a:p>
        <a:p>
          <a:endParaRPr lang="es-ES" sz="2000" dirty="0"/>
        </a:p>
      </dgm:t>
    </dgm:pt>
    <dgm:pt modelId="{A8D1D5AD-E989-40C3-9ECF-BF79486A804D}" type="parTrans" cxnId="{9AE477AA-2369-4546-8F29-BEB594F3B756}">
      <dgm:prSet/>
      <dgm:spPr/>
      <dgm:t>
        <a:bodyPr/>
        <a:lstStyle/>
        <a:p>
          <a:endParaRPr lang="es-ES" sz="2000"/>
        </a:p>
      </dgm:t>
    </dgm:pt>
    <dgm:pt modelId="{E866F929-4680-480D-A20C-082E50BA30EA}" type="sibTrans" cxnId="{9AE477AA-2369-4546-8F29-BEB594F3B756}">
      <dgm:prSet/>
      <dgm:spPr/>
      <dgm:t>
        <a:bodyPr/>
        <a:lstStyle/>
        <a:p>
          <a:endParaRPr lang="es-ES" sz="2000"/>
        </a:p>
      </dgm:t>
    </dgm:pt>
    <dgm:pt modelId="{8D133D11-19CE-4E2D-A6DA-D6CA6F775711}">
      <dgm:prSet custT="1"/>
      <dgm:spPr>
        <a:solidFill>
          <a:srgbClr val="D76FC8">
            <a:alpha val="49804"/>
          </a:srgbClr>
        </a:solidFill>
      </dgm:spPr>
      <dgm:t>
        <a:bodyPr/>
        <a:lstStyle/>
        <a:p>
          <a:r>
            <a:rPr lang="lv-LV" sz="2000" b="1" dirty="0"/>
            <a:t>Tā vietā, lai sūdzētos,  esam aicināti uzticēties un pakļauties Dieva plāniem</a:t>
          </a:r>
          <a:endParaRPr lang="es-ES_tradnl" sz="2000" b="1" dirty="0"/>
        </a:p>
        <a:p>
          <a:endParaRPr lang="es-ES" sz="2000" dirty="0"/>
        </a:p>
      </dgm:t>
    </dgm:pt>
    <dgm:pt modelId="{3E6F0B9B-D862-4D4A-BBEF-24A10E3AFA57}" type="parTrans" cxnId="{0ABE0282-4CAA-4627-9471-80D9CABE2A72}">
      <dgm:prSet/>
      <dgm:spPr/>
      <dgm:t>
        <a:bodyPr/>
        <a:lstStyle/>
        <a:p>
          <a:endParaRPr lang="es-ES" sz="2000"/>
        </a:p>
      </dgm:t>
    </dgm:pt>
    <dgm:pt modelId="{19027BE8-C027-4895-A063-38F014437F79}" type="sibTrans" cxnId="{0ABE0282-4CAA-4627-9471-80D9CABE2A72}">
      <dgm:prSet/>
      <dgm:spPr/>
      <dgm:t>
        <a:bodyPr/>
        <a:lstStyle/>
        <a:p>
          <a:endParaRPr lang="es-ES" sz="2000"/>
        </a:p>
      </dgm:t>
    </dgm:pt>
    <dgm:pt modelId="{9EC13638-FA55-4568-ADE3-DF49C8C12E98}">
      <dgm:prSet custT="1"/>
      <dgm:spPr/>
      <dgm:t>
        <a:bodyPr/>
        <a:lstStyle/>
        <a:p>
          <a:r>
            <a:rPr lang="lv-LV" sz="2000" b="1" noProof="0" dirty="0"/>
            <a:t>Svētības nāk pie tiem, kas pilnībā paliek Kungā</a:t>
          </a:r>
        </a:p>
        <a:p>
          <a:endParaRPr lang="es-ES" sz="2000" dirty="0"/>
        </a:p>
      </dgm:t>
    </dgm:pt>
    <dgm:pt modelId="{C4A8F010-9189-469E-BC71-A90E93D73423}" type="parTrans" cxnId="{2A75A0CE-832E-4D2A-AB41-B6EA5F5928CF}">
      <dgm:prSet/>
      <dgm:spPr/>
      <dgm:t>
        <a:bodyPr/>
        <a:lstStyle/>
        <a:p>
          <a:endParaRPr lang="es-ES" sz="2000"/>
        </a:p>
      </dgm:t>
    </dgm:pt>
    <dgm:pt modelId="{23627D6E-52D6-4215-AB58-9742149A65B8}" type="sibTrans" cxnId="{2A75A0CE-832E-4D2A-AB41-B6EA5F5928CF}">
      <dgm:prSet/>
      <dgm:spPr/>
      <dgm:t>
        <a:bodyPr/>
        <a:lstStyle/>
        <a:p>
          <a:endParaRPr lang="es-ES" sz="2000"/>
        </a:p>
      </dgm:t>
    </dgm:pt>
    <dgm:pt modelId="{54E5C911-7AEE-4CE3-BE9E-41AA04F362EF}">
      <dgm:prSet custT="1"/>
      <dgm:spPr>
        <a:solidFill>
          <a:srgbClr val="EF7586">
            <a:alpha val="49804"/>
          </a:srgbClr>
        </a:solidFill>
      </dgm:spPr>
      <dgm:t>
        <a:bodyPr/>
        <a:lstStyle/>
        <a:p>
          <a:endParaRPr lang="lv-LV" sz="2000" b="1" dirty="0"/>
        </a:p>
        <a:p>
          <a:r>
            <a:rPr lang="lv-LV" sz="2000" b="1" dirty="0"/>
            <a:t>Dzīve visās tās dimensijās ir jādzīvo saskaņā ar Dieva noteiktajiem plāniem</a:t>
          </a:r>
          <a:endParaRPr lang="es-ES_tradnl" sz="2000" b="1" dirty="0"/>
        </a:p>
        <a:p>
          <a:endParaRPr lang="es-ES" sz="2000" dirty="0"/>
        </a:p>
      </dgm:t>
    </dgm:pt>
    <dgm:pt modelId="{FDEC58C4-8C26-4891-A418-1138E42A5ABF}" type="parTrans" cxnId="{0ED4D6F0-5CD7-4843-87F5-A683AE41F9B1}">
      <dgm:prSet/>
      <dgm:spPr/>
      <dgm:t>
        <a:bodyPr/>
        <a:lstStyle/>
        <a:p>
          <a:endParaRPr lang="es-ES" sz="2000"/>
        </a:p>
      </dgm:t>
    </dgm:pt>
    <dgm:pt modelId="{8149A06C-6750-423F-8153-4B244744356D}" type="sibTrans" cxnId="{0ED4D6F0-5CD7-4843-87F5-A683AE41F9B1}">
      <dgm:prSet/>
      <dgm:spPr/>
      <dgm:t>
        <a:bodyPr/>
        <a:lstStyle/>
        <a:p>
          <a:endParaRPr lang="es-ES" sz="2000"/>
        </a:p>
      </dgm:t>
    </dgm:pt>
    <dgm:pt modelId="{5F2506EE-CF30-442F-A24D-AD2774D0161C}">
      <dgm:prSet custT="1"/>
      <dgm:spPr>
        <a:solidFill>
          <a:srgbClr val="8480DC">
            <a:alpha val="49804"/>
          </a:srgbClr>
        </a:solidFill>
      </dgm:spPr>
      <dgm:t>
        <a:bodyPr/>
        <a:lstStyle/>
        <a:p>
          <a:r>
            <a:rPr lang="lv-LV" sz="2000" b="1" noProof="0" dirty="0"/>
            <a:t>Ir brīnišķīgi dzīvot tuvu Dievam</a:t>
          </a:r>
        </a:p>
        <a:p>
          <a:r>
            <a:rPr lang="lv-LV" sz="2000" b="1" noProof="0" dirty="0"/>
            <a:t>(Ps.84:1</a:t>
          </a:r>
          <a:r>
            <a:rPr lang="es-ES_tradnl" sz="2000" b="1" dirty="0"/>
            <a:t>0)</a:t>
          </a:r>
        </a:p>
        <a:p>
          <a:endParaRPr lang="es-ES" sz="2000" dirty="0"/>
        </a:p>
      </dgm:t>
    </dgm:pt>
    <dgm:pt modelId="{3EBB15CF-A9E0-49F6-8D13-AD702A8EC2F4}" type="parTrans" cxnId="{597D0B54-E95B-4EB7-B765-D5C426D68C04}">
      <dgm:prSet/>
      <dgm:spPr/>
      <dgm:t>
        <a:bodyPr/>
        <a:lstStyle/>
        <a:p>
          <a:endParaRPr lang="es-ES" sz="2000"/>
        </a:p>
      </dgm:t>
    </dgm:pt>
    <dgm:pt modelId="{7CAD042F-EC8C-4064-A309-0904DAE26489}" type="sibTrans" cxnId="{597D0B54-E95B-4EB7-B765-D5C426D68C04}">
      <dgm:prSet/>
      <dgm:spPr/>
      <dgm:t>
        <a:bodyPr/>
        <a:lstStyle/>
        <a:p>
          <a:endParaRPr lang="es-ES" sz="2000"/>
        </a:p>
      </dgm:t>
    </dgm:pt>
    <dgm:pt modelId="{93F130CC-F670-4ED9-8230-0B8E98EE1397}" type="pres">
      <dgm:prSet presAssocID="{9C1F9AEE-37BC-444E-B468-CD8C31E3AE14}" presName="Name0" presStyleCnt="0">
        <dgm:presLayoutVars>
          <dgm:dir/>
          <dgm:resizeHandles val="exact"/>
        </dgm:presLayoutVars>
      </dgm:prSet>
      <dgm:spPr/>
    </dgm:pt>
    <dgm:pt modelId="{62999BC5-195A-46F1-98DE-237FBECB27E7}" type="pres">
      <dgm:prSet presAssocID="{B42EAC0A-7247-4085-BDB4-DD16F1BC7602}" presName="Name5" presStyleLbl="vennNode1" presStyleIdx="0" presStyleCnt="5" custLinFactNeighborX="-43054">
        <dgm:presLayoutVars>
          <dgm:bulletEnabled val="1"/>
        </dgm:presLayoutVars>
      </dgm:prSet>
      <dgm:spPr/>
    </dgm:pt>
    <dgm:pt modelId="{9F40C7C0-2BD7-4841-91D1-06AEE29A46ED}" type="pres">
      <dgm:prSet presAssocID="{E866F929-4680-480D-A20C-082E50BA30EA}" presName="space" presStyleCnt="0"/>
      <dgm:spPr/>
    </dgm:pt>
    <dgm:pt modelId="{CD3EC9D1-B914-4A94-9073-BBD619FDAE34}" type="pres">
      <dgm:prSet presAssocID="{8D133D11-19CE-4E2D-A6DA-D6CA6F775711}" presName="Name5" presStyleLbl="vennNode1" presStyleIdx="1" presStyleCnt="5" custLinFactNeighborX="-18942">
        <dgm:presLayoutVars>
          <dgm:bulletEnabled val="1"/>
        </dgm:presLayoutVars>
      </dgm:prSet>
      <dgm:spPr/>
    </dgm:pt>
    <dgm:pt modelId="{BB8CE188-6095-4321-9538-03F1E95D18BE}" type="pres">
      <dgm:prSet presAssocID="{19027BE8-C027-4895-A063-38F014437F79}" presName="space" presStyleCnt="0"/>
      <dgm:spPr/>
    </dgm:pt>
    <dgm:pt modelId="{B791761E-D005-4276-BFBD-78605CE50BF5}" type="pres">
      <dgm:prSet presAssocID="{9EC13638-FA55-4568-ADE3-DF49C8C12E98}" presName="Name5" presStyleLbl="vennNode1" presStyleIdx="2" presStyleCnt="5">
        <dgm:presLayoutVars>
          <dgm:bulletEnabled val="1"/>
        </dgm:presLayoutVars>
      </dgm:prSet>
      <dgm:spPr/>
    </dgm:pt>
    <dgm:pt modelId="{C286119B-D31A-4F49-AF5C-E78A636C01E0}" type="pres">
      <dgm:prSet presAssocID="{23627D6E-52D6-4215-AB58-9742149A65B8}" presName="space" presStyleCnt="0"/>
      <dgm:spPr/>
    </dgm:pt>
    <dgm:pt modelId="{DDBEDA38-D464-4DF7-BCB0-09E9A2DC813E}" type="pres">
      <dgm:prSet presAssocID="{54E5C911-7AEE-4CE3-BE9E-41AA04F362EF}" presName="Name5" presStyleLbl="vennNode1" presStyleIdx="3" presStyleCnt="5" custLinFactNeighborX="15498">
        <dgm:presLayoutVars>
          <dgm:bulletEnabled val="1"/>
        </dgm:presLayoutVars>
      </dgm:prSet>
      <dgm:spPr/>
    </dgm:pt>
    <dgm:pt modelId="{269287CE-2699-4292-97EB-30278DD6C146}" type="pres">
      <dgm:prSet presAssocID="{8149A06C-6750-423F-8153-4B244744356D}" presName="space" presStyleCnt="0"/>
      <dgm:spPr/>
    </dgm:pt>
    <dgm:pt modelId="{BE48992A-E860-4C40-A1D4-500F6D3DD78C}" type="pres">
      <dgm:prSet presAssocID="{5F2506EE-CF30-442F-A24D-AD2774D0161C}" presName="Name5" presStyleLbl="vennNode1" presStyleIdx="4" presStyleCnt="5" custLinFactNeighborX="48816">
        <dgm:presLayoutVars>
          <dgm:bulletEnabled val="1"/>
        </dgm:presLayoutVars>
      </dgm:prSet>
      <dgm:spPr/>
    </dgm:pt>
  </dgm:ptLst>
  <dgm:cxnLst>
    <dgm:cxn modelId="{3F935428-730C-470D-8BA1-C4CDD79B9F71}" type="presOf" srcId="{9C1F9AEE-37BC-444E-B468-CD8C31E3AE14}" destId="{93F130CC-F670-4ED9-8230-0B8E98EE1397}" srcOrd="0" destOrd="0" presId="urn:microsoft.com/office/officeart/2005/8/layout/venn3"/>
    <dgm:cxn modelId="{69AC3841-C49A-454D-A9BD-774486709FC1}" type="presOf" srcId="{8D133D11-19CE-4E2D-A6DA-D6CA6F775711}" destId="{CD3EC9D1-B914-4A94-9073-BBD619FDAE34}" srcOrd="0" destOrd="0" presId="urn:microsoft.com/office/officeart/2005/8/layout/venn3"/>
    <dgm:cxn modelId="{597D0B54-E95B-4EB7-B765-D5C426D68C04}" srcId="{9C1F9AEE-37BC-444E-B468-CD8C31E3AE14}" destId="{5F2506EE-CF30-442F-A24D-AD2774D0161C}" srcOrd="4" destOrd="0" parTransId="{3EBB15CF-A9E0-49F6-8D13-AD702A8EC2F4}" sibTransId="{7CAD042F-EC8C-4064-A309-0904DAE26489}"/>
    <dgm:cxn modelId="{0ABE0282-4CAA-4627-9471-80D9CABE2A72}" srcId="{9C1F9AEE-37BC-444E-B468-CD8C31E3AE14}" destId="{8D133D11-19CE-4E2D-A6DA-D6CA6F775711}" srcOrd="1" destOrd="0" parTransId="{3E6F0B9B-D862-4D4A-BBEF-24A10E3AFA57}" sibTransId="{19027BE8-C027-4895-A063-38F014437F79}"/>
    <dgm:cxn modelId="{349F679D-96C4-4F05-8634-11E2B15BF270}" type="presOf" srcId="{B42EAC0A-7247-4085-BDB4-DD16F1BC7602}" destId="{62999BC5-195A-46F1-98DE-237FBECB27E7}" srcOrd="0" destOrd="0" presId="urn:microsoft.com/office/officeart/2005/8/layout/venn3"/>
    <dgm:cxn modelId="{9AE477AA-2369-4546-8F29-BEB594F3B756}" srcId="{9C1F9AEE-37BC-444E-B468-CD8C31E3AE14}" destId="{B42EAC0A-7247-4085-BDB4-DD16F1BC7602}" srcOrd="0" destOrd="0" parTransId="{A8D1D5AD-E989-40C3-9ECF-BF79486A804D}" sibTransId="{E866F929-4680-480D-A20C-082E50BA30EA}"/>
    <dgm:cxn modelId="{2A75A0CE-832E-4D2A-AB41-B6EA5F5928CF}" srcId="{9C1F9AEE-37BC-444E-B468-CD8C31E3AE14}" destId="{9EC13638-FA55-4568-ADE3-DF49C8C12E98}" srcOrd="2" destOrd="0" parTransId="{C4A8F010-9189-469E-BC71-A90E93D73423}" sibTransId="{23627D6E-52D6-4215-AB58-9742149A65B8}"/>
    <dgm:cxn modelId="{CE20BAD2-3CD9-4F9D-B6FA-04717AFC5DF6}" type="presOf" srcId="{54E5C911-7AEE-4CE3-BE9E-41AA04F362EF}" destId="{DDBEDA38-D464-4DF7-BCB0-09E9A2DC813E}" srcOrd="0" destOrd="0" presId="urn:microsoft.com/office/officeart/2005/8/layout/venn3"/>
    <dgm:cxn modelId="{A957E8D8-412B-48C7-8E4E-43EC38500764}" type="presOf" srcId="{5F2506EE-CF30-442F-A24D-AD2774D0161C}" destId="{BE48992A-E860-4C40-A1D4-500F6D3DD78C}" srcOrd="0" destOrd="0" presId="urn:microsoft.com/office/officeart/2005/8/layout/venn3"/>
    <dgm:cxn modelId="{713F60E4-0763-4AEC-99BF-DB4FDC80484C}" type="presOf" srcId="{9EC13638-FA55-4568-ADE3-DF49C8C12E98}" destId="{B791761E-D005-4276-BFBD-78605CE50BF5}" srcOrd="0" destOrd="0" presId="urn:microsoft.com/office/officeart/2005/8/layout/venn3"/>
    <dgm:cxn modelId="{0ED4D6F0-5CD7-4843-87F5-A683AE41F9B1}" srcId="{9C1F9AEE-37BC-444E-B468-CD8C31E3AE14}" destId="{54E5C911-7AEE-4CE3-BE9E-41AA04F362EF}" srcOrd="3" destOrd="0" parTransId="{FDEC58C4-8C26-4891-A418-1138E42A5ABF}" sibTransId="{8149A06C-6750-423F-8153-4B244744356D}"/>
    <dgm:cxn modelId="{130CADE2-2654-4B44-8A05-E60A07E81FF1}" type="presParOf" srcId="{93F130CC-F670-4ED9-8230-0B8E98EE1397}" destId="{62999BC5-195A-46F1-98DE-237FBECB27E7}" srcOrd="0" destOrd="0" presId="urn:microsoft.com/office/officeart/2005/8/layout/venn3"/>
    <dgm:cxn modelId="{E8A5BFA3-3EE7-4C67-8CAE-20B43DB5C0A8}" type="presParOf" srcId="{93F130CC-F670-4ED9-8230-0B8E98EE1397}" destId="{9F40C7C0-2BD7-4841-91D1-06AEE29A46ED}" srcOrd="1" destOrd="0" presId="urn:microsoft.com/office/officeart/2005/8/layout/venn3"/>
    <dgm:cxn modelId="{204591EB-C555-4F5C-8194-E4C2BECCF1C1}" type="presParOf" srcId="{93F130CC-F670-4ED9-8230-0B8E98EE1397}" destId="{CD3EC9D1-B914-4A94-9073-BBD619FDAE34}" srcOrd="2" destOrd="0" presId="urn:microsoft.com/office/officeart/2005/8/layout/venn3"/>
    <dgm:cxn modelId="{1568A087-E1C7-45B2-B097-643E87EE1EE0}" type="presParOf" srcId="{93F130CC-F670-4ED9-8230-0B8E98EE1397}" destId="{BB8CE188-6095-4321-9538-03F1E95D18BE}" srcOrd="3" destOrd="0" presId="urn:microsoft.com/office/officeart/2005/8/layout/venn3"/>
    <dgm:cxn modelId="{3F3DBEE8-1B7C-43FA-8EDD-296FB50445EB}" type="presParOf" srcId="{93F130CC-F670-4ED9-8230-0B8E98EE1397}" destId="{B791761E-D005-4276-BFBD-78605CE50BF5}" srcOrd="4" destOrd="0" presId="urn:microsoft.com/office/officeart/2005/8/layout/venn3"/>
    <dgm:cxn modelId="{C486F6F0-C08F-470D-8734-187BFAFD7931}" type="presParOf" srcId="{93F130CC-F670-4ED9-8230-0B8E98EE1397}" destId="{C286119B-D31A-4F49-AF5C-E78A636C01E0}" srcOrd="5" destOrd="0" presId="urn:microsoft.com/office/officeart/2005/8/layout/venn3"/>
    <dgm:cxn modelId="{168AFF7B-E0CA-4DCC-8784-1EB43DC8369F}" type="presParOf" srcId="{93F130CC-F670-4ED9-8230-0B8E98EE1397}" destId="{DDBEDA38-D464-4DF7-BCB0-09E9A2DC813E}" srcOrd="6" destOrd="0" presId="urn:microsoft.com/office/officeart/2005/8/layout/venn3"/>
    <dgm:cxn modelId="{5CC50CD7-1FC0-4540-AEB1-6C3DB8E76B8A}" type="presParOf" srcId="{93F130CC-F670-4ED9-8230-0B8E98EE1397}" destId="{269287CE-2699-4292-97EB-30278DD6C146}" srcOrd="7" destOrd="0" presId="urn:microsoft.com/office/officeart/2005/8/layout/venn3"/>
    <dgm:cxn modelId="{5BE7A2D4-6832-4909-9C3B-AF679F5061D6}" type="presParOf" srcId="{93F130CC-F670-4ED9-8230-0B8E98EE1397}" destId="{BE48992A-E860-4C40-A1D4-500F6D3DD78C}" srcOrd="8" destOrd="0" presId="urn:microsoft.com/office/officeart/2005/8/layout/ven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999BC5-195A-46F1-98DE-237FBECB27E7}">
      <dsp:nvSpPr>
        <dsp:cNvPr id="0" name=""/>
        <dsp:cNvSpPr/>
      </dsp:nvSpPr>
      <dsp:spPr>
        <a:xfrm>
          <a:off x="50916" y="309"/>
          <a:ext cx="2765226" cy="2765226"/>
        </a:xfrm>
        <a:prstGeom prst="ellipse">
          <a:avLst/>
        </a:prstGeom>
        <a:solidFill>
          <a:schemeClr val="accent2">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180" tIns="25400" rIns="152180" bIns="25400" numCol="1" spcCol="1270" anchor="ctr" anchorCtr="0">
          <a:noAutofit/>
        </a:bodyPr>
        <a:lstStyle/>
        <a:p>
          <a:pPr marL="0" lvl="0" indent="0" algn="ctr" defTabSz="889000">
            <a:lnSpc>
              <a:spcPct val="90000"/>
            </a:lnSpc>
            <a:spcBef>
              <a:spcPct val="0"/>
            </a:spcBef>
            <a:spcAft>
              <a:spcPct val="35000"/>
            </a:spcAft>
            <a:buNone/>
          </a:pPr>
          <a:r>
            <a:rPr lang="lv-LV" sz="2000" b="1" kern="1200" dirty="0"/>
            <a:t>Ticība neignorē faktus, tā vienkārši piedāvā atšķirīgu izpratnes virzienu</a:t>
          </a:r>
          <a:endParaRPr lang="es-ES_tradnl" sz="2000" b="1" kern="1200" dirty="0"/>
        </a:p>
        <a:p>
          <a:pPr marL="0" lvl="0" indent="0" algn="ctr" defTabSz="889000">
            <a:lnSpc>
              <a:spcPct val="90000"/>
            </a:lnSpc>
            <a:spcBef>
              <a:spcPct val="0"/>
            </a:spcBef>
            <a:spcAft>
              <a:spcPct val="35000"/>
            </a:spcAft>
            <a:buNone/>
          </a:pPr>
          <a:endParaRPr lang="es-ES" sz="2000" kern="1200" dirty="0"/>
        </a:p>
      </dsp:txBody>
      <dsp:txXfrm>
        <a:off x="455874" y="405267"/>
        <a:ext cx="1955310" cy="1955310"/>
      </dsp:txXfrm>
    </dsp:sp>
    <dsp:sp modelId="{CD3EC9D1-B914-4A94-9073-BBD619FDAE34}">
      <dsp:nvSpPr>
        <dsp:cNvPr id="0" name=""/>
        <dsp:cNvSpPr/>
      </dsp:nvSpPr>
      <dsp:spPr>
        <a:xfrm>
          <a:off x="2396447" y="309"/>
          <a:ext cx="2765226" cy="2765226"/>
        </a:xfrm>
        <a:prstGeom prst="ellipse">
          <a:avLst/>
        </a:prstGeom>
        <a:solidFill>
          <a:srgbClr val="D76FC8">
            <a:alpha val="49804"/>
          </a:srgb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180" tIns="25400" rIns="152180" bIns="25400" numCol="1" spcCol="1270" anchor="ctr" anchorCtr="0">
          <a:noAutofit/>
        </a:bodyPr>
        <a:lstStyle/>
        <a:p>
          <a:pPr marL="0" lvl="0" indent="0" algn="ctr" defTabSz="889000">
            <a:lnSpc>
              <a:spcPct val="90000"/>
            </a:lnSpc>
            <a:spcBef>
              <a:spcPct val="0"/>
            </a:spcBef>
            <a:spcAft>
              <a:spcPct val="35000"/>
            </a:spcAft>
            <a:buNone/>
          </a:pPr>
          <a:r>
            <a:rPr lang="lv-LV" sz="2000" b="1" kern="1200" dirty="0"/>
            <a:t>Tā vietā, lai sūdzētos,  esam aicināti uzticēties un pakļauties Dieva plāniem</a:t>
          </a:r>
          <a:endParaRPr lang="es-ES_tradnl" sz="2000" b="1" kern="1200" dirty="0"/>
        </a:p>
        <a:p>
          <a:pPr marL="0" lvl="0" indent="0" algn="ctr" defTabSz="889000">
            <a:lnSpc>
              <a:spcPct val="90000"/>
            </a:lnSpc>
            <a:spcBef>
              <a:spcPct val="0"/>
            </a:spcBef>
            <a:spcAft>
              <a:spcPct val="35000"/>
            </a:spcAft>
            <a:buNone/>
          </a:pPr>
          <a:endParaRPr lang="es-ES" sz="2000" kern="1200" dirty="0"/>
        </a:p>
      </dsp:txBody>
      <dsp:txXfrm>
        <a:off x="2801405" y="405267"/>
        <a:ext cx="1955310" cy="1955310"/>
      </dsp:txXfrm>
    </dsp:sp>
    <dsp:sp modelId="{B791761E-D005-4276-BFBD-78605CE50BF5}">
      <dsp:nvSpPr>
        <dsp:cNvPr id="0" name=""/>
        <dsp:cNvSpPr/>
      </dsp:nvSpPr>
      <dsp:spPr>
        <a:xfrm>
          <a:off x="4713385" y="309"/>
          <a:ext cx="2765226" cy="2765226"/>
        </a:xfrm>
        <a:prstGeom prst="ellipse">
          <a:avLst/>
        </a:prstGeom>
        <a:solidFill>
          <a:schemeClr val="accent4">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180" tIns="25400" rIns="152180" bIns="254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Svētības nāk pie tiem, kas pilnībā paliek Kungā</a:t>
          </a:r>
        </a:p>
        <a:p>
          <a:pPr marL="0" lvl="0" indent="0" algn="ctr" defTabSz="889000">
            <a:lnSpc>
              <a:spcPct val="90000"/>
            </a:lnSpc>
            <a:spcBef>
              <a:spcPct val="0"/>
            </a:spcBef>
            <a:spcAft>
              <a:spcPct val="35000"/>
            </a:spcAft>
            <a:buNone/>
          </a:pPr>
          <a:endParaRPr lang="es-ES" sz="2000" kern="1200" dirty="0"/>
        </a:p>
      </dsp:txBody>
      <dsp:txXfrm>
        <a:off x="5118343" y="405267"/>
        <a:ext cx="1955310" cy="1955310"/>
      </dsp:txXfrm>
    </dsp:sp>
    <dsp:sp modelId="{DDBEDA38-D464-4DF7-BCB0-09E9A2DC813E}">
      <dsp:nvSpPr>
        <dsp:cNvPr id="0" name=""/>
        <dsp:cNvSpPr/>
      </dsp:nvSpPr>
      <dsp:spPr>
        <a:xfrm>
          <a:off x="7011277" y="309"/>
          <a:ext cx="2765226" cy="2765226"/>
        </a:xfrm>
        <a:prstGeom prst="ellipse">
          <a:avLst/>
        </a:prstGeom>
        <a:solidFill>
          <a:srgbClr val="EF7586">
            <a:alpha val="49804"/>
          </a:srgb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180" tIns="25400" rIns="152180" bIns="25400" numCol="1" spcCol="1270" anchor="ctr" anchorCtr="0">
          <a:noAutofit/>
        </a:bodyPr>
        <a:lstStyle/>
        <a:p>
          <a:pPr marL="0" lvl="0" indent="0" algn="ctr" defTabSz="889000">
            <a:lnSpc>
              <a:spcPct val="90000"/>
            </a:lnSpc>
            <a:spcBef>
              <a:spcPct val="0"/>
            </a:spcBef>
            <a:spcAft>
              <a:spcPct val="35000"/>
            </a:spcAft>
            <a:buNone/>
          </a:pPr>
          <a:endParaRPr lang="lv-LV" sz="2000" b="1" kern="1200" dirty="0"/>
        </a:p>
        <a:p>
          <a:pPr marL="0" lvl="0" indent="0" algn="ctr" defTabSz="889000">
            <a:lnSpc>
              <a:spcPct val="90000"/>
            </a:lnSpc>
            <a:spcBef>
              <a:spcPct val="0"/>
            </a:spcBef>
            <a:spcAft>
              <a:spcPct val="35000"/>
            </a:spcAft>
            <a:buNone/>
          </a:pPr>
          <a:r>
            <a:rPr lang="lv-LV" sz="2000" b="1" kern="1200" dirty="0"/>
            <a:t>Dzīve visās tās dimensijās ir jādzīvo saskaņā ar Dieva noteiktajiem plāniem</a:t>
          </a:r>
          <a:endParaRPr lang="es-ES_tradnl" sz="2000" b="1" kern="1200" dirty="0"/>
        </a:p>
        <a:p>
          <a:pPr marL="0" lvl="0" indent="0" algn="ctr" defTabSz="889000">
            <a:lnSpc>
              <a:spcPct val="90000"/>
            </a:lnSpc>
            <a:spcBef>
              <a:spcPct val="0"/>
            </a:spcBef>
            <a:spcAft>
              <a:spcPct val="35000"/>
            </a:spcAft>
            <a:buNone/>
          </a:pPr>
          <a:endParaRPr lang="es-ES" sz="2000" kern="1200" dirty="0"/>
        </a:p>
      </dsp:txBody>
      <dsp:txXfrm>
        <a:off x="7416235" y="405267"/>
        <a:ext cx="1955310" cy="1955310"/>
      </dsp:txXfrm>
    </dsp:sp>
    <dsp:sp modelId="{BE48992A-E860-4C40-A1D4-500F6D3DD78C}">
      <dsp:nvSpPr>
        <dsp:cNvPr id="0" name=""/>
        <dsp:cNvSpPr/>
      </dsp:nvSpPr>
      <dsp:spPr>
        <a:xfrm>
          <a:off x="9407722" y="309"/>
          <a:ext cx="2765226" cy="2765226"/>
        </a:xfrm>
        <a:prstGeom prst="ellipse">
          <a:avLst/>
        </a:prstGeom>
        <a:solidFill>
          <a:srgbClr val="8480DC">
            <a:alpha val="49804"/>
          </a:srgb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180" tIns="25400" rIns="152180" bIns="254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t>Ir brīnišķīgi dzīvot tuvu Dievam</a:t>
          </a:r>
        </a:p>
        <a:p>
          <a:pPr marL="0" lvl="0" indent="0" algn="ctr" defTabSz="889000">
            <a:lnSpc>
              <a:spcPct val="90000"/>
            </a:lnSpc>
            <a:spcBef>
              <a:spcPct val="0"/>
            </a:spcBef>
            <a:spcAft>
              <a:spcPct val="35000"/>
            </a:spcAft>
            <a:buNone/>
          </a:pPr>
          <a:r>
            <a:rPr lang="lv-LV" sz="2000" b="1" kern="1200" noProof="0" dirty="0"/>
            <a:t>(Ps.84:1</a:t>
          </a:r>
          <a:r>
            <a:rPr lang="es-ES_tradnl" sz="2000" b="1" kern="1200" dirty="0"/>
            <a:t>0)</a:t>
          </a:r>
        </a:p>
        <a:p>
          <a:pPr marL="0" lvl="0" indent="0" algn="ctr" defTabSz="889000">
            <a:lnSpc>
              <a:spcPct val="90000"/>
            </a:lnSpc>
            <a:spcBef>
              <a:spcPct val="0"/>
            </a:spcBef>
            <a:spcAft>
              <a:spcPct val="35000"/>
            </a:spcAft>
            <a:buNone/>
          </a:pPr>
          <a:endParaRPr lang="es-ES" sz="2000" kern="1200" dirty="0"/>
        </a:p>
      </dsp:txBody>
      <dsp:txXfrm>
        <a:off x="9812680" y="405267"/>
        <a:ext cx="1955310" cy="1955310"/>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_tradnl"/>
          </a:p>
        </p:txBody>
      </p:sp>
      <p:sp>
        <p:nvSpPr>
          <p:cNvPr id="3" name="Datuma vietturis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C90A25-35CE-408E-93A2-8D9201957944}" type="datetimeFigureOut">
              <a:rPr lang="es-ES_tradnl" smtClean="0"/>
              <a:t>22/10/2025</a:t>
            </a:fld>
            <a:endParaRPr lang="es-ES_tradnl"/>
          </a:p>
        </p:txBody>
      </p:sp>
      <p:sp>
        <p:nvSpPr>
          <p:cNvPr id="4" name="Slaida attēla vietturi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Piezīmju vietturi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s-ES_tradnl"/>
          </a:p>
        </p:txBody>
      </p:sp>
      <p:sp>
        <p:nvSpPr>
          <p:cNvPr id="6" name="Kājenes vietturis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_tradnl"/>
          </a:p>
        </p:txBody>
      </p:sp>
      <p:sp>
        <p:nvSpPr>
          <p:cNvPr id="7" name="Slaida numura vietturis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D35C6D-97BC-46D9-84AF-303A0DA8AE97}" type="slidenum">
              <a:rPr lang="es-ES_tradnl" smtClean="0"/>
              <a:t>‹Nº›</a:t>
            </a:fld>
            <a:endParaRPr lang="es-ES_tradnl"/>
          </a:p>
        </p:txBody>
      </p:sp>
    </p:spTree>
    <p:extLst>
      <p:ext uri="{BB962C8B-B14F-4D97-AF65-F5344CB8AC3E}">
        <p14:creationId xmlns:p14="http://schemas.microsoft.com/office/powerpoint/2010/main" val="2927715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es-ES_tradnl" dirty="0"/>
          </a:p>
        </p:txBody>
      </p:sp>
      <p:sp>
        <p:nvSpPr>
          <p:cNvPr id="4" name="Slaida numura vietturis 3"/>
          <p:cNvSpPr>
            <a:spLocks noGrp="1"/>
          </p:cNvSpPr>
          <p:nvPr>
            <p:ph type="sldNum" sz="quarter" idx="10"/>
          </p:nvPr>
        </p:nvSpPr>
        <p:spPr/>
        <p:txBody>
          <a:bodyPr/>
          <a:lstStyle/>
          <a:p>
            <a:fld id="{44D35C6D-97BC-46D9-84AF-303A0DA8AE97}" type="slidenum">
              <a:rPr lang="es-ES_tradnl" smtClean="0"/>
              <a:t>6</a:t>
            </a:fld>
            <a:endParaRPr lang="es-ES_tradnl"/>
          </a:p>
        </p:txBody>
      </p:sp>
    </p:spTree>
    <p:extLst>
      <p:ext uri="{BB962C8B-B14F-4D97-AF65-F5344CB8AC3E}">
        <p14:creationId xmlns:p14="http://schemas.microsoft.com/office/powerpoint/2010/main" val="27217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es-ES_tradnl" dirty="0"/>
          </a:p>
        </p:txBody>
      </p:sp>
      <p:sp>
        <p:nvSpPr>
          <p:cNvPr id="4" name="Slaida numura vietturis 3"/>
          <p:cNvSpPr>
            <a:spLocks noGrp="1"/>
          </p:cNvSpPr>
          <p:nvPr>
            <p:ph type="sldNum" sz="quarter" idx="10"/>
          </p:nvPr>
        </p:nvSpPr>
        <p:spPr/>
        <p:txBody>
          <a:bodyPr/>
          <a:lstStyle/>
          <a:p>
            <a:fld id="{44D35C6D-97BC-46D9-84AF-303A0DA8AE97}" type="slidenum">
              <a:rPr lang="es-ES_tradnl" smtClean="0"/>
              <a:t>9</a:t>
            </a:fld>
            <a:endParaRPr lang="es-ES_tradnl"/>
          </a:p>
        </p:txBody>
      </p:sp>
    </p:spTree>
    <p:extLst>
      <p:ext uri="{BB962C8B-B14F-4D97-AF65-F5344CB8AC3E}">
        <p14:creationId xmlns:p14="http://schemas.microsoft.com/office/powerpoint/2010/main" val="1922703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F29DCB-8C0A-602E-8A4C-84B8976475D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B704CBA-44CD-C483-9257-ACFD24BE47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FBB7B99-A63A-F23A-9D8E-AEFE855B0622}"/>
              </a:ext>
            </a:extLst>
          </p:cNvPr>
          <p:cNvSpPr>
            <a:spLocks noGrp="1"/>
          </p:cNvSpPr>
          <p:nvPr>
            <p:ph type="dt" sz="half" idx="10"/>
          </p:nvPr>
        </p:nvSpPr>
        <p:spPr/>
        <p:txBody>
          <a:bodyPr/>
          <a:lstStyle/>
          <a:p>
            <a:fld id="{CC60154C-58D9-4BF7-8014-84EA1728402A}" type="datetimeFigureOut">
              <a:rPr lang="es-ES" smtClean="0"/>
              <a:t>22/10/2025</a:t>
            </a:fld>
            <a:endParaRPr lang="es-ES"/>
          </a:p>
        </p:txBody>
      </p:sp>
      <p:sp>
        <p:nvSpPr>
          <p:cNvPr id="5" name="Marcador de pie de página 4">
            <a:extLst>
              <a:ext uri="{FF2B5EF4-FFF2-40B4-BE49-F238E27FC236}">
                <a16:creationId xmlns:a16="http://schemas.microsoft.com/office/drawing/2014/main" id="{21941EBE-4CA5-2F6A-EF2A-E713A783C3E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A85DFC2-C9F5-84C0-1E2A-2C840ED21AC5}"/>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261037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87895B-639D-65A8-992C-3BC106D41DA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652F44F-A719-51A6-D624-9F407C52FBE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3ACB55F-34C5-A556-74A9-F175F1E32BB1}"/>
              </a:ext>
            </a:extLst>
          </p:cNvPr>
          <p:cNvSpPr>
            <a:spLocks noGrp="1"/>
          </p:cNvSpPr>
          <p:nvPr>
            <p:ph type="dt" sz="half" idx="10"/>
          </p:nvPr>
        </p:nvSpPr>
        <p:spPr/>
        <p:txBody>
          <a:bodyPr/>
          <a:lstStyle/>
          <a:p>
            <a:fld id="{CC60154C-58D9-4BF7-8014-84EA1728402A}" type="datetimeFigureOut">
              <a:rPr lang="es-ES" smtClean="0"/>
              <a:t>22/10/2025</a:t>
            </a:fld>
            <a:endParaRPr lang="es-ES"/>
          </a:p>
        </p:txBody>
      </p:sp>
      <p:sp>
        <p:nvSpPr>
          <p:cNvPr id="5" name="Marcador de pie de página 4">
            <a:extLst>
              <a:ext uri="{FF2B5EF4-FFF2-40B4-BE49-F238E27FC236}">
                <a16:creationId xmlns:a16="http://schemas.microsoft.com/office/drawing/2014/main" id="{6BD45B39-38D2-8291-230E-B59260A155F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CB4BAF4-BECF-E73D-C5C8-F277B4FE33F1}"/>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23917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586EEE8-771F-FAAD-A9E6-1DE5C51B181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806F950-710F-6949-24A5-F2DE6F35D95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11208CE-A019-DCE6-D3AC-985CDD10C858}"/>
              </a:ext>
            </a:extLst>
          </p:cNvPr>
          <p:cNvSpPr>
            <a:spLocks noGrp="1"/>
          </p:cNvSpPr>
          <p:nvPr>
            <p:ph type="dt" sz="half" idx="10"/>
          </p:nvPr>
        </p:nvSpPr>
        <p:spPr/>
        <p:txBody>
          <a:bodyPr/>
          <a:lstStyle/>
          <a:p>
            <a:fld id="{CC60154C-58D9-4BF7-8014-84EA1728402A}" type="datetimeFigureOut">
              <a:rPr lang="es-ES" smtClean="0"/>
              <a:t>22/10/2025</a:t>
            </a:fld>
            <a:endParaRPr lang="es-ES"/>
          </a:p>
        </p:txBody>
      </p:sp>
      <p:sp>
        <p:nvSpPr>
          <p:cNvPr id="5" name="Marcador de pie de página 4">
            <a:extLst>
              <a:ext uri="{FF2B5EF4-FFF2-40B4-BE49-F238E27FC236}">
                <a16:creationId xmlns:a16="http://schemas.microsoft.com/office/drawing/2014/main" id="{3017D6D0-84BB-896B-4BE7-123EC9D3B1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17A172E-D315-0255-AD1E-BD5B94F20F5A}"/>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3948948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22/10/2025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849381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22/10/2025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9361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22/10/2025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79496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22/10/2025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2883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22/10/2025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68812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22/10/2025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11407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22/10/2025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0377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22/10/2025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3598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DC3652-3658-35BB-4163-C0B0634C3F0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EEE9CDF-518A-A581-3D1B-4F9D26977B3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703CF7A-78DA-FD29-A93F-983C925FA35F}"/>
              </a:ext>
            </a:extLst>
          </p:cNvPr>
          <p:cNvSpPr>
            <a:spLocks noGrp="1"/>
          </p:cNvSpPr>
          <p:nvPr>
            <p:ph type="dt" sz="half" idx="10"/>
          </p:nvPr>
        </p:nvSpPr>
        <p:spPr/>
        <p:txBody>
          <a:bodyPr/>
          <a:lstStyle/>
          <a:p>
            <a:fld id="{CC60154C-58D9-4BF7-8014-84EA1728402A}" type="datetimeFigureOut">
              <a:rPr lang="es-ES" smtClean="0"/>
              <a:t>22/10/2025</a:t>
            </a:fld>
            <a:endParaRPr lang="es-ES"/>
          </a:p>
        </p:txBody>
      </p:sp>
      <p:sp>
        <p:nvSpPr>
          <p:cNvPr id="5" name="Marcador de pie de página 4">
            <a:extLst>
              <a:ext uri="{FF2B5EF4-FFF2-40B4-BE49-F238E27FC236}">
                <a16:creationId xmlns:a16="http://schemas.microsoft.com/office/drawing/2014/main" id="{7B064E62-1380-2EE0-DD46-F295F95A40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20A32CA-39C4-CFA4-625E-CFA8291EABC5}"/>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10629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22/10/2025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22275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22/10/2025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81504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22/10/2025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86956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6752A2-E086-7580-E577-E5F916FD371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042D25A-BA8A-FBC0-CEB2-41D97734BE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6F761E2-BE25-B408-7ECC-DB9682455E62}"/>
              </a:ext>
            </a:extLst>
          </p:cNvPr>
          <p:cNvSpPr>
            <a:spLocks noGrp="1"/>
          </p:cNvSpPr>
          <p:nvPr>
            <p:ph type="dt" sz="half" idx="10"/>
          </p:nvPr>
        </p:nvSpPr>
        <p:spPr/>
        <p:txBody>
          <a:bodyPr/>
          <a:lstStyle/>
          <a:p>
            <a:fld id="{CC60154C-58D9-4BF7-8014-84EA1728402A}" type="datetimeFigureOut">
              <a:rPr lang="es-ES" smtClean="0"/>
              <a:t>22/10/2025</a:t>
            </a:fld>
            <a:endParaRPr lang="es-ES"/>
          </a:p>
        </p:txBody>
      </p:sp>
      <p:sp>
        <p:nvSpPr>
          <p:cNvPr id="5" name="Marcador de pie de página 4">
            <a:extLst>
              <a:ext uri="{FF2B5EF4-FFF2-40B4-BE49-F238E27FC236}">
                <a16:creationId xmlns:a16="http://schemas.microsoft.com/office/drawing/2014/main" id="{3499916C-A953-10B6-798F-1D62BDB9B68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6453553-F184-FDA9-D084-CD124DD912C1}"/>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651596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5AFC36-518E-3C67-E440-D8102F3CD58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478255E-C3E8-F419-2681-88BC8A1804C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CA1DED3-3D16-34D0-A535-BC08D657D83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2A83F21-2CA0-29A7-D7C0-F3B96BEB4583}"/>
              </a:ext>
            </a:extLst>
          </p:cNvPr>
          <p:cNvSpPr>
            <a:spLocks noGrp="1"/>
          </p:cNvSpPr>
          <p:nvPr>
            <p:ph type="dt" sz="half" idx="10"/>
          </p:nvPr>
        </p:nvSpPr>
        <p:spPr/>
        <p:txBody>
          <a:bodyPr/>
          <a:lstStyle/>
          <a:p>
            <a:fld id="{CC60154C-58D9-4BF7-8014-84EA1728402A}" type="datetimeFigureOut">
              <a:rPr lang="es-ES" smtClean="0"/>
              <a:t>22/10/2025</a:t>
            </a:fld>
            <a:endParaRPr lang="es-ES"/>
          </a:p>
        </p:txBody>
      </p:sp>
      <p:sp>
        <p:nvSpPr>
          <p:cNvPr id="6" name="Marcador de pie de página 5">
            <a:extLst>
              <a:ext uri="{FF2B5EF4-FFF2-40B4-BE49-F238E27FC236}">
                <a16:creationId xmlns:a16="http://schemas.microsoft.com/office/drawing/2014/main" id="{9C17D5EB-79C5-B2B0-B057-5B179A1A637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93537A7-A0BF-A855-6CBE-D1F033DFCC14}"/>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247693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8CE614-BAB5-0C48-0324-C6D4F5210BDB}"/>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8146BA7-484B-D5CD-FB91-77051CBCD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7D06AEF-E498-811A-DB63-32AF9CE4A93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D3DEEE5-1383-EF55-D5E7-CD2A8552E2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F373FC8-C71F-A199-90BE-1FE8A50E26F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3A66E33-BCDD-ACF4-8B12-BCBC276B6D4F}"/>
              </a:ext>
            </a:extLst>
          </p:cNvPr>
          <p:cNvSpPr>
            <a:spLocks noGrp="1"/>
          </p:cNvSpPr>
          <p:nvPr>
            <p:ph type="dt" sz="half" idx="10"/>
          </p:nvPr>
        </p:nvSpPr>
        <p:spPr/>
        <p:txBody>
          <a:bodyPr/>
          <a:lstStyle/>
          <a:p>
            <a:fld id="{CC60154C-58D9-4BF7-8014-84EA1728402A}" type="datetimeFigureOut">
              <a:rPr lang="es-ES" smtClean="0"/>
              <a:t>22/10/2025</a:t>
            </a:fld>
            <a:endParaRPr lang="es-ES"/>
          </a:p>
        </p:txBody>
      </p:sp>
      <p:sp>
        <p:nvSpPr>
          <p:cNvPr id="8" name="Marcador de pie de página 7">
            <a:extLst>
              <a:ext uri="{FF2B5EF4-FFF2-40B4-BE49-F238E27FC236}">
                <a16:creationId xmlns:a16="http://schemas.microsoft.com/office/drawing/2014/main" id="{C8DD50C5-56F1-F7D0-5349-F5B428E59DC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96B13DEC-9C85-023A-810C-E940D5338598}"/>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340970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E1C766-CA5B-2DD5-C117-79340379123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DA2AEE8-6DDC-433E-279B-F302FA9143D4}"/>
              </a:ext>
            </a:extLst>
          </p:cNvPr>
          <p:cNvSpPr>
            <a:spLocks noGrp="1"/>
          </p:cNvSpPr>
          <p:nvPr>
            <p:ph type="dt" sz="half" idx="10"/>
          </p:nvPr>
        </p:nvSpPr>
        <p:spPr/>
        <p:txBody>
          <a:bodyPr/>
          <a:lstStyle/>
          <a:p>
            <a:fld id="{CC60154C-58D9-4BF7-8014-84EA1728402A}" type="datetimeFigureOut">
              <a:rPr lang="es-ES" smtClean="0"/>
              <a:t>22/10/2025</a:t>
            </a:fld>
            <a:endParaRPr lang="es-ES"/>
          </a:p>
        </p:txBody>
      </p:sp>
      <p:sp>
        <p:nvSpPr>
          <p:cNvPr id="4" name="Marcador de pie de página 3">
            <a:extLst>
              <a:ext uri="{FF2B5EF4-FFF2-40B4-BE49-F238E27FC236}">
                <a16:creationId xmlns:a16="http://schemas.microsoft.com/office/drawing/2014/main" id="{F43F6333-D9AF-5D3A-4A8F-63AEAD31939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0708CEA-066B-CC00-AE5E-02EDC02ED6D1}"/>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287330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DA0A4F1-ECC6-3189-E0DD-13E422EA720B}"/>
              </a:ext>
            </a:extLst>
          </p:cNvPr>
          <p:cNvSpPr>
            <a:spLocks noGrp="1"/>
          </p:cNvSpPr>
          <p:nvPr>
            <p:ph type="dt" sz="half" idx="10"/>
          </p:nvPr>
        </p:nvSpPr>
        <p:spPr/>
        <p:txBody>
          <a:bodyPr/>
          <a:lstStyle/>
          <a:p>
            <a:fld id="{CC60154C-58D9-4BF7-8014-84EA1728402A}" type="datetimeFigureOut">
              <a:rPr lang="es-ES" smtClean="0"/>
              <a:t>22/10/2025</a:t>
            </a:fld>
            <a:endParaRPr lang="es-ES"/>
          </a:p>
        </p:txBody>
      </p:sp>
      <p:sp>
        <p:nvSpPr>
          <p:cNvPr id="3" name="Marcador de pie de página 2">
            <a:extLst>
              <a:ext uri="{FF2B5EF4-FFF2-40B4-BE49-F238E27FC236}">
                <a16:creationId xmlns:a16="http://schemas.microsoft.com/office/drawing/2014/main" id="{DF522BCF-80C9-1607-6C74-02BB7E7CDF4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50F5A19-B649-A332-08C3-0DC3D008DCB5}"/>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349172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15A992-5139-6F1E-8F9D-2C750C4736A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08E3FD2-6545-E395-92CC-3FE980B504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FC07741-66A8-BC30-6EC1-C387B77E00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E68AAE0-853B-6EB0-6EDF-C5EB0F4922F0}"/>
              </a:ext>
            </a:extLst>
          </p:cNvPr>
          <p:cNvSpPr>
            <a:spLocks noGrp="1"/>
          </p:cNvSpPr>
          <p:nvPr>
            <p:ph type="dt" sz="half" idx="10"/>
          </p:nvPr>
        </p:nvSpPr>
        <p:spPr/>
        <p:txBody>
          <a:bodyPr/>
          <a:lstStyle/>
          <a:p>
            <a:fld id="{CC60154C-58D9-4BF7-8014-84EA1728402A}" type="datetimeFigureOut">
              <a:rPr lang="es-ES" smtClean="0"/>
              <a:t>22/10/2025</a:t>
            </a:fld>
            <a:endParaRPr lang="es-ES"/>
          </a:p>
        </p:txBody>
      </p:sp>
      <p:sp>
        <p:nvSpPr>
          <p:cNvPr id="6" name="Marcador de pie de página 5">
            <a:extLst>
              <a:ext uri="{FF2B5EF4-FFF2-40B4-BE49-F238E27FC236}">
                <a16:creationId xmlns:a16="http://schemas.microsoft.com/office/drawing/2014/main" id="{2FA0A2C5-B43C-38E2-DB1B-A5E19B1F593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F2470A8-AACC-7067-3A75-957547E0633C}"/>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30392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129508-934E-236A-1CA0-1556D67D1E2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CA1A55A-643F-B60A-9060-04B577903C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4CBDD412-9ECE-7801-34CA-7E986DB7F4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7472605-C7B5-CFBC-3DEC-784B7D209E06}"/>
              </a:ext>
            </a:extLst>
          </p:cNvPr>
          <p:cNvSpPr>
            <a:spLocks noGrp="1"/>
          </p:cNvSpPr>
          <p:nvPr>
            <p:ph type="dt" sz="half" idx="10"/>
          </p:nvPr>
        </p:nvSpPr>
        <p:spPr/>
        <p:txBody>
          <a:bodyPr/>
          <a:lstStyle/>
          <a:p>
            <a:fld id="{CC60154C-58D9-4BF7-8014-84EA1728402A}" type="datetimeFigureOut">
              <a:rPr lang="es-ES" smtClean="0"/>
              <a:t>22/10/2025</a:t>
            </a:fld>
            <a:endParaRPr lang="es-ES"/>
          </a:p>
        </p:txBody>
      </p:sp>
      <p:sp>
        <p:nvSpPr>
          <p:cNvPr id="6" name="Marcador de pie de página 5">
            <a:extLst>
              <a:ext uri="{FF2B5EF4-FFF2-40B4-BE49-F238E27FC236}">
                <a16:creationId xmlns:a16="http://schemas.microsoft.com/office/drawing/2014/main" id="{6DA7266C-C667-331E-F369-B4C028D3135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5F6A2A2-C318-90EE-1F89-10E408A7F530}"/>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384400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55E3F6B-B54F-488D-C7A7-6D2C5D0518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604EC4C-D9FF-6E5B-5410-BA6E129802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2280B33-2ABC-E1DF-2DE3-F80A36367F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60154C-58D9-4BF7-8014-84EA1728402A}" type="datetimeFigureOut">
              <a:rPr lang="es-ES" smtClean="0"/>
              <a:t>22/10/2025</a:t>
            </a:fld>
            <a:endParaRPr lang="es-ES"/>
          </a:p>
        </p:txBody>
      </p:sp>
      <p:sp>
        <p:nvSpPr>
          <p:cNvPr id="5" name="Marcador de pie de página 4">
            <a:extLst>
              <a:ext uri="{FF2B5EF4-FFF2-40B4-BE49-F238E27FC236}">
                <a16:creationId xmlns:a16="http://schemas.microsoft.com/office/drawing/2014/main" id="{CDEA3ADF-AE0B-719B-A259-770A65C6E8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803ABCEF-1094-DD43-D6CF-FD0D70FFBC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CC1D33-B203-40A3-BEAE-A01565C6F66C}" type="slidenum">
              <a:rPr lang="es-ES" smtClean="0"/>
              <a:t>‹Nº›</a:t>
            </a:fld>
            <a:endParaRPr lang="es-ES"/>
          </a:p>
        </p:txBody>
      </p:sp>
    </p:spTree>
    <p:extLst>
      <p:ext uri="{BB962C8B-B14F-4D97-AF65-F5344CB8AC3E}">
        <p14:creationId xmlns:p14="http://schemas.microsoft.com/office/powerpoint/2010/main" val="1864678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22/10/2025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23299711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8.xml"/><Relationship Id="rId1" Type="http://schemas.openxmlformats.org/officeDocument/2006/relationships/themeOverride" Target="../theme/themeOverride1.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0.jpg"/><Relationship Id="rId11" Type="http://schemas.openxmlformats.org/officeDocument/2006/relationships/image" Target="../media/image15.png"/><Relationship Id="rId5" Type="http://schemas.openxmlformats.org/officeDocument/2006/relationships/image" Target="../media/image9.jpeg"/><Relationship Id="rId10" Type="http://schemas.openxmlformats.org/officeDocument/2006/relationships/image" Target="../media/image14.png"/><Relationship Id="rId4" Type="http://schemas.microsoft.com/office/2007/relationships/hdphoto" Target="../media/hdphoto2.wdp"/><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1.jpe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3.jpeg"/><Relationship Id="rId4" Type="http://schemas.openxmlformats.org/officeDocument/2006/relationships/image" Target="../media/image32.jpeg"/><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0DD90F6-2C90-B1DD-78A1-71DECFCC7784}"/>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n 3" descr="Un grupo de personas disfrazadas&#10;&#10;El contenido generado por IA puede ser incorrecto.">
            <a:extLst>
              <a:ext uri="{FF2B5EF4-FFF2-40B4-BE49-F238E27FC236}">
                <a16:creationId xmlns:a16="http://schemas.microsoft.com/office/drawing/2014/main" id="{302160FA-5764-BDA2-0BDC-A98EB56D39E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97796" y="2761674"/>
            <a:ext cx="5798831" cy="3793068"/>
          </a:xfrm>
          <a:prstGeom prst="rect">
            <a:avLst/>
          </a:prstGeom>
          <a:ln w="38100" cap="sq">
            <a:solidFill>
              <a:srgbClr val="6886AF"/>
            </a:solidFill>
            <a:prstDash val="solid"/>
            <a:miter lim="800000"/>
          </a:ln>
          <a:effectLst>
            <a:outerShdw blurRad="50800" dist="38100" dir="2700000" algn="tl" rotWithShape="0">
              <a:srgbClr val="000000">
                <a:alpha val="43000"/>
              </a:srgbClr>
            </a:outerShdw>
          </a:effectLst>
        </p:spPr>
      </p:pic>
      <p:pic>
        <p:nvPicPr>
          <p:cNvPr id="3" name="Imagen 2" descr="Imagen que contiene persona, exterior, montaña, hombre&#10;&#10;El contenido generado por IA puede ser incorrecto.">
            <a:extLst>
              <a:ext uri="{FF2B5EF4-FFF2-40B4-BE49-F238E27FC236}">
                <a16:creationId xmlns:a16="http://schemas.microsoft.com/office/drawing/2014/main" id="{15F56F9E-282D-5CD7-CAD0-B9C1593C44D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6195373" y="244205"/>
            <a:ext cx="5798831" cy="6310537"/>
          </a:xfrm>
          <a:prstGeom prst="rect">
            <a:avLst/>
          </a:prstGeom>
          <a:ln w="38100" cap="sq">
            <a:solidFill>
              <a:srgbClr val="81483D"/>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74D46CA2-5464-8D1C-5063-EA6D6596A3EC}"/>
              </a:ext>
            </a:extLst>
          </p:cNvPr>
          <p:cNvSpPr txBox="1"/>
          <p:nvPr/>
        </p:nvSpPr>
        <p:spPr>
          <a:xfrm>
            <a:off x="197796" y="291831"/>
            <a:ext cx="5798831" cy="2241820"/>
          </a:xfrm>
          <a:prstGeom prst="rect">
            <a:avLst/>
          </a:prstGeom>
          <a:noFill/>
        </p:spPr>
        <p:txBody>
          <a:bodyPr wrap="square" rtlCol="0">
            <a:prstTxWarp prst="textTriangle">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800" b="1" dirty="0">
                <a:ln/>
                <a:solidFill>
                  <a:schemeClr val="accent3"/>
                </a:solidFill>
              </a:rPr>
              <a:t>TICĪBAS MILŽI: JO</a:t>
            </a:r>
            <a:r>
              <a:rPr lang="lv-LV" sz="4800" b="1" dirty="0">
                <a:ln/>
                <a:solidFill>
                  <a:schemeClr val="accent3"/>
                </a:solidFill>
              </a:rPr>
              <a:t>Z</a:t>
            </a:r>
            <a:r>
              <a:rPr lang="es-ES" sz="4800" b="1" dirty="0">
                <a:ln/>
                <a:solidFill>
                  <a:schemeClr val="accent3"/>
                </a:solidFill>
              </a:rPr>
              <a:t>U</a:t>
            </a:r>
            <a:r>
              <a:rPr lang="lv-LV" sz="4800" b="1" dirty="0">
                <a:ln/>
                <a:solidFill>
                  <a:schemeClr val="accent3"/>
                </a:solidFill>
              </a:rPr>
              <a:t>S</a:t>
            </a:r>
            <a:r>
              <a:rPr lang="es-ES" sz="4800" b="1" dirty="0">
                <a:ln/>
                <a:solidFill>
                  <a:schemeClr val="accent3"/>
                </a:solidFill>
              </a:rPr>
              <a:t> UN K</a:t>
            </a:r>
            <a:r>
              <a:rPr lang="lv-LV" sz="4800" b="1" dirty="0">
                <a:ln/>
                <a:solidFill>
                  <a:schemeClr val="accent3"/>
                </a:solidFill>
              </a:rPr>
              <a:t>Ā</a:t>
            </a:r>
            <a:r>
              <a:rPr lang="es-ES" sz="4800" b="1" dirty="0">
                <a:ln/>
                <a:solidFill>
                  <a:schemeClr val="accent3"/>
                </a:solidFill>
              </a:rPr>
              <a:t>LEBS</a:t>
            </a:r>
          </a:p>
        </p:txBody>
      </p:sp>
      <p:sp>
        <p:nvSpPr>
          <p:cNvPr id="9" name="CuadroTexto 8">
            <a:extLst>
              <a:ext uri="{FF2B5EF4-FFF2-40B4-BE49-F238E27FC236}">
                <a16:creationId xmlns:a16="http://schemas.microsoft.com/office/drawing/2014/main" id="{0D25A50C-4482-A76D-CAF8-9381368D5407}"/>
              </a:ext>
            </a:extLst>
          </p:cNvPr>
          <p:cNvSpPr txBox="1"/>
          <p:nvPr/>
        </p:nvSpPr>
        <p:spPr>
          <a:xfrm>
            <a:off x="0" y="6541857"/>
            <a:ext cx="12188951" cy="338554"/>
          </a:xfrm>
          <a:prstGeom prst="rect">
            <a:avLst/>
          </a:prstGeom>
          <a:noFill/>
        </p:spPr>
        <p:txBody>
          <a:bodyPr wrap="square" rtlCol="0">
            <a:spAutoFit/>
          </a:bodyPr>
          <a:lstStyle/>
          <a:p>
            <a:pPr algn="ctr"/>
            <a:r>
              <a:rPr lang="lv-LV" sz="1600" b="1" dirty="0">
                <a:solidFill>
                  <a:srgbClr val="7E6000"/>
                </a:solidFill>
              </a:rPr>
              <a:t>8.tēma  22. novembrī, 2025</a:t>
            </a:r>
          </a:p>
        </p:txBody>
      </p:sp>
    </p:spTree>
    <p:extLst>
      <p:ext uri="{BB962C8B-B14F-4D97-AF65-F5344CB8AC3E}">
        <p14:creationId xmlns:p14="http://schemas.microsoft.com/office/powerpoint/2010/main" val="832611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3E10678-4ACE-79DC-E203-D821C1C3F51E}"/>
            </a:ext>
          </a:extLst>
        </p:cNvPr>
        <p:cNvGrpSpPr/>
        <p:nvPr/>
      </p:nvGrpSpPr>
      <p:grpSpPr>
        <a:xfrm>
          <a:off x="0" y="0"/>
          <a:ext cx="0" cy="0"/>
          <a:chOff x="0" y="0"/>
          <a:chExt cx="0" cy="0"/>
        </a:xfrm>
      </p:grpSpPr>
      <p:sp>
        <p:nvSpPr>
          <p:cNvPr id="6" name="Rectángulo 5">
            <a:extLst>
              <a:ext uri="{FF2B5EF4-FFF2-40B4-BE49-F238E27FC236}">
                <a16:creationId xmlns:a16="http://schemas.microsoft.com/office/drawing/2014/main" id="{E42F93B6-BFFC-7BC4-4056-1F15FDC84468}"/>
              </a:ext>
            </a:extLst>
          </p:cNvPr>
          <p:cNvSpPr>
            <a:spLocks noGrp="1" noRot="1" noMove="1" noResize="1" noEditPoints="1" noAdjustHandles="1" noChangeArrowheads="1" noChangeShapeType="1"/>
          </p:cNvSpPr>
          <p:nvPr/>
        </p:nvSpPr>
        <p:spPr>
          <a:xfrm>
            <a:off x="-144379" y="3785422"/>
            <a:ext cx="12464715" cy="2017255"/>
          </a:xfrm>
          <a:prstGeom prst="rect">
            <a:avLst/>
          </a:prstGeom>
          <a:solidFill>
            <a:srgbClr val="F3E86C"/>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descr="Dibujo de una persona&#10;&#10;El contenido generado por IA puede ser incorrecto.">
            <a:extLst>
              <a:ext uri="{FF2B5EF4-FFF2-40B4-BE49-F238E27FC236}">
                <a16:creationId xmlns:a16="http://schemas.microsoft.com/office/drawing/2014/main" id="{EFAD08D6-53DE-0330-18F2-2BBF328FB2B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5462336" y="0"/>
            <a:ext cx="6858000" cy="6858000"/>
          </a:xfrm>
          <a:prstGeom prst="rect">
            <a:avLst/>
          </a:prstGeom>
        </p:spPr>
      </p:pic>
      <p:sp>
        <p:nvSpPr>
          <p:cNvPr id="3" name="CuadroTexto 2">
            <a:extLst>
              <a:ext uri="{FF2B5EF4-FFF2-40B4-BE49-F238E27FC236}">
                <a16:creationId xmlns:a16="http://schemas.microsoft.com/office/drawing/2014/main" id="{D6D9FF23-86E8-F4C9-2898-1EEE2607A7BA}"/>
              </a:ext>
            </a:extLst>
          </p:cNvPr>
          <p:cNvSpPr txBox="1"/>
          <p:nvPr/>
        </p:nvSpPr>
        <p:spPr>
          <a:xfrm>
            <a:off x="1" y="3844406"/>
            <a:ext cx="5462336" cy="1877437"/>
          </a:xfrm>
          <a:prstGeom prst="rect">
            <a:avLst/>
          </a:prstGeom>
          <a:noFill/>
          <a:scene3d>
            <a:camera prst="orthographicFront"/>
            <a:lightRig rig="morning" dir="t"/>
          </a:scene3d>
        </p:spPr>
        <p:txBody>
          <a:bodyPr wrap="square">
            <a:spAutoFit/>
            <a:scene3d>
              <a:camera prst="orthographicFront"/>
              <a:lightRig rig="morning" dir="t"/>
            </a:scene3d>
            <a:sp3d extrusionH="57150" prstMaterial="matte">
              <a:bevelT w="63500" h="12700" prst="angle"/>
              <a:contourClr>
                <a:schemeClr val="bg1">
                  <a:lumMod val="65000"/>
                </a:schemeClr>
              </a:contourClr>
            </a:sp3d>
          </a:bodyPr>
          <a:lstStyle/>
          <a:p>
            <a:pPr algn="ctr"/>
            <a:r>
              <a:rPr lang="lv-LV" sz="5800" b="1" dirty="0">
                <a:ln/>
                <a:solidFill>
                  <a:srgbClr val="9A37C9"/>
                </a:solidFill>
              </a:rPr>
              <a:t>KĀ IEGŪT TICĪBU</a:t>
            </a:r>
            <a:endParaRPr lang="es-ES" sz="5800" b="1" dirty="0">
              <a:ln/>
              <a:solidFill>
                <a:srgbClr val="9A37C9"/>
              </a:solidFill>
            </a:endParaRPr>
          </a:p>
        </p:txBody>
      </p:sp>
    </p:spTree>
    <p:extLst>
      <p:ext uri="{BB962C8B-B14F-4D97-AF65-F5344CB8AC3E}">
        <p14:creationId xmlns:p14="http://schemas.microsoft.com/office/powerpoint/2010/main" val="27433070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ADC341E-F529-936A-71E0-7E232C712598}"/>
              </a:ext>
            </a:extLst>
          </p:cNvPr>
          <p:cNvSpPr txBox="1"/>
          <p:nvPr/>
        </p:nvSpPr>
        <p:spPr>
          <a:xfrm>
            <a:off x="0" y="224960"/>
            <a:ext cx="12192000" cy="1200329"/>
          </a:xfrm>
          <a:prstGeom prst="rect">
            <a:avLst/>
          </a:prstGeom>
          <a:noFill/>
        </p:spPr>
        <p:txBody>
          <a:bodyPr wrap="square">
            <a:spAutoFit/>
          </a:bodyPr>
          <a:lstStyle>
            <a:defPPr>
              <a:defRPr lang="es-ES"/>
            </a:defPPr>
            <a:lvl1pPr algn="ctr">
              <a:defRPr b="1">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defRPr>
            </a:lvl1pPr>
          </a:lstStyle>
          <a:p>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a:t>
            </a:r>
            <a:r>
              <a:rPr lang="lv-LV" dirty="0">
                <a:solidFill>
                  <a:schemeClr val="bg2">
                    <a:lumMod val="60000"/>
                    <a:lumOff val="40000"/>
                  </a:schemeClr>
                </a:solidFill>
                <a:effectLst>
                  <a:glow rad="101600">
                    <a:srgbClr val="392B81"/>
                  </a:glow>
                  <a:outerShdw blurRad="38100" dist="38100" dir="2700000" algn="tl">
                    <a:srgbClr val="000000">
                      <a:alpha val="43137"/>
                    </a:srgbClr>
                  </a:outerShdw>
                </a:effectLst>
              </a:rPr>
              <a:t>Tāpēc tad arī, kur ap mums visapkārt tik liels pulks liecinieku, dosimies ar pacietību mums noliktajā sacīkstē, nolikdami visu smagumu un grēku, kas ap mums tinas, un raudzīsimies uz Jēzu, ticības iesācēju un piepildītāju, kas Viņam sagaidāmā prieka vietā krustu ir pacietis, par kaunu nebēdādams, un ir nosēdies Dieva tronim pa labai rokai" (Ebr.12:1.2). </a:t>
            </a:r>
          </a:p>
        </p:txBody>
      </p:sp>
      <p:sp>
        <p:nvSpPr>
          <p:cNvPr id="4" name="CuadroTexto 3">
            <a:extLst>
              <a:ext uri="{FF2B5EF4-FFF2-40B4-BE49-F238E27FC236}">
                <a16:creationId xmlns:a16="http://schemas.microsoft.com/office/drawing/2014/main" id="{179C78E0-C3AD-6C15-92D0-F3386A0CD5EE}"/>
              </a:ext>
            </a:extLst>
          </p:cNvPr>
          <p:cNvSpPr txBox="1"/>
          <p:nvPr/>
        </p:nvSpPr>
        <p:spPr>
          <a:xfrm>
            <a:off x="209548" y="1717357"/>
            <a:ext cx="9153526" cy="707886"/>
          </a:xfrm>
          <a:prstGeom prst="rect">
            <a:avLst/>
          </a:prstGeom>
          <a:noFill/>
        </p:spPr>
        <p:txBody>
          <a:bodyPr wrap="square" rtlCol="0">
            <a:spAutoFit/>
          </a:bodyPr>
          <a:lstStyle/>
          <a:p>
            <a:pPr>
              <a:spcBef>
                <a:spcPts val="600"/>
              </a:spcBef>
            </a:pPr>
            <a:r>
              <a:rPr lang="lv-LV" sz="2000" b="1" dirty="0"/>
              <a:t>Mūsu uzvedībai ir tendence atspoguļot to, ko uzlūkojam. Pastāv pat tā sauktie "spoguļneironi", kas samazina atšķirību starp kaut ko novērot un darīt.</a:t>
            </a:r>
          </a:p>
        </p:txBody>
      </p:sp>
      <p:pic>
        <p:nvPicPr>
          <p:cNvPr id="5" name="Imagen 4" descr="Imagen que contiene mujer&#10;&#10;El contenido generado por IA puede ser incorrecto.">
            <a:extLst>
              <a:ext uri="{FF2B5EF4-FFF2-40B4-BE49-F238E27FC236}">
                <a16:creationId xmlns:a16="http://schemas.microsoft.com/office/drawing/2014/main" id="{E47BB087-C017-8A7E-5787-84435509CBB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9410285" y="1708048"/>
            <a:ext cx="2505797" cy="1629504"/>
          </a:xfrm>
          <a:prstGeom prst="ellipse">
            <a:avLst/>
          </a:prstGeom>
          <a:ln w="63500" cap="rnd">
            <a:solidFill>
              <a:srgbClr val="7030A0"/>
            </a:solidFill>
          </a:ln>
          <a:effectLst/>
          <a:scene3d>
            <a:camera prst="orthographicFront"/>
            <a:lightRig rig="contrasting" dir="t">
              <a:rot lat="0" lon="0" rev="3000000"/>
            </a:lightRig>
          </a:scene3d>
          <a:sp3d contourW="7620">
            <a:bevelT w="95250" h="31750"/>
            <a:contourClr>
              <a:srgbClr val="333333"/>
            </a:contourClr>
          </a:sp3d>
        </p:spPr>
      </p:pic>
      <p:pic>
        <p:nvPicPr>
          <p:cNvPr id="7" name="Imagen 6" descr="Un par de personas de pie&#10;&#10;El contenido generado por IA puede ser incorrecto.">
            <a:extLst>
              <a:ext uri="{FF2B5EF4-FFF2-40B4-BE49-F238E27FC236}">
                <a16:creationId xmlns:a16="http://schemas.microsoft.com/office/drawing/2014/main" id="{8648A1FF-4635-F28D-0621-AD2CF40FF8A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200"/>
          <a:stretch>
            <a:fillRect/>
          </a:stretch>
        </p:blipFill>
        <p:spPr>
          <a:xfrm>
            <a:off x="114300" y="3390900"/>
            <a:ext cx="3888834" cy="3317111"/>
          </a:xfrm>
          <a:prstGeom prst="round2DiagRect">
            <a:avLst>
              <a:gd name="adj1" fmla="val 16667"/>
              <a:gd name="adj2" fmla="val 0"/>
            </a:avLst>
          </a:prstGeom>
          <a:ln w="38100" cap="sq">
            <a:solidFill>
              <a:srgbClr val="D57124"/>
            </a:solidFill>
            <a:miter lim="800000"/>
          </a:ln>
          <a:effectLst>
            <a:outerShdw blurRad="254000" algn="tl" rotWithShape="0">
              <a:srgbClr val="000000">
                <a:alpha val="43000"/>
              </a:srgbClr>
            </a:outerShdw>
          </a:effectLst>
        </p:spPr>
      </p:pic>
      <p:pic>
        <p:nvPicPr>
          <p:cNvPr id="9" name="Imagen 8" descr="Imagen que contiene persona, hombre, edificio, ventana&#10;&#10;El contenido generado por IA puede ser incorrecto.">
            <a:extLst>
              <a:ext uri="{FF2B5EF4-FFF2-40B4-BE49-F238E27FC236}">
                <a16:creationId xmlns:a16="http://schemas.microsoft.com/office/drawing/2014/main" id="{D65788F3-3223-6E79-45B6-1A02B504B86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43977" y="4402932"/>
            <a:ext cx="1914674" cy="2362200"/>
          </a:xfrm>
          <a:prstGeom prst="round2DiagRect">
            <a:avLst>
              <a:gd name="adj1" fmla="val 0"/>
              <a:gd name="adj2" fmla="val 15406"/>
            </a:avLst>
          </a:prstGeom>
          <a:ln w="38100" cap="sq">
            <a:solidFill>
              <a:schemeClr val="accent1">
                <a:lumMod val="50000"/>
              </a:schemeClr>
            </a:solidFill>
            <a:miter lim="800000"/>
          </a:ln>
          <a:effectLst>
            <a:outerShdw blurRad="254000" algn="tl" rotWithShape="0">
              <a:srgbClr val="000000">
                <a:alpha val="43000"/>
              </a:srgbClr>
            </a:outerShdw>
          </a:effectLst>
        </p:spPr>
      </p:pic>
      <p:sp>
        <p:nvSpPr>
          <p:cNvPr id="11" name="CuadroTexto 10">
            <a:extLst>
              <a:ext uri="{FF2B5EF4-FFF2-40B4-BE49-F238E27FC236}">
                <a16:creationId xmlns:a16="http://schemas.microsoft.com/office/drawing/2014/main" id="{AAD026DF-5C8A-A732-89A0-D5C1338609B5}"/>
              </a:ext>
            </a:extLst>
          </p:cNvPr>
          <p:cNvSpPr txBox="1"/>
          <p:nvPr/>
        </p:nvSpPr>
        <p:spPr>
          <a:xfrm>
            <a:off x="4133850" y="3377407"/>
            <a:ext cx="8058150" cy="1323439"/>
          </a:xfrm>
          <a:prstGeom prst="rect">
            <a:avLst/>
          </a:prstGeom>
          <a:noFill/>
        </p:spPr>
        <p:txBody>
          <a:bodyPr wrap="square">
            <a:spAutoFit/>
          </a:bodyPr>
          <a:lstStyle/>
          <a:p>
            <a:pPr>
              <a:spcBef>
                <a:spcPts val="600"/>
              </a:spcBef>
            </a:pPr>
            <a:r>
              <a:rPr lang="lv-LV" sz="2000" b="1" dirty="0"/>
              <a:t>Studējot tādu ticības cilvēku dzīves, kā Kālebs un Jozua, mēs mācāmies uzticēties Dievam, tāpat kā viņi uzticējās; būt pazemīgiem, kā viņi; drosmīgi liecināja par patiesību, kā viņi to darīja.</a:t>
            </a:r>
          </a:p>
        </p:txBody>
      </p:sp>
      <p:sp>
        <p:nvSpPr>
          <p:cNvPr id="13" name="CuadroTexto 12">
            <a:extLst>
              <a:ext uri="{FF2B5EF4-FFF2-40B4-BE49-F238E27FC236}">
                <a16:creationId xmlns:a16="http://schemas.microsoft.com/office/drawing/2014/main" id="{9BDA50DF-3F0D-D2C6-2573-CD270A4E0D3D}"/>
              </a:ext>
            </a:extLst>
          </p:cNvPr>
          <p:cNvSpPr txBox="1"/>
          <p:nvPr/>
        </p:nvSpPr>
        <p:spPr>
          <a:xfrm>
            <a:off x="4133850" y="4822984"/>
            <a:ext cx="6010127" cy="1938992"/>
          </a:xfrm>
          <a:prstGeom prst="rect">
            <a:avLst/>
          </a:prstGeom>
          <a:noFill/>
        </p:spPr>
        <p:txBody>
          <a:bodyPr wrap="square">
            <a:spAutoFit/>
          </a:bodyPr>
          <a:lstStyle/>
          <a:p>
            <a:pPr>
              <a:spcBef>
                <a:spcPts val="600"/>
              </a:spcBef>
            </a:pPr>
            <a:r>
              <a:rPr lang="lv-LV" sz="2000" b="1" dirty="0"/>
              <a:t>Bet kā mēs varam tikt pārveidoti? Bībele skaidri saka: ļaujot Svētajam Garam darboties mūsos (2.Kor.3:18). Tas ir aktīvs darbs. Mums ir jāizvēlas tikt pārveidotiem un, līdzīgi kā Kalebam, jāķeras pie darba. Mēs esam aicināti būt dzīvs, svēts upuris Dievam (Rom.12:1-2).</a:t>
            </a:r>
          </a:p>
        </p:txBody>
      </p:sp>
      <p:sp>
        <p:nvSpPr>
          <p:cNvPr id="6" name="CuadroTexto 5">
            <a:extLst>
              <a:ext uri="{FF2B5EF4-FFF2-40B4-BE49-F238E27FC236}">
                <a16:creationId xmlns:a16="http://schemas.microsoft.com/office/drawing/2014/main" id="{459C1D00-4E82-22C4-8587-65E6094F0C1C}"/>
              </a:ext>
            </a:extLst>
          </p:cNvPr>
          <p:cNvSpPr txBox="1"/>
          <p:nvPr/>
        </p:nvSpPr>
        <p:spPr>
          <a:xfrm>
            <a:off x="209548" y="2547382"/>
            <a:ext cx="9200737" cy="707886"/>
          </a:xfrm>
          <a:prstGeom prst="rect">
            <a:avLst/>
          </a:prstGeom>
          <a:noFill/>
        </p:spPr>
        <p:txBody>
          <a:bodyPr wrap="square">
            <a:spAutoFit/>
          </a:bodyPr>
          <a:lstStyle/>
          <a:p>
            <a:pPr>
              <a:spcBef>
                <a:spcPts val="600"/>
              </a:spcBef>
            </a:pPr>
            <a:r>
              <a:rPr lang="lv-LV" sz="2000" b="1" dirty="0"/>
              <a:t>Bībele mūs aicina ņemt piemēru no lielajiem ticības varoņiem, īpašu uzmanību pievēršot Jēzum, kas ir augstākais Piemērs (Ebr.12:1-2).</a:t>
            </a:r>
          </a:p>
        </p:txBody>
      </p:sp>
    </p:spTree>
    <p:extLst>
      <p:ext uri="{BB962C8B-B14F-4D97-AF65-F5344CB8AC3E}">
        <p14:creationId xmlns:p14="http://schemas.microsoft.com/office/powerpoint/2010/main" val="128519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750"/>
                                        <p:tgtEl>
                                          <p:spTgt spid="5"/>
                                        </p:tgtEl>
                                      </p:cBhvr>
                                    </p:animEffect>
                                  </p:childTnLst>
                                </p:cTn>
                              </p:par>
                            </p:childTnLst>
                          </p:cTn>
                        </p:par>
                        <p:par>
                          <p:cTn id="13" fill="hold">
                            <p:stCondLst>
                              <p:cond delay="750"/>
                            </p:stCondLst>
                            <p:childTnLst>
                              <p:par>
                                <p:cTn id="14" presetID="2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900" decel="100000" fill="hold"/>
                                        <p:tgtEl>
                                          <p:spTgt spid="9"/>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42" presetID="37"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900" decel="100000" fill="hold"/>
                                        <p:tgtEl>
                                          <p:spTgt spid="13"/>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1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49F5525-524A-1811-46F2-B24A2A1D8BA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9EB02C5-515C-75AE-40CD-E77AAAA8A234}"/>
              </a:ext>
            </a:extLst>
          </p:cNvPr>
          <p:cNvSpPr txBox="1"/>
          <p:nvPr/>
        </p:nvSpPr>
        <p:spPr>
          <a:xfrm>
            <a:off x="1724025" y="603868"/>
            <a:ext cx="10467975" cy="541686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spcBef>
                <a:spcPts val="600"/>
              </a:spcBef>
            </a:pPr>
            <a:r>
              <a:rPr lang="lv-LV" sz="2400" b="1" dirty="0">
                <a:latin typeface="Constantia" panose="02030602050306030303" pitchFamily="18" charset="0"/>
              </a:rPr>
              <a:t>“Šodien mums ir vajadzīgi pilnīgi uzticīgi vīri, vīri, kas pilnībā seko Kungam, vīri, kas nevēlas klusēt, kad viņiem vajadzētu runāt, kas ir stingri kā tērauds savos principos, kas nemēģina izrādīties, kas pazemīgi staigā ar Dievu, kas ir pacietīgi, maigi, laipni un pieklājīgi, kas saprot, ka lūgšanas zinātne ir ticības praktizēšana un darbu veikšana, kas godina Dievu un dara labu Viņa tautai… </a:t>
            </a:r>
          </a:p>
          <a:p>
            <a:pPr>
              <a:spcBef>
                <a:spcPts val="600"/>
              </a:spcBef>
            </a:pPr>
            <a:r>
              <a:rPr lang="lv-LV" sz="2400" b="1" dirty="0">
                <a:latin typeface="Constantia" panose="02030602050306030303" pitchFamily="18" charset="0"/>
              </a:rPr>
              <a:t>Lai sekotu Jēzum, sākumā ir nepieciešama pilnīga atgriešanās un šīs atgriešanās atkārtošana katru dienu.</a:t>
            </a:r>
          </a:p>
          <a:p>
            <a:pPr>
              <a:spcBef>
                <a:spcPts val="600"/>
              </a:spcBef>
            </a:pPr>
            <a:r>
              <a:rPr lang="lv-LV" sz="2400" b="1" dirty="0">
                <a:latin typeface="Constantia" panose="02030602050306030303" pitchFamily="18" charset="0"/>
              </a:rPr>
              <a:t>Tieši ticība Dievam Kalebam deva drosmi, atbrīvoja viņu no cilvēcīgām bailēm, pat no lieliem milžiem, Anāka dēliem, un ļāva viņam stingri un nelokāmi pastāvēt, aizstāvot pareizo. No tā paša cildenā Avota, lielā karapulku Ģenerāļa, katram patiesam Kristus krusta karavīram ir jāgūst spēks un drosme, lai pārvarētu šķēršļus, kas bieži vien šķiet nepārvarami.”</a:t>
            </a:r>
          </a:p>
        </p:txBody>
      </p:sp>
      <p:sp>
        <p:nvSpPr>
          <p:cNvPr id="4" name="CuadroTexto 3">
            <a:extLst>
              <a:ext uri="{FF2B5EF4-FFF2-40B4-BE49-F238E27FC236}">
                <a16:creationId xmlns:a16="http://schemas.microsoft.com/office/drawing/2014/main" id="{81B549FD-6580-66FC-9565-CCE56B79EE27}"/>
              </a:ext>
            </a:extLst>
          </p:cNvPr>
          <p:cNvSpPr txBox="1"/>
          <p:nvPr/>
        </p:nvSpPr>
        <p:spPr>
          <a:xfrm>
            <a:off x="8602492" y="6519446"/>
            <a:ext cx="3589508" cy="338554"/>
          </a:xfrm>
          <a:prstGeom prst="rect">
            <a:avLst/>
          </a:prstGeom>
          <a:noFill/>
        </p:spPr>
        <p:txBody>
          <a:bodyPr wrap="none" rtlCol="0">
            <a:spAutoFit/>
          </a:bodyPr>
          <a:lstStyle/>
          <a:p>
            <a:pPr algn="r"/>
            <a:r>
              <a:rPr lang="es-ES" sz="1600" b="1" dirty="0"/>
              <a:t>E. G</a:t>
            </a:r>
            <a:r>
              <a:rPr lang="lv-LV" sz="1600" b="1" dirty="0"/>
              <a:t>. V. (Dieva dēli un meitas, 19. jūlijs)</a:t>
            </a:r>
          </a:p>
        </p:txBody>
      </p:sp>
    </p:spTree>
    <p:extLst>
      <p:ext uri="{BB962C8B-B14F-4D97-AF65-F5344CB8AC3E}">
        <p14:creationId xmlns:p14="http://schemas.microsoft.com/office/powerpoint/2010/main" val="1188680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13F301-D338-B5CB-629D-A348DE6BE163}"/>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9A72E43A-2FC3-43A9-8E8E-0BF749E66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5" name="Imagen 14">
            <a:extLst>
              <a:ext uri="{FF2B5EF4-FFF2-40B4-BE49-F238E27FC236}">
                <a16:creationId xmlns:a16="http://schemas.microsoft.com/office/drawing/2014/main" id="{A13562C4-4848-0422-5D20-0C296C866603}"/>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r="-38"/>
          <a:stretch>
            <a:fillRect/>
          </a:stretch>
        </p:blipFill>
        <p:spPr>
          <a:xfrm>
            <a:off x="20" y="10"/>
            <a:ext cx="4003019" cy="3388883"/>
          </a:xfrm>
          <a:prstGeom prst="roundRect">
            <a:avLst>
              <a:gd name="adj" fmla="val 514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en 4" descr="Un par de personas sentadas en una mesa&#10;&#10;El contenido generado por IA puede ser incorrecto.">
            <a:extLst>
              <a:ext uri="{FF2B5EF4-FFF2-40B4-BE49-F238E27FC236}">
                <a16:creationId xmlns:a16="http://schemas.microsoft.com/office/drawing/2014/main" id="{6B2535C6-5E94-7217-2A7E-3C7A49E00DBC}"/>
              </a:ext>
            </a:extLst>
          </p:cNvPr>
          <p:cNvPicPr>
            <a:picLocks noGrp="1" noRot="1" noChangeAspect="1" noMove="1" noResize="1" noEditPoints="1" noAdjustHandles="1" noChangeArrowheads="1" noChangeShapeType="1" noCrop="1"/>
          </p:cNvPicPr>
          <p:nvPr/>
        </p:nvPicPr>
        <p:blipFill>
          <a:blip r:embed="rId4" cstate="hqprint">
            <a:extLst>
              <a:ext uri="{28A0092B-C50C-407E-A947-70E740481C1C}">
                <a14:useLocalDpi xmlns:a14="http://schemas.microsoft.com/office/drawing/2010/main"/>
              </a:ext>
            </a:extLst>
          </a:blip>
          <a:srcRect/>
          <a:stretch>
            <a:fillRect/>
          </a:stretch>
        </p:blipFill>
        <p:spPr>
          <a:xfrm>
            <a:off x="20" y="3469102"/>
            <a:ext cx="4003019" cy="3388893"/>
          </a:xfrm>
          <a:prstGeom prst="roundRect">
            <a:avLst>
              <a:gd name="adj" fmla="val 514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Imagen 3" descr="Pintura de una persona con un traje de color negro&#10;&#10;El contenido generado por IA puede ser incorrecto.">
            <a:extLst>
              <a:ext uri="{FF2B5EF4-FFF2-40B4-BE49-F238E27FC236}">
                <a16:creationId xmlns:a16="http://schemas.microsoft.com/office/drawing/2014/main" id="{7FED37FF-D484-6690-2861-A81543DB40F1}"/>
              </a:ext>
            </a:extLst>
          </p:cNvPr>
          <p:cNvPicPr>
            <a:picLocks noGrp="1" noRot="1" noChangeAspect="1" noMove="1" noResize="1" noEditPoints="1" noAdjustHandles="1" noChangeArrowheads="1" noChangeShapeType="1" noCrop="1"/>
          </p:cNvPicPr>
          <p:nvPr/>
        </p:nvPicPr>
        <p:blipFill>
          <a:blip r:embed="rId5" cstate="hqprint">
            <a:extLst>
              <a:ext uri="{28A0092B-C50C-407E-A947-70E740481C1C}">
                <a14:useLocalDpi xmlns:a14="http://schemas.microsoft.com/office/drawing/2010/main"/>
              </a:ext>
            </a:extLst>
          </a:blip>
          <a:srcRect/>
          <a:stretch>
            <a:fillRect/>
          </a:stretch>
        </p:blipFill>
        <p:spPr>
          <a:xfrm>
            <a:off x="4094479" y="10"/>
            <a:ext cx="4014047" cy="6857990"/>
          </a:xfrm>
          <a:prstGeom prst="roundRect">
            <a:avLst>
              <a:gd name="adj" fmla="val 385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CuadroTexto 5">
            <a:extLst>
              <a:ext uri="{FF2B5EF4-FFF2-40B4-BE49-F238E27FC236}">
                <a16:creationId xmlns:a16="http://schemas.microsoft.com/office/drawing/2014/main" id="{5EADF2BA-5B72-BC2C-3397-70FD570A62B1}"/>
              </a:ext>
            </a:extLst>
          </p:cNvPr>
          <p:cNvSpPr txBox="1"/>
          <p:nvPr/>
        </p:nvSpPr>
        <p:spPr>
          <a:xfrm>
            <a:off x="8323409" y="175893"/>
            <a:ext cx="3652184" cy="6524863"/>
          </a:xfrm>
          <a:prstGeom prst="rect">
            <a:avLst/>
          </a:prstGeom>
          <a:noFill/>
        </p:spPr>
        <p:txBody>
          <a:bodyPr wrap="square">
            <a:spAutoFit/>
            <a:scene3d>
              <a:camera prst="orthographicFront"/>
              <a:lightRig rig="threePt" dir="t"/>
            </a:scene3d>
            <a:sp3d extrusionH="57150">
              <a:bevelT w="38100" h="38100"/>
            </a:sp3d>
          </a:bodyPr>
          <a:lstStyle/>
          <a:p>
            <a:pPr lvl="0" algn="ctr">
              <a:spcBef>
                <a:spcPts val="1200"/>
              </a:spcBef>
              <a:defRPr/>
            </a:pPr>
            <a:r>
              <a:rPr kumimoji="0" lang="es-ES" sz="3800" b="1" i="0" u="none" strike="noStrike" kern="1200" cap="none" spc="0" normalizeH="0" baseline="0" noProof="0" dirty="0">
                <a:ln w="12700" cmpd="sng">
                  <a:noFill/>
                  <a:prstDash val="solid"/>
                </a:ln>
                <a:solidFill>
                  <a:srgbClr val="7030A0"/>
                </a:solidFill>
                <a:effectLst/>
                <a:uLnTx/>
                <a:uFillTx/>
                <a:latin typeface="Comic Sans MS" panose="030F0702030302020204" pitchFamily="66" charset="0"/>
                <a:ea typeface="+mn-ea"/>
                <a:cs typeface="+mn-cs"/>
              </a:rPr>
              <a:t>“</a:t>
            </a:r>
            <a:r>
              <a:rPr lang="lv-LV" sz="3800" b="1" dirty="0">
                <a:ln w="12700" cmpd="sng">
                  <a:noFill/>
                  <a:prstDash val="solid"/>
                </a:ln>
                <a:solidFill>
                  <a:srgbClr val="7030A0"/>
                </a:solidFill>
                <a:latin typeface="Comic Sans MS" panose="030F0702030302020204" pitchFamily="66" charset="0"/>
              </a:rPr>
              <a:t>Pieminiet savus vadītājus, kas jums Dieva Vārdu runājuši; vērodami viņu dzīves galu, sekojiet viņu ticībai!</a:t>
            </a:r>
            <a:r>
              <a:rPr kumimoji="0" lang="es-ES" sz="3800" b="1" i="0" u="none" strike="noStrike" kern="1200" cap="none" spc="0" normalizeH="0" baseline="0" noProof="0" dirty="0">
                <a:ln w="12700" cmpd="sng">
                  <a:noFill/>
                  <a:prstDash val="solid"/>
                </a:ln>
                <a:solidFill>
                  <a:srgbClr val="7030A0"/>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400" b="1" i="0" u="none" strike="noStrike" kern="1200" cap="none" spc="0" normalizeH="0" baseline="0" noProof="0" dirty="0">
                <a:ln w="12700" cmpd="sng">
                  <a:noFill/>
                  <a:prstDash val="solid"/>
                </a:ln>
                <a:solidFill>
                  <a:srgbClr val="7030A0"/>
                </a:solidFill>
                <a:effectLst/>
                <a:uLnTx/>
                <a:uFillTx/>
                <a:latin typeface="Comic Sans MS" panose="030F0702030302020204" pitchFamily="66" charset="0"/>
                <a:ea typeface="+mn-ea"/>
                <a:cs typeface="+mn-cs"/>
              </a:rPr>
              <a:t>(</a:t>
            </a:r>
            <a:r>
              <a:rPr kumimoji="0" lang="lv-LV" sz="2400" b="1" i="0" u="none" strike="noStrike" kern="1200" cap="none" spc="0" normalizeH="0" baseline="0" noProof="0" dirty="0">
                <a:ln w="12700" cmpd="sng">
                  <a:noFill/>
                  <a:prstDash val="solid"/>
                </a:ln>
                <a:solidFill>
                  <a:srgbClr val="7030A0"/>
                </a:solidFill>
                <a:effectLst/>
                <a:uLnTx/>
                <a:uFillTx/>
                <a:latin typeface="Comic Sans MS" panose="030F0702030302020204" pitchFamily="66" charset="0"/>
                <a:ea typeface="+mn-ea"/>
                <a:cs typeface="+mn-cs"/>
              </a:rPr>
              <a:t>Ebrejiem </a:t>
            </a:r>
            <a:r>
              <a:rPr kumimoji="0" lang="es-ES" sz="2400" b="1" i="0" u="none" strike="noStrike" kern="1200" cap="none" spc="0" normalizeH="0" baseline="0" noProof="0" dirty="0">
                <a:ln w="12700" cmpd="sng">
                  <a:noFill/>
                  <a:prstDash val="solid"/>
                </a:ln>
                <a:solidFill>
                  <a:srgbClr val="7030A0"/>
                </a:solidFill>
                <a:effectLst/>
                <a:uLnTx/>
                <a:uFillTx/>
                <a:latin typeface="Comic Sans MS" panose="030F0702030302020204" pitchFamily="66" charset="0"/>
                <a:ea typeface="+mn-ea"/>
                <a:cs typeface="+mn-cs"/>
              </a:rPr>
              <a:t>13:7)</a:t>
            </a:r>
          </a:p>
        </p:txBody>
      </p:sp>
    </p:spTree>
    <p:extLst>
      <p:ext uri="{BB962C8B-B14F-4D97-AF65-F5344CB8AC3E}">
        <p14:creationId xmlns:p14="http://schemas.microsoft.com/office/powerpoint/2010/main" val="4118953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5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58EDB93B-A0CF-7BBC-1794-7E6C491FE906}"/>
              </a:ext>
            </a:extLst>
          </p:cNvPr>
          <p:cNvSpPr>
            <a:spLocks noGrp="1" noRot="1" noMove="1" noResize="1" noEditPoints="1" noAdjustHandles="1" noChangeArrowheads="1" noChangeShapeType="1"/>
          </p:cNvSpPr>
          <p:nvPr/>
        </p:nvSpPr>
        <p:spPr>
          <a:xfrm>
            <a:off x="0" y="0"/>
            <a:ext cx="12192000" cy="3762375"/>
          </a:xfrm>
          <a:prstGeom prst="rect">
            <a:avLst/>
          </a:prstGeom>
          <a:blipFill dpi="0" rotWithShape="1">
            <a:blip r:embed="rId3" cstate="hq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10" name="Conector recto 9">
            <a:extLst>
              <a:ext uri="{FF2B5EF4-FFF2-40B4-BE49-F238E27FC236}">
                <a16:creationId xmlns:a16="http://schemas.microsoft.com/office/drawing/2014/main" id="{254C88E9-953C-A6A2-A3C9-A1FC68AA40A2}"/>
              </a:ext>
            </a:extLst>
          </p:cNvPr>
          <p:cNvCxnSpPr>
            <a:cxnSpLocks noGrp="1" noRot="1" noMove="1" noResize="1" noEditPoints="1" noAdjustHandles="1" noChangeArrowheads="1" noChangeShapeType="1"/>
          </p:cNvCxnSpPr>
          <p:nvPr/>
        </p:nvCxnSpPr>
        <p:spPr>
          <a:xfrm flipH="1">
            <a:off x="0" y="3765755"/>
            <a:ext cx="12192000" cy="0"/>
          </a:xfrm>
          <a:prstGeom prst="line">
            <a:avLst/>
          </a:prstGeom>
          <a:ln w="76200">
            <a:gradFill flip="none" rotWithShape="1">
              <a:gsLst>
                <a:gs pos="0">
                  <a:srgbClr val="8FC698"/>
                </a:gs>
                <a:gs pos="34000">
                  <a:srgbClr val="D1D9D1"/>
                </a:gs>
                <a:gs pos="68000">
                  <a:srgbClr val="EFA0BA"/>
                </a:gs>
                <a:gs pos="100000">
                  <a:srgbClr val="EFA0BA"/>
                </a:gs>
              </a:gsLst>
              <a:lin ang="0" scaled="1"/>
              <a:tileRect/>
            </a:gradFill>
          </a:ln>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sp>
        <p:nvSpPr>
          <p:cNvPr id="2" name="CuadroTexto 1">
            <a:extLst>
              <a:ext uri="{FF2B5EF4-FFF2-40B4-BE49-F238E27FC236}">
                <a16:creationId xmlns:a16="http://schemas.microsoft.com/office/drawing/2014/main" id="{B283BDAA-846E-18E1-1B90-C99DABFF94E2}"/>
              </a:ext>
            </a:extLst>
          </p:cNvPr>
          <p:cNvSpPr txBox="1"/>
          <p:nvPr/>
        </p:nvSpPr>
        <p:spPr>
          <a:xfrm>
            <a:off x="7725877" y="3988825"/>
            <a:ext cx="4485173" cy="2631490"/>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lv-LV" sz="2000" b="1" dirty="0">
                <a:solidFill>
                  <a:srgbClr val="436EBB"/>
                </a:solidFill>
              </a:rPr>
              <a:t>Kāleba ticība</a:t>
            </a:r>
            <a:r>
              <a:rPr lang="es-ES" sz="2000" b="1" dirty="0">
                <a:solidFill>
                  <a:srgbClr val="436EBB"/>
                </a:solidFill>
              </a:rPr>
              <a:t>:</a:t>
            </a:r>
          </a:p>
          <a:p>
            <a:pPr lvl="1">
              <a:spcBef>
                <a:spcPts val="600"/>
              </a:spcBef>
            </a:pPr>
            <a:r>
              <a:rPr lang="lv-LV" sz="2000" b="1" dirty="0"/>
              <a:t>Neiespējamo padara iespējamu</a:t>
            </a:r>
            <a:r>
              <a:rPr lang="es-ES" sz="2000" b="1" dirty="0"/>
              <a:t>.</a:t>
            </a:r>
          </a:p>
          <a:p>
            <a:pPr lvl="1">
              <a:spcBef>
                <a:spcPts val="600"/>
              </a:spcBef>
            </a:pPr>
            <a:r>
              <a:rPr lang="lv-LV" sz="2000" b="1" dirty="0"/>
              <a:t>Ticība darbībā</a:t>
            </a:r>
            <a:r>
              <a:rPr lang="es-ES" sz="2000" b="1" dirty="0"/>
              <a:t>.</a:t>
            </a:r>
          </a:p>
          <a:p>
            <a:pPr lvl="1">
              <a:spcBef>
                <a:spcPts val="600"/>
              </a:spcBef>
            </a:pPr>
            <a:r>
              <a:rPr lang="lv-LV" sz="2000" b="1" dirty="0"/>
              <a:t>Ticības lāpas nodošana tālāk</a:t>
            </a:r>
            <a:r>
              <a:rPr lang="es-ES" sz="2000" b="1" dirty="0"/>
              <a:t>.</a:t>
            </a:r>
          </a:p>
          <a:p>
            <a:pPr>
              <a:spcBef>
                <a:spcPts val="1800"/>
              </a:spcBef>
            </a:pPr>
            <a:r>
              <a:rPr lang="lv-LV" sz="2000" b="1" dirty="0">
                <a:solidFill>
                  <a:srgbClr val="349479"/>
                </a:solidFill>
              </a:rPr>
              <a:t>Jozua ticība</a:t>
            </a:r>
            <a:r>
              <a:rPr lang="es-ES" sz="2000" b="1" dirty="0">
                <a:solidFill>
                  <a:srgbClr val="349479"/>
                </a:solidFill>
              </a:rPr>
              <a:t>.</a:t>
            </a:r>
          </a:p>
          <a:p>
            <a:pPr>
              <a:spcBef>
                <a:spcPts val="1800"/>
              </a:spcBef>
            </a:pPr>
            <a:r>
              <a:rPr lang="lv-LV" sz="2000" b="1" dirty="0">
                <a:solidFill>
                  <a:srgbClr val="CC5149"/>
                </a:solidFill>
              </a:rPr>
              <a:t>Kā iegūt ticību? </a:t>
            </a:r>
          </a:p>
        </p:txBody>
      </p:sp>
      <p:pic>
        <p:nvPicPr>
          <p:cNvPr id="5" name="Imagen 4" descr="Un grupo de personas disfrazadas&#10;&#10;El contenido generado por IA puede ser incorrecto.">
            <a:extLst>
              <a:ext uri="{FF2B5EF4-FFF2-40B4-BE49-F238E27FC236}">
                <a16:creationId xmlns:a16="http://schemas.microsoft.com/office/drawing/2014/main" id="{A99DFD4B-BD4A-3B1D-D397-5E18C2DA780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7995806" y="218020"/>
            <a:ext cx="3985971" cy="3324666"/>
          </a:xfrm>
          <a:prstGeom prst="rect">
            <a:avLst/>
          </a:prstGeom>
          <a:solidFill>
            <a:srgbClr val="FFFFFF">
              <a:shade val="85000"/>
            </a:srgbClr>
          </a:solidFill>
          <a:ln w="88900" cap="sq">
            <a:gradFill flip="none" rotWithShape="1">
              <a:gsLst>
                <a:gs pos="0">
                  <a:srgbClr val="8FC698"/>
                </a:gs>
                <a:gs pos="49000">
                  <a:srgbClr val="8FC698"/>
                </a:gs>
                <a:gs pos="64000">
                  <a:srgbClr val="EFA0BA"/>
                </a:gs>
                <a:gs pos="100000">
                  <a:srgbClr val="EFA0BA"/>
                </a:gs>
              </a:gsLst>
              <a:lin ang="135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n 6" descr="Una caricatura de una persona&#10;&#10;El contenido generado por IA puede ser incorrecto.">
            <a:extLst>
              <a:ext uri="{FF2B5EF4-FFF2-40B4-BE49-F238E27FC236}">
                <a16:creationId xmlns:a16="http://schemas.microsoft.com/office/drawing/2014/main" id="{218215F6-5C1F-6F2E-6001-B556FF643C0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85750" y="3445579"/>
            <a:ext cx="6477000" cy="3238501"/>
          </a:xfrm>
          <a:prstGeom prst="roundRect">
            <a:avLst>
              <a:gd name="adj" fmla="val 0"/>
            </a:avLst>
          </a:prstGeom>
          <a:ln w="190500" cap="rnd">
            <a:solidFill>
              <a:schemeClr val="accent2">
                <a:lumMod val="40000"/>
                <a:lumOff val="6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9" name="Imagen 18" descr="Forma&#10;&#10;El contenido generado por IA puede ser incorrecto.">
            <a:extLst>
              <a:ext uri="{FF2B5EF4-FFF2-40B4-BE49-F238E27FC236}">
                <a16:creationId xmlns:a16="http://schemas.microsoft.com/office/drawing/2014/main" id="{766A87D1-2195-4906-11E5-2D2ADECCE5D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1463853">
            <a:off x="7242116" y="5771145"/>
            <a:ext cx="381091" cy="427116"/>
          </a:xfrm>
          <a:prstGeom prst="rect">
            <a:avLst/>
          </a:prstGeom>
          <a:effectLst>
            <a:outerShdw blurRad="50800" dist="38100" dir="8100000" algn="tr" rotWithShape="0">
              <a:prstClr val="black">
                <a:alpha val="40000"/>
              </a:prstClr>
            </a:outerShdw>
          </a:effectLst>
        </p:spPr>
      </p:pic>
      <p:pic>
        <p:nvPicPr>
          <p:cNvPr id="20" name="Imagen 19" descr="Imagen que contiene Icono&#10;&#10;El contenido generado por IA puede ser incorrecto.">
            <a:extLst>
              <a:ext uri="{FF2B5EF4-FFF2-40B4-BE49-F238E27FC236}">
                <a16:creationId xmlns:a16="http://schemas.microsoft.com/office/drawing/2014/main" id="{C9F4B740-8E03-201A-B223-EA783597A31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463853">
            <a:off x="7242116" y="4082877"/>
            <a:ext cx="381091" cy="427116"/>
          </a:xfrm>
          <a:prstGeom prst="rect">
            <a:avLst/>
          </a:prstGeom>
          <a:effectLst>
            <a:outerShdw blurRad="50800" dist="38100" dir="8100000" algn="tr" rotWithShape="0">
              <a:prstClr val="black">
                <a:alpha val="40000"/>
              </a:prstClr>
            </a:outerShdw>
          </a:effectLst>
        </p:spPr>
      </p:pic>
      <p:pic>
        <p:nvPicPr>
          <p:cNvPr id="21" name="Imagen 20" descr="Imagen que contiene Icono&#10;&#10;El contenido generado por IA puede ser incorrecto.">
            <a:extLst>
              <a:ext uri="{FF2B5EF4-FFF2-40B4-BE49-F238E27FC236}">
                <a16:creationId xmlns:a16="http://schemas.microsoft.com/office/drawing/2014/main" id="{9E1816B0-DD21-E7A7-FB76-462BF8FC23ED}"/>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463853">
            <a:off x="7242116" y="6295885"/>
            <a:ext cx="381091" cy="427116"/>
          </a:xfrm>
          <a:prstGeom prst="rect">
            <a:avLst/>
          </a:prstGeom>
          <a:effectLst>
            <a:outerShdw blurRad="50800" dist="38100" dir="8100000" algn="tr" rotWithShape="0">
              <a:prstClr val="black">
                <a:alpha val="40000"/>
              </a:prstClr>
            </a:outerShdw>
          </a:effectLst>
        </p:spPr>
      </p:pic>
      <p:pic>
        <p:nvPicPr>
          <p:cNvPr id="24" name="Imagen 23" descr="Icono&#10;&#10;El contenido generado por IA puede ser incorrecto.">
            <a:extLst>
              <a:ext uri="{FF2B5EF4-FFF2-40B4-BE49-F238E27FC236}">
                <a16:creationId xmlns:a16="http://schemas.microsoft.com/office/drawing/2014/main" id="{B08AE69E-FDF9-42FD-BBAE-778BA05C3679}"/>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894884" y="4440861"/>
            <a:ext cx="238039" cy="237876"/>
          </a:xfrm>
          <a:prstGeom prst="rect">
            <a:avLst/>
          </a:prstGeom>
          <a:effectLst>
            <a:outerShdw blurRad="50800" dist="38100" dir="8100000" algn="tr" rotWithShape="0">
              <a:prstClr val="black">
                <a:alpha val="40000"/>
              </a:prstClr>
            </a:outerShdw>
          </a:effectLst>
        </p:spPr>
      </p:pic>
      <p:pic>
        <p:nvPicPr>
          <p:cNvPr id="25" name="Imagen 24" descr="Logotipo, Icono&#10;&#10;El contenido generado por IA puede ser incorrecto.">
            <a:extLst>
              <a:ext uri="{FF2B5EF4-FFF2-40B4-BE49-F238E27FC236}">
                <a16:creationId xmlns:a16="http://schemas.microsoft.com/office/drawing/2014/main" id="{1C944ED9-19F5-928D-BEBD-83ACE7A7C9B3}"/>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894884" y="5201771"/>
            <a:ext cx="238201" cy="237876"/>
          </a:xfrm>
          <a:prstGeom prst="rect">
            <a:avLst/>
          </a:prstGeom>
          <a:effectLst>
            <a:outerShdw blurRad="50800" dist="38100" dir="8100000" algn="tr" rotWithShape="0">
              <a:prstClr val="black">
                <a:alpha val="40000"/>
              </a:prstClr>
            </a:outerShdw>
          </a:effectLst>
        </p:spPr>
      </p:pic>
      <p:pic>
        <p:nvPicPr>
          <p:cNvPr id="27" name="Imagen 26" descr="Icono&#10;&#10;El contenido generado por IA puede ser incorrecto.">
            <a:extLst>
              <a:ext uri="{FF2B5EF4-FFF2-40B4-BE49-F238E27FC236}">
                <a16:creationId xmlns:a16="http://schemas.microsoft.com/office/drawing/2014/main" id="{C6BAD26A-8333-DE50-6535-4C11454C2F1A}"/>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894884" y="4821291"/>
            <a:ext cx="237876" cy="237876"/>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689E0214-04B0-8A6F-8F7E-5C018C7F9742}"/>
              </a:ext>
            </a:extLst>
          </p:cNvPr>
          <p:cNvSpPr txBox="1"/>
          <p:nvPr/>
        </p:nvSpPr>
        <p:spPr>
          <a:xfrm>
            <a:off x="187428" y="2527023"/>
            <a:ext cx="7630802" cy="707886"/>
          </a:xfrm>
          <a:prstGeom prst="rect">
            <a:avLst/>
          </a:prstGeom>
          <a:noFill/>
        </p:spPr>
        <p:txBody>
          <a:bodyPr wrap="square">
            <a:spAutoFit/>
          </a:bodyPr>
          <a:lstStyle/>
          <a:p>
            <a:pPr>
              <a:spcBef>
                <a:spcPts val="600"/>
              </a:spcBef>
            </a:pPr>
            <a:r>
              <a:rPr lang="lv-LV" sz="2000" b="1" dirty="0"/>
              <a:t>Kā mēs varam parādīt ticību un pilnīgi uzticēties Dievam, ka Viņš var paveikt neiespējamo, kā Kālebs un Jozua darīja?</a:t>
            </a:r>
          </a:p>
        </p:txBody>
      </p:sp>
      <p:sp>
        <p:nvSpPr>
          <p:cNvPr id="11" name="CuadroTexto 10">
            <a:extLst>
              <a:ext uri="{FF2B5EF4-FFF2-40B4-BE49-F238E27FC236}">
                <a16:creationId xmlns:a16="http://schemas.microsoft.com/office/drawing/2014/main" id="{759F14B3-957B-F57C-6514-9A731AAEE6C2}"/>
              </a:ext>
            </a:extLst>
          </p:cNvPr>
          <p:cNvSpPr txBox="1"/>
          <p:nvPr/>
        </p:nvSpPr>
        <p:spPr>
          <a:xfrm>
            <a:off x="210223" y="1517154"/>
            <a:ext cx="7639050" cy="1015663"/>
          </a:xfrm>
          <a:prstGeom prst="rect">
            <a:avLst/>
          </a:prstGeom>
          <a:noFill/>
        </p:spPr>
        <p:txBody>
          <a:bodyPr wrap="square">
            <a:spAutoFit/>
          </a:bodyPr>
          <a:lstStyle/>
          <a:p>
            <a:pPr>
              <a:spcBef>
                <a:spcPts val="600"/>
              </a:spcBef>
            </a:pPr>
            <a:r>
              <a:rPr lang="lv-LV" sz="2000" b="1" dirty="0"/>
              <a:t>Ticu, ka zināt šos divus cilvēkus: Jozu un Kālebu. Viņi bija nelokāmi, ticēja Dieva apsolījumiem un dzīvoja, lai redzētu, kā šie apsolījumi piepildās (4. Moz. 14:38).</a:t>
            </a:r>
          </a:p>
        </p:txBody>
      </p:sp>
      <p:sp>
        <p:nvSpPr>
          <p:cNvPr id="13" name="CuadroTexto 12">
            <a:extLst>
              <a:ext uri="{FF2B5EF4-FFF2-40B4-BE49-F238E27FC236}">
                <a16:creationId xmlns:a16="http://schemas.microsoft.com/office/drawing/2014/main" id="{7BA6750E-7B31-AD59-FB6B-C435E0BC37C9}"/>
              </a:ext>
            </a:extLst>
          </p:cNvPr>
          <p:cNvSpPr txBox="1"/>
          <p:nvPr/>
        </p:nvSpPr>
        <p:spPr>
          <a:xfrm>
            <a:off x="179181" y="809268"/>
            <a:ext cx="7639049" cy="707886"/>
          </a:xfrm>
          <a:prstGeom prst="rect">
            <a:avLst/>
          </a:prstGeom>
          <a:noFill/>
        </p:spPr>
        <p:txBody>
          <a:bodyPr wrap="square">
            <a:spAutoFit/>
          </a:bodyPr>
          <a:lstStyle/>
          <a:p>
            <a:pPr>
              <a:spcBef>
                <a:spcPts val="600"/>
              </a:spcBef>
            </a:pPr>
            <a:r>
              <a:rPr lang="lv-LV" sz="2000" b="1" dirty="0"/>
              <a:t>Viņu "slava" bija tā, ka viņi neuzticējās Dieva spēkam, līdz ar to izraisot savu un tā laika paaudzes nāvi (4. Moz. 14:36-37).</a:t>
            </a:r>
          </a:p>
        </p:txBody>
      </p:sp>
      <p:sp>
        <p:nvSpPr>
          <p:cNvPr id="3" name="CuadroTexto 2">
            <a:extLst>
              <a:ext uri="{FF2B5EF4-FFF2-40B4-BE49-F238E27FC236}">
                <a16:creationId xmlns:a16="http://schemas.microsoft.com/office/drawing/2014/main" id="{B1AC0B03-681B-D491-27E6-9041268A6351}"/>
              </a:ext>
            </a:extLst>
          </p:cNvPr>
          <p:cNvSpPr txBox="1"/>
          <p:nvPr/>
        </p:nvSpPr>
        <p:spPr>
          <a:xfrm>
            <a:off x="187428" y="116771"/>
            <a:ext cx="7639050" cy="70788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spcBef>
                <a:spcPts val="600"/>
              </a:spcBef>
            </a:pPr>
            <a:r>
              <a:rPr lang="lv-LV" sz="2000" b="1" dirty="0"/>
              <a:t>Vai pazīstat šos desmit cilvēkus: Samua, Safats, Īgals, Paltijs, Gadiēls, Gadijs, Amiēls, Seturs, Nahbijs un Geuēls? </a:t>
            </a:r>
          </a:p>
        </p:txBody>
      </p:sp>
    </p:spTree>
    <p:extLst>
      <p:ext uri="{BB962C8B-B14F-4D97-AF65-F5344CB8AC3E}">
        <p14:creationId xmlns:p14="http://schemas.microsoft.com/office/powerpoint/2010/main" val="133390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 calcmode="lin" valueType="num">
                                      <p:cBhvr>
                                        <p:cTn id="41" dur="500" fill="hold"/>
                                        <p:tgtEl>
                                          <p:spTgt spid="20"/>
                                        </p:tgtEl>
                                        <p:attrNameLst>
                                          <p:attrName>style.rotation</p:attrName>
                                        </p:attrNameLst>
                                      </p:cBhvr>
                                      <p:tavLst>
                                        <p:tav tm="0">
                                          <p:val>
                                            <p:fltVal val="90"/>
                                          </p:val>
                                        </p:tav>
                                        <p:tav tm="100000">
                                          <p:val>
                                            <p:fltVal val="0"/>
                                          </p:val>
                                        </p:tav>
                                      </p:tavLst>
                                    </p:anim>
                                    <p:animEffect transition="in" filter="fade">
                                      <p:cBhvr>
                                        <p:cTn id="42" dur="500"/>
                                        <p:tgtEl>
                                          <p:spTgt spid="20"/>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2">
                                            <p:txEl>
                                              <p:pRg st="0" end="0"/>
                                            </p:txEl>
                                          </p:spTgt>
                                        </p:tgtEl>
                                        <p:attrNameLst>
                                          <p:attrName>style.visibility</p:attrName>
                                        </p:attrNameLst>
                                      </p:cBhvr>
                                      <p:to>
                                        <p:strVal val="visible"/>
                                      </p:to>
                                    </p:set>
                                    <p:animEffect transition="in" filter="wipe(left)">
                                      <p:cBhvr>
                                        <p:cTn id="46" dur="500"/>
                                        <p:tgtEl>
                                          <p:spTgt spid="2">
                                            <p:txEl>
                                              <p:pRg st="0" end="0"/>
                                            </p:txEl>
                                          </p:spTgt>
                                        </p:tgtEl>
                                      </p:cBhvr>
                                    </p:animEffect>
                                  </p:childTnLst>
                                </p:cTn>
                              </p:par>
                            </p:childTnLst>
                          </p:cTn>
                        </p:par>
                        <p:par>
                          <p:cTn id="47" fill="hold">
                            <p:stCondLst>
                              <p:cond delay="1000"/>
                            </p:stCondLst>
                            <p:childTnLst>
                              <p:par>
                                <p:cTn id="48" presetID="49" presetClass="entr" presetSubtype="0" decel="100000" fill="hold" nodeType="after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500" fill="hold"/>
                                        <p:tgtEl>
                                          <p:spTgt spid="24"/>
                                        </p:tgtEl>
                                        <p:attrNameLst>
                                          <p:attrName>ppt_w</p:attrName>
                                        </p:attrNameLst>
                                      </p:cBhvr>
                                      <p:tavLst>
                                        <p:tav tm="0">
                                          <p:val>
                                            <p:fltVal val="0"/>
                                          </p:val>
                                        </p:tav>
                                        <p:tav tm="100000">
                                          <p:val>
                                            <p:strVal val="#ppt_w"/>
                                          </p:val>
                                        </p:tav>
                                      </p:tavLst>
                                    </p:anim>
                                    <p:anim calcmode="lin" valueType="num">
                                      <p:cBhvr>
                                        <p:cTn id="51" dur="500" fill="hold"/>
                                        <p:tgtEl>
                                          <p:spTgt spid="24"/>
                                        </p:tgtEl>
                                        <p:attrNameLst>
                                          <p:attrName>ppt_h</p:attrName>
                                        </p:attrNameLst>
                                      </p:cBhvr>
                                      <p:tavLst>
                                        <p:tav tm="0">
                                          <p:val>
                                            <p:fltVal val="0"/>
                                          </p:val>
                                        </p:tav>
                                        <p:tav tm="100000">
                                          <p:val>
                                            <p:strVal val="#ppt_h"/>
                                          </p:val>
                                        </p:tav>
                                      </p:tavLst>
                                    </p:anim>
                                    <p:anim calcmode="lin" valueType="num">
                                      <p:cBhvr>
                                        <p:cTn id="52" dur="500" fill="hold"/>
                                        <p:tgtEl>
                                          <p:spTgt spid="24"/>
                                        </p:tgtEl>
                                        <p:attrNameLst>
                                          <p:attrName>style.rotation</p:attrName>
                                        </p:attrNameLst>
                                      </p:cBhvr>
                                      <p:tavLst>
                                        <p:tav tm="0">
                                          <p:val>
                                            <p:fltVal val="360"/>
                                          </p:val>
                                        </p:tav>
                                        <p:tav tm="100000">
                                          <p:val>
                                            <p:fltVal val="0"/>
                                          </p:val>
                                        </p:tav>
                                      </p:tavLst>
                                    </p:anim>
                                    <p:animEffect transition="in" filter="fade">
                                      <p:cBhvr>
                                        <p:cTn id="53" dur="500"/>
                                        <p:tgtEl>
                                          <p:spTgt spid="24"/>
                                        </p:tgtEl>
                                      </p:cBhvr>
                                    </p:animEffect>
                                  </p:childTnLst>
                                </p:cTn>
                              </p:par>
                            </p:childTnLst>
                          </p:cTn>
                        </p:par>
                        <p:par>
                          <p:cTn id="54" fill="hold">
                            <p:stCondLst>
                              <p:cond delay="1500"/>
                            </p:stCondLst>
                            <p:childTnLst>
                              <p:par>
                                <p:cTn id="55" presetID="22" presetClass="entr" presetSubtype="8" fill="hold" grpId="0" nodeType="afterEffect">
                                  <p:stCondLst>
                                    <p:cond delay="0"/>
                                  </p:stCondLst>
                                  <p:childTnLst>
                                    <p:set>
                                      <p:cBhvr>
                                        <p:cTn id="56" dur="1" fill="hold">
                                          <p:stCondLst>
                                            <p:cond delay="0"/>
                                          </p:stCondLst>
                                        </p:cTn>
                                        <p:tgtEl>
                                          <p:spTgt spid="2">
                                            <p:txEl>
                                              <p:pRg st="1" end="1"/>
                                            </p:txEl>
                                          </p:spTgt>
                                        </p:tgtEl>
                                        <p:attrNameLst>
                                          <p:attrName>style.visibility</p:attrName>
                                        </p:attrNameLst>
                                      </p:cBhvr>
                                      <p:to>
                                        <p:strVal val="visible"/>
                                      </p:to>
                                    </p:set>
                                    <p:animEffect transition="in" filter="wipe(left)">
                                      <p:cBhvr>
                                        <p:cTn id="57" dur="500"/>
                                        <p:tgtEl>
                                          <p:spTgt spid="2">
                                            <p:txEl>
                                              <p:pRg st="1" end="1"/>
                                            </p:txEl>
                                          </p:spTgt>
                                        </p:tgtEl>
                                      </p:cBhvr>
                                    </p:animEffect>
                                  </p:childTnLst>
                                </p:cTn>
                              </p:par>
                            </p:childTnLst>
                          </p:cTn>
                        </p:par>
                        <p:par>
                          <p:cTn id="58" fill="hold">
                            <p:stCondLst>
                              <p:cond delay="2000"/>
                            </p:stCondLst>
                            <p:childTnLst>
                              <p:par>
                                <p:cTn id="59" presetID="49" presetClass="entr" presetSubtype="0" decel="100000"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p:cTn id="61" dur="500" fill="hold"/>
                                        <p:tgtEl>
                                          <p:spTgt spid="27"/>
                                        </p:tgtEl>
                                        <p:attrNameLst>
                                          <p:attrName>ppt_w</p:attrName>
                                        </p:attrNameLst>
                                      </p:cBhvr>
                                      <p:tavLst>
                                        <p:tav tm="0">
                                          <p:val>
                                            <p:fltVal val="0"/>
                                          </p:val>
                                        </p:tav>
                                        <p:tav tm="100000">
                                          <p:val>
                                            <p:strVal val="#ppt_w"/>
                                          </p:val>
                                        </p:tav>
                                      </p:tavLst>
                                    </p:anim>
                                    <p:anim calcmode="lin" valueType="num">
                                      <p:cBhvr>
                                        <p:cTn id="62" dur="500" fill="hold"/>
                                        <p:tgtEl>
                                          <p:spTgt spid="27"/>
                                        </p:tgtEl>
                                        <p:attrNameLst>
                                          <p:attrName>ppt_h</p:attrName>
                                        </p:attrNameLst>
                                      </p:cBhvr>
                                      <p:tavLst>
                                        <p:tav tm="0">
                                          <p:val>
                                            <p:fltVal val="0"/>
                                          </p:val>
                                        </p:tav>
                                        <p:tav tm="100000">
                                          <p:val>
                                            <p:strVal val="#ppt_h"/>
                                          </p:val>
                                        </p:tav>
                                      </p:tavLst>
                                    </p:anim>
                                    <p:anim calcmode="lin" valueType="num">
                                      <p:cBhvr>
                                        <p:cTn id="63" dur="500" fill="hold"/>
                                        <p:tgtEl>
                                          <p:spTgt spid="27"/>
                                        </p:tgtEl>
                                        <p:attrNameLst>
                                          <p:attrName>style.rotation</p:attrName>
                                        </p:attrNameLst>
                                      </p:cBhvr>
                                      <p:tavLst>
                                        <p:tav tm="0">
                                          <p:val>
                                            <p:fltVal val="360"/>
                                          </p:val>
                                        </p:tav>
                                        <p:tav tm="100000">
                                          <p:val>
                                            <p:fltVal val="0"/>
                                          </p:val>
                                        </p:tav>
                                      </p:tavLst>
                                    </p:anim>
                                    <p:animEffect transition="in" filter="fade">
                                      <p:cBhvr>
                                        <p:cTn id="64" dur="500"/>
                                        <p:tgtEl>
                                          <p:spTgt spid="27"/>
                                        </p:tgtEl>
                                      </p:cBhvr>
                                    </p:animEffect>
                                  </p:childTnLst>
                                </p:cTn>
                              </p:par>
                            </p:childTnLst>
                          </p:cTn>
                        </p:par>
                        <p:par>
                          <p:cTn id="65" fill="hold">
                            <p:stCondLst>
                              <p:cond delay="2500"/>
                            </p:stCondLst>
                            <p:childTnLst>
                              <p:par>
                                <p:cTn id="66" presetID="22" presetClass="entr" presetSubtype="8" fill="hold" grpId="0" nodeType="afterEffect">
                                  <p:stCondLst>
                                    <p:cond delay="0"/>
                                  </p:stCondLst>
                                  <p:childTnLst>
                                    <p:set>
                                      <p:cBhvr>
                                        <p:cTn id="67" dur="1" fill="hold">
                                          <p:stCondLst>
                                            <p:cond delay="0"/>
                                          </p:stCondLst>
                                        </p:cTn>
                                        <p:tgtEl>
                                          <p:spTgt spid="2">
                                            <p:txEl>
                                              <p:pRg st="2" end="2"/>
                                            </p:txEl>
                                          </p:spTgt>
                                        </p:tgtEl>
                                        <p:attrNameLst>
                                          <p:attrName>style.visibility</p:attrName>
                                        </p:attrNameLst>
                                      </p:cBhvr>
                                      <p:to>
                                        <p:strVal val="visible"/>
                                      </p:to>
                                    </p:set>
                                    <p:animEffect transition="in" filter="wipe(left)">
                                      <p:cBhvr>
                                        <p:cTn id="68" dur="500"/>
                                        <p:tgtEl>
                                          <p:spTgt spid="2">
                                            <p:txEl>
                                              <p:pRg st="2" end="2"/>
                                            </p:txEl>
                                          </p:spTgt>
                                        </p:tgtEl>
                                      </p:cBhvr>
                                    </p:animEffect>
                                  </p:childTnLst>
                                </p:cTn>
                              </p:par>
                            </p:childTnLst>
                          </p:cTn>
                        </p:par>
                        <p:par>
                          <p:cTn id="69" fill="hold">
                            <p:stCondLst>
                              <p:cond delay="3000"/>
                            </p:stCondLst>
                            <p:childTnLst>
                              <p:par>
                                <p:cTn id="70" presetID="49" presetClass="entr" presetSubtype="0" decel="100000" fill="hold" nodeType="after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 calcmode="lin" valueType="num">
                                      <p:cBhvr>
                                        <p:cTn id="74" dur="500" fill="hold"/>
                                        <p:tgtEl>
                                          <p:spTgt spid="25"/>
                                        </p:tgtEl>
                                        <p:attrNameLst>
                                          <p:attrName>style.rotation</p:attrName>
                                        </p:attrNameLst>
                                      </p:cBhvr>
                                      <p:tavLst>
                                        <p:tav tm="0">
                                          <p:val>
                                            <p:fltVal val="360"/>
                                          </p:val>
                                        </p:tav>
                                        <p:tav tm="100000">
                                          <p:val>
                                            <p:fltVal val="0"/>
                                          </p:val>
                                        </p:tav>
                                      </p:tavLst>
                                    </p:anim>
                                    <p:animEffect transition="in" filter="fade">
                                      <p:cBhvr>
                                        <p:cTn id="75" dur="500"/>
                                        <p:tgtEl>
                                          <p:spTgt spid="25"/>
                                        </p:tgtEl>
                                      </p:cBhvr>
                                    </p:animEffect>
                                  </p:childTnLst>
                                </p:cTn>
                              </p:par>
                            </p:childTnLst>
                          </p:cTn>
                        </p:par>
                        <p:par>
                          <p:cTn id="76" fill="hold">
                            <p:stCondLst>
                              <p:cond delay="3500"/>
                            </p:stCondLst>
                            <p:childTnLst>
                              <p:par>
                                <p:cTn id="77" presetID="22" presetClass="entr" presetSubtype="8" fill="hold" grpId="0" nodeType="afterEffect">
                                  <p:stCondLst>
                                    <p:cond delay="0"/>
                                  </p:stCondLst>
                                  <p:childTnLst>
                                    <p:set>
                                      <p:cBhvr>
                                        <p:cTn id="78" dur="1" fill="hold">
                                          <p:stCondLst>
                                            <p:cond delay="0"/>
                                          </p:stCondLst>
                                        </p:cTn>
                                        <p:tgtEl>
                                          <p:spTgt spid="2">
                                            <p:txEl>
                                              <p:pRg st="3" end="3"/>
                                            </p:txEl>
                                          </p:spTgt>
                                        </p:tgtEl>
                                        <p:attrNameLst>
                                          <p:attrName>style.visibility</p:attrName>
                                        </p:attrNameLst>
                                      </p:cBhvr>
                                      <p:to>
                                        <p:strVal val="visible"/>
                                      </p:to>
                                    </p:set>
                                    <p:animEffect transition="in" filter="wipe(left)">
                                      <p:cBhvr>
                                        <p:cTn id="79" dur="500"/>
                                        <p:tgtEl>
                                          <p:spTgt spid="2">
                                            <p:txEl>
                                              <p:pRg st="3" end="3"/>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31" presetClass="entr" presetSubtype="0" fill="hold" nodeType="clickEffect">
                                  <p:stCondLst>
                                    <p:cond delay="0"/>
                                  </p:stCondLst>
                                  <p:childTnLst>
                                    <p:set>
                                      <p:cBhvr>
                                        <p:cTn id="83" dur="1" fill="hold">
                                          <p:stCondLst>
                                            <p:cond delay="0"/>
                                          </p:stCondLst>
                                        </p:cTn>
                                        <p:tgtEl>
                                          <p:spTgt spid="19"/>
                                        </p:tgtEl>
                                        <p:attrNameLst>
                                          <p:attrName>style.visibility</p:attrName>
                                        </p:attrNameLst>
                                      </p:cBhvr>
                                      <p:to>
                                        <p:strVal val="visible"/>
                                      </p:to>
                                    </p:set>
                                    <p:anim calcmode="lin" valueType="num">
                                      <p:cBhvr>
                                        <p:cTn id="84" dur="500" fill="hold"/>
                                        <p:tgtEl>
                                          <p:spTgt spid="19"/>
                                        </p:tgtEl>
                                        <p:attrNameLst>
                                          <p:attrName>ppt_w</p:attrName>
                                        </p:attrNameLst>
                                      </p:cBhvr>
                                      <p:tavLst>
                                        <p:tav tm="0">
                                          <p:val>
                                            <p:fltVal val="0"/>
                                          </p:val>
                                        </p:tav>
                                        <p:tav tm="100000">
                                          <p:val>
                                            <p:strVal val="#ppt_w"/>
                                          </p:val>
                                        </p:tav>
                                      </p:tavLst>
                                    </p:anim>
                                    <p:anim calcmode="lin" valueType="num">
                                      <p:cBhvr>
                                        <p:cTn id="85" dur="500" fill="hold"/>
                                        <p:tgtEl>
                                          <p:spTgt spid="19"/>
                                        </p:tgtEl>
                                        <p:attrNameLst>
                                          <p:attrName>ppt_h</p:attrName>
                                        </p:attrNameLst>
                                      </p:cBhvr>
                                      <p:tavLst>
                                        <p:tav tm="0">
                                          <p:val>
                                            <p:fltVal val="0"/>
                                          </p:val>
                                        </p:tav>
                                        <p:tav tm="100000">
                                          <p:val>
                                            <p:strVal val="#ppt_h"/>
                                          </p:val>
                                        </p:tav>
                                      </p:tavLst>
                                    </p:anim>
                                    <p:anim calcmode="lin" valueType="num">
                                      <p:cBhvr>
                                        <p:cTn id="86" dur="500" fill="hold"/>
                                        <p:tgtEl>
                                          <p:spTgt spid="19"/>
                                        </p:tgtEl>
                                        <p:attrNameLst>
                                          <p:attrName>style.rotation</p:attrName>
                                        </p:attrNameLst>
                                      </p:cBhvr>
                                      <p:tavLst>
                                        <p:tav tm="0">
                                          <p:val>
                                            <p:fltVal val="90"/>
                                          </p:val>
                                        </p:tav>
                                        <p:tav tm="100000">
                                          <p:val>
                                            <p:fltVal val="0"/>
                                          </p:val>
                                        </p:tav>
                                      </p:tavLst>
                                    </p:anim>
                                    <p:animEffect transition="in" filter="fade">
                                      <p:cBhvr>
                                        <p:cTn id="87" dur="500"/>
                                        <p:tgtEl>
                                          <p:spTgt spid="19"/>
                                        </p:tgtEl>
                                      </p:cBhvr>
                                    </p:animEffect>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2">
                                            <p:txEl>
                                              <p:pRg st="4" end="4"/>
                                            </p:txEl>
                                          </p:spTgt>
                                        </p:tgtEl>
                                        <p:attrNameLst>
                                          <p:attrName>style.visibility</p:attrName>
                                        </p:attrNameLst>
                                      </p:cBhvr>
                                      <p:to>
                                        <p:strVal val="visible"/>
                                      </p:to>
                                    </p:set>
                                    <p:animEffect transition="in" filter="wipe(left)">
                                      <p:cBhvr>
                                        <p:cTn id="91" dur="500"/>
                                        <p:tgtEl>
                                          <p:spTgt spid="2">
                                            <p:txEl>
                                              <p:pRg st="4" end="4"/>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31" presetClass="entr" presetSubtype="0" fill="hold" nodeType="clickEffect">
                                  <p:stCondLst>
                                    <p:cond delay="0"/>
                                  </p:stCondLst>
                                  <p:childTnLst>
                                    <p:set>
                                      <p:cBhvr>
                                        <p:cTn id="95" dur="1" fill="hold">
                                          <p:stCondLst>
                                            <p:cond delay="0"/>
                                          </p:stCondLst>
                                        </p:cTn>
                                        <p:tgtEl>
                                          <p:spTgt spid="21"/>
                                        </p:tgtEl>
                                        <p:attrNameLst>
                                          <p:attrName>style.visibility</p:attrName>
                                        </p:attrNameLst>
                                      </p:cBhvr>
                                      <p:to>
                                        <p:strVal val="visible"/>
                                      </p:to>
                                    </p:set>
                                    <p:anim calcmode="lin" valueType="num">
                                      <p:cBhvr>
                                        <p:cTn id="96" dur="500" fill="hold"/>
                                        <p:tgtEl>
                                          <p:spTgt spid="21"/>
                                        </p:tgtEl>
                                        <p:attrNameLst>
                                          <p:attrName>ppt_w</p:attrName>
                                        </p:attrNameLst>
                                      </p:cBhvr>
                                      <p:tavLst>
                                        <p:tav tm="0">
                                          <p:val>
                                            <p:fltVal val="0"/>
                                          </p:val>
                                        </p:tav>
                                        <p:tav tm="100000">
                                          <p:val>
                                            <p:strVal val="#ppt_w"/>
                                          </p:val>
                                        </p:tav>
                                      </p:tavLst>
                                    </p:anim>
                                    <p:anim calcmode="lin" valueType="num">
                                      <p:cBhvr>
                                        <p:cTn id="97" dur="500" fill="hold"/>
                                        <p:tgtEl>
                                          <p:spTgt spid="21"/>
                                        </p:tgtEl>
                                        <p:attrNameLst>
                                          <p:attrName>ppt_h</p:attrName>
                                        </p:attrNameLst>
                                      </p:cBhvr>
                                      <p:tavLst>
                                        <p:tav tm="0">
                                          <p:val>
                                            <p:fltVal val="0"/>
                                          </p:val>
                                        </p:tav>
                                        <p:tav tm="100000">
                                          <p:val>
                                            <p:strVal val="#ppt_h"/>
                                          </p:val>
                                        </p:tav>
                                      </p:tavLst>
                                    </p:anim>
                                    <p:anim calcmode="lin" valueType="num">
                                      <p:cBhvr>
                                        <p:cTn id="98" dur="500" fill="hold"/>
                                        <p:tgtEl>
                                          <p:spTgt spid="21"/>
                                        </p:tgtEl>
                                        <p:attrNameLst>
                                          <p:attrName>style.rotation</p:attrName>
                                        </p:attrNameLst>
                                      </p:cBhvr>
                                      <p:tavLst>
                                        <p:tav tm="0">
                                          <p:val>
                                            <p:fltVal val="90"/>
                                          </p:val>
                                        </p:tav>
                                        <p:tav tm="100000">
                                          <p:val>
                                            <p:fltVal val="0"/>
                                          </p:val>
                                        </p:tav>
                                      </p:tavLst>
                                    </p:anim>
                                    <p:animEffect transition="in" filter="fade">
                                      <p:cBhvr>
                                        <p:cTn id="99" dur="500"/>
                                        <p:tgtEl>
                                          <p:spTgt spid="21"/>
                                        </p:tgtEl>
                                      </p:cBhvr>
                                    </p:animEffect>
                                  </p:childTnLst>
                                </p:cTn>
                              </p:par>
                            </p:childTnLst>
                          </p:cTn>
                        </p:par>
                        <p:par>
                          <p:cTn id="100" fill="hold">
                            <p:stCondLst>
                              <p:cond delay="500"/>
                            </p:stCondLst>
                            <p:childTnLst>
                              <p:par>
                                <p:cTn id="101" presetID="22" presetClass="entr" presetSubtype="8" fill="hold" grpId="0" nodeType="afterEffect">
                                  <p:stCondLst>
                                    <p:cond delay="0"/>
                                  </p:stCondLst>
                                  <p:childTnLst>
                                    <p:set>
                                      <p:cBhvr>
                                        <p:cTn id="102" dur="1" fill="hold">
                                          <p:stCondLst>
                                            <p:cond delay="0"/>
                                          </p:stCondLst>
                                        </p:cTn>
                                        <p:tgtEl>
                                          <p:spTgt spid="2">
                                            <p:txEl>
                                              <p:pRg st="5" end="5"/>
                                            </p:txEl>
                                          </p:spTgt>
                                        </p:tgtEl>
                                        <p:attrNameLst>
                                          <p:attrName>style.visibility</p:attrName>
                                        </p:attrNameLst>
                                      </p:cBhvr>
                                      <p:to>
                                        <p:strVal val="visible"/>
                                      </p:to>
                                    </p:set>
                                    <p:animEffect transition="in" filter="wipe(left)">
                                      <p:cBhvr>
                                        <p:cTn id="103"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 grpId="0"/>
      <p:bldP spid="11" grpId="0"/>
      <p:bldP spid="13"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E400570B-68DA-7249-C4F4-69719D6C0EEE}"/>
              </a:ext>
            </a:extLst>
          </p:cNvPr>
          <p:cNvSpPr>
            <a:spLocks noGrp="1" noRot="1" noMove="1" noResize="1" noEditPoints="1" noAdjustHandles="1" noChangeArrowheads="1" noChangeShapeType="1"/>
          </p:cNvSpPr>
          <p:nvPr/>
        </p:nvSpPr>
        <p:spPr>
          <a:xfrm>
            <a:off x="-144379" y="2962275"/>
            <a:ext cx="12464715" cy="1390650"/>
          </a:xfrm>
          <a:prstGeom prst="rect">
            <a:avLst/>
          </a:prstGeom>
          <a:solidFill>
            <a:srgbClr val="F3E86C"/>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magen que contiene persona, ropa, pastel, corte&#10;&#10;El contenido generado por IA puede ser incorrecto.">
            <a:extLst>
              <a:ext uri="{FF2B5EF4-FFF2-40B4-BE49-F238E27FC236}">
                <a16:creationId xmlns:a16="http://schemas.microsoft.com/office/drawing/2014/main" id="{367C4216-5C94-1396-DFC6-D62E8DA7305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1" y="152499"/>
            <a:ext cx="5322771" cy="6705501"/>
          </a:xfrm>
          <a:prstGeom prst="rect">
            <a:avLst/>
          </a:prstGeom>
        </p:spPr>
      </p:pic>
      <p:sp>
        <p:nvSpPr>
          <p:cNvPr id="3" name="CuadroTexto 2">
            <a:extLst>
              <a:ext uri="{FF2B5EF4-FFF2-40B4-BE49-F238E27FC236}">
                <a16:creationId xmlns:a16="http://schemas.microsoft.com/office/drawing/2014/main" id="{0E74BA1A-6DAF-4703-3641-E0C94C2E5BB8}"/>
              </a:ext>
            </a:extLst>
          </p:cNvPr>
          <p:cNvSpPr txBox="1"/>
          <p:nvPr/>
        </p:nvSpPr>
        <p:spPr>
          <a:xfrm>
            <a:off x="5014762" y="3057436"/>
            <a:ext cx="7177238" cy="1200329"/>
          </a:xfrm>
          <a:prstGeom prst="rect">
            <a:avLst/>
          </a:prstGeom>
          <a:noFill/>
          <a:scene3d>
            <a:camera prst="orthographicFront"/>
            <a:lightRig rig="morning" dir="t"/>
          </a:scene3d>
        </p:spPr>
        <p:txBody>
          <a:bodyPr wrap="square">
            <a:spAutoFit/>
            <a:scene3d>
              <a:camera prst="orthographicFront"/>
              <a:lightRig rig="morning" dir="t"/>
            </a:scene3d>
            <a:sp3d extrusionH="57150" prstMaterial="matte">
              <a:bevelT w="63500" h="12700" prst="angle"/>
              <a:contourClr>
                <a:schemeClr val="bg1">
                  <a:lumMod val="65000"/>
                </a:schemeClr>
              </a:contourClr>
            </a:sp3d>
          </a:bodyPr>
          <a:lstStyle/>
          <a:p>
            <a:pPr algn="ctr"/>
            <a:r>
              <a:rPr lang="lv-LV" sz="7200" b="1" dirty="0">
                <a:ln/>
                <a:solidFill>
                  <a:srgbClr val="916941"/>
                </a:solidFill>
              </a:rPr>
              <a:t>KĀLEBA TICĪBA</a:t>
            </a:r>
            <a:endParaRPr lang="es-ES" sz="7200" b="1" dirty="0">
              <a:ln/>
              <a:solidFill>
                <a:srgbClr val="916941"/>
              </a:solidFill>
            </a:endParaRPr>
          </a:p>
        </p:txBody>
      </p:sp>
    </p:spTree>
    <p:extLst>
      <p:ext uri="{BB962C8B-B14F-4D97-AF65-F5344CB8AC3E}">
        <p14:creationId xmlns:p14="http://schemas.microsoft.com/office/powerpoint/2010/main" val="22583663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86C5723-A759-65FF-7A2C-DBB903B32B6A}"/>
              </a:ext>
            </a:extLst>
          </p:cNvPr>
          <p:cNvSpPr txBox="1"/>
          <p:nvPr/>
        </p:nvSpPr>
        <p:spPr>
          <a:xfrm>
            <a:off x="152399" y="0"/>
            <a:ext cx="12192000" cy="769441"/>
          </a:xfrm>
          <a:prstGeom prst="rect">
            <a:avLst/>
          </a:prstGeom>
          <a:noFill/>
        </p:spPr>
        <p:txBody>
          <a:bodyPr wrap="square">
            <a:spAutoFit/>
          </a:bodyPr>
          <a:lstStyle/>
          <a:p>
            <a:pPr algn="ctr"/>
            <a:r>
              <a:rPr lang="es-ES" sz="4400" b="1" spc="600" dirty="0">
                <a:ln w="10160">
                  <a:solidFill>
                    <a:schemeClr val="accent5"/>
                  </a:solidFill>
                  <a:prstDash val="solid"/>
                </a:ln>
                <a:solidFill>
                  <a:srgbClr val="FFFFFF"/>
                </a:solidFill>
                <a:effectLst>
                  <a:glow rad="63500">
                    <a:srgbClr val="1B5AE5"/>
                  </a:glow>
                  <a:outerShdw blurRad="38100" dist="38100" dir="5400000" algn="tl" rotWithShape="0">
                    <a:srgbClr val="000000"/>
                  </a:outerShdw>
                </a:effectLst>
              </a:rPr>
              <a:t>NEIESPĒJAMO</a:t>
            </a:r>
            <a:r>
              <a:rPr lang="lv-LV" sz="4400" b="1" spc="600" dirty="0">
                <a:ln w="10160">
                  <a:solidFill>
                    <a:schemeClr val="accent5"/>
                  </a:solidFill>
                  <a:prstDash val="solid"/>
                </a:ln>
                <a:solidFill>
                  <a:srgbClr val="FFFFFF"/>
                </a:solidFill>
                <a:effectLst>
                  <a:glow rad="63500">
                    <a:srgbClr val="1B5AE5"/>
                  </a:glow>
                  <a:outerShdw blurRad="38100" dist="38100" dir="5400000" algn="tl" rotWithShape="0">
                    <a:srgbClr val="000000"/>
                  </a:outerShdw>
                </a:effectLst>
              </a:rPr>
              <a:t> </a:t>
            </a:r>
            <a:r>
              <a:rPr lang="es-ES" sz="4400" b="1" spc="600" dirty="0">
                <a:ln w="10160">
                  <a:solidFill>
                    <a:schemeClr val="accent5"/>
                  </a:solidFill>
                  <a:prstDash val="solid"/>
                </a:ln>
                <a:solidFill>
                  <a:srgbClr val="FFFFFF"/>
                </a:solidFill>
                <a:effectLst>
                  <a:glow rad="63500">
                    <a:srgbClr val="1B5AE5"/>
                  </a:glow>
                  <a:outerShdw blurRad="38100" dist="38100" dir="5400000" algn="tl" rotWithShape="0">
                    <a:srgbClr val="000000"/>
                  </a:outerShdw>
                </a:effectLst>
              </a:rPr>
              <a:t>PADAR</a:t>
            </a:r>
            <a:r>
              <a:rPr lang="lv-LV" sz="4400" b="1" spc="600" dirty="0">
                <a:ln w="10160">
                  <a:solidFill>
                    <a:schemeClr val="accent5"/>
                  </a:solidFill>
                  <a:prstDash val="solid"/>
                </a:ln>
                <a:solidFill>
                  <a:srgbClr val="FFFFFF"/>
                </a:solidFill>
                <a:effectLst>
                  <a:glow rad="63500">
                    <a:srgbClr val="1B5AE5"/>
                  </a:glow>
                  <a:outerShdw blurRad="38100" dist="38100" dir="5400000" algn="tl" rotWithShape="0">
                    <a:srgbClr val="000000"/>
                  </a:outerShdw>
                </a:effectLst>
              </a:rPr>
              <a:t>A</a:t>
            </a:r>
            <a:r>
              <a:rPr lang="es-ES" sz="4400" b="1" spc="600" dirty="0">
                <a:ln w="10160">
                  <a:solidFill>
                    <a:schemeClr val="accent5"/>
                  </a:solidFill>
                  <a:prstDash val="solid"/>
                </a:ln>
                <a:solidFill>
                  <a:srgbClr val="FFFFFF"/>
                </a:solidFill>
                <a:effectLst>
                  <a:glow rad="63500">
                    <a:srgbClr val="1B5AE5"/>
                  </a:glow>
                  <a:outerShdw blurRad="38100" dist="38100" dir="5400000" algn="tl" rotWithShape="0">
                    <a:srgbClr val="000000"/>
                  </a:outerShdw>
                </a:effectLst>
              </a:rPr>
              <a:t> IESPĒJAMU</a:t>
            </a:r>
          </a:p>
        </p:txBody>
      </p:sp>
      <p:sp>
        <p:nvSpPr>
          <p:cNvPr id="5" name="CuadroTexto 4">
            <a:extLst>
              <a:ext uri="{FF2B5EF4-FFF2-40B4-BE49-F238E27FC236}">
                <a16:creationId xmlns:a16="http://schemas.microsoft.com/office/drawing/2014/main" id="{7EE05787-EF09-D815-A6D9-F568C81317D9}"/>
              </a:ext>
            </a:extLst>
          </p:cNvPr>
          <p:cNvSpPr txBox="1"/>
          <p:nvPr/>
        </p:nvSpPr>
        <p:spPr>
          <a:xfrm>
            <a:off x="1276350" y="657522"/>
            <a:ext cx="9639300" cy="646331"/>
          </a:xfrm>
          <a:prstGeom prst="rect">
            <a:avLst/>
          </a:prstGeom>
          <a:noFill/>
        </p:spPr>
        <p:txBody>
          <a:bodyPr wrap="square">
            <a:spAutoFit/>
          </a:bodyPr>
          <a:lstStyle/>
          <a:p>
            <a:pPr algn="ctr"/>
            <a:r>
              <a:rPr lang="es-ES" b="1" dirty="0">
                <a:solidFill>
                  <a:schemeClr val="accent5">
                    <a:lumMod val="50000"/>
                  </a:schemeClr>
                </a:solidFill>
                <a:effectLst>
                  <a:glow rad="101600">
                    <a:srgbClr val="FFFFDD"/>
                  </a:glow>
                </a:effectLst>
                <a:latin typeface="Comic Sans MS" panose="030F0702030302020204" pitchFamily="66" charset="0"/>
              </a:rPr>
              <a:t>“</a:t>
            </a:r>
            <a:r>
              <a:rPr lang="lv-LV" b="1" dirty="0">
                <a:solidFill>
                  <a:schemeClr val="accent5">
                    <a:lumMod val="50000"/>
                  </a:schemeClr>
                </a:solidFill>
                <a:effectLst>
                  <a:glow rad="101600">
                    <a:srgbClr val="FFFFDD"/>
                  </a:glow>
                </a:effectLst>
                <a:latin typeface="Comic Sans MS" panose="030F0702030302020204" pitchFamily="66" charset="0"/>
              </a:rPr>
              <a:t>Bet mani brāļi, kas bija man līdzi gājuši, tie darīja tautas sirdi bailīgu; es tomēr pilnīgi sekoju Tam Kungam, savam Dievam.</a:t>
            </a:r>
            <a:r>
              <a:rPr lang="es-ES" b="1" dirty="0">
                <a:solidFill>
                  <a:schemeClr val="accent5">
                    <a:lumMod val="50000"/>
                  </a:schemeClr>
                </a:solidFill>
                <a:effectLst>
                  <a:glow rad="101600">
                    <a:srgbClr val="FFFFDD"/>
                  </a:glow>
                </a:effectLst>
                <a:latin typeface="Comic Sans MS" panose="030F0702030302020204" pitchFamily="66" charset="0"/>
              </a:rPr>
              <a:t>” </a:t>
            </a:r>
            <a:r>
              <a:rPr lang="es-ES" sz="1400" b="1" dirty="0">
                <a:solidFill>
                  <a:schemeClr val="accent5">
                    <a:lumMod val="50000"/>
                  </a:schemeClr>
                </a:solidFill>
                <a:effectLst>
                  <a:glow rad="101600">
                    <a:srgbClr val="FFFFDD"/>
                  </a:glow>
                </a:effectLst>
                <a:latin typeface="Comic Sans MS" panose="030F0702030302020204" pitchFamily="66" charset="0"/>
              </a:rPr>
              <a:t>(Jo</a:t>
            </a:r>
            <a:r>
              <a:rPr lang="lv-LV" sz="1400" b="1" dirty="0">
                <a:solidFill>
                  <a:schemeClr val="accent5">
                    <a:lumMod val="50000"/>
                  </a:schemeClr>
                </a:solidFill>
                <a:effectLst>
                  <a:glow rad="101600">
                    <a:srgbClr val="FFFFDD"/>
                  </a:glow>
                </a:effectLst>
                <a:latin typeface="Comic Sans MS" panose="030F0702030302020204" pitchFamily="66" charset="0"/>
              </a:rPr>
              <a:t>zua</a:t>
            </a:r>
            <a:r>
              <a:rPr lang="es-ES" sz="1400" b="1" dirty="0">
                <a:solidFill>
                  <a:schemeClr val="accent5">
                    <a:lumMod val="50000"/>
                  </a:schemeClr>
                </a:solidFill>
                <a:effectLst>
                  <a:glow rad="101600">
                    <a:srgbClr val="FFFFDD"/>
                  </a:glow>
                </a:effectLst>
                <a:latin typeface="Comic Sans MS" panose="030F0702030302020204" pitchFamily="66" charset="0"/>
              </a:rPr>
              <a:t> 14:8)</a:t>
            </a:r>
          </a:p>
        </p:txBody>
      </p:sp>
      <p:sp>
        <p:nvSpPr>
          <p:cNvPr id="6" name="CuadroTexto 5">
            <a:extLst>
              <a:ext uri="{FF2B5EF4-FFF2-40B4-BE49-F238E27FC236}">
                <a16:creationId xmlns:a16="http://schemas.microsoft.com/office/drawing/2014/main" id="{7FA5DF91-3D7F-2254-5A20-DD4E5E449213}"/>
              </a:ext>
            </a:extLst>
          </p:cNvPr>
          <p:cNvSpPr txBox="1"/>
          <p:nvPr/>
        </p:nvSpPr>
        <p:spPr>
          <a:xfrm>
            <a:off x="152399" y="1303853"/>
            <a:ext cx="5413580" cy="1938992"/>
          </a:xfrm>
          <a:prstGeom prst="rect">
            <a:avLst/>
          </a:prstGeom>
          <a:noFill/>
        </p:spPr>
        <p:txBody>
          <a:bodyPr wrap="square" rtlCol="0">
            <a:spAutoFit/>
          </a:bodyPr>
          <a:lstStyle/>
          <a:p>
            <a:pPr>
              <a:spcBef>
                <a:spcPts val="600"/>
              </a:spcBef>
            </a:pPr>
            <a:r>
              <a:rPr lang="lv-LV" sz="2000" b="1" dirty="0"/>
              <a:t>Vārds "Kālebs" nozīmē "suns". Kā viņš pierādīja savā dzīvē, šis vārds viņam netika dots kā kaut kas nicinošs, bet gan viņa nemainīgās uzticības dēļ. Viņš bija uzticīgs tur, kur citi bija neuzticīgi. Viņš palika uzticīgs Dievam tur, kur citi baidījās.</a:t>
            </a:r>
          </a:p>
        </p:txBody>
      </p:sp>
      <p:pic>
        <p:nvPicPr>
          <p:cNvPr id="4" name="Imagen 3" descr="Imagen que contiene persona, montaña, grupo, parado&#10;&#10;El contenido generado por IA puede ser incorrecto.">
            <a:extLst>
              <a:ext uri="{FF2B5EF4-FFF2-40B4-BE49-F238E27FC236}">
                <a16:creationId xmlns:a16="http://schemas.microsoft.com/office/drawing/2014/main" id="{24591E57-65FD-3F0E-D333-0ED63040D24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5565979" y="1466291"/>
            <a:ext cx="6448426" cy="5247588"/>
          </a:xfrm>
          <a:prstGeom prst="roundRect">
            <a:avLst>
              <a:gd name="adj" fmla="val 3605"/>
            </a:avLst>
          </a:prstGeom>
          <a:solidFill>
            <a:srgbClr val="FFFFFF"/>
          </a:solidFill>
          <a:ln w="76200" cap="sq">
            <a:solidFill>
              <a:schemeClr val="accent2">
                <a:lumMod val="75000"/>
              </a:schemeClr>
            </a:solidFill>
            <a:miter lim="800000"/>
          </a:ln>
          <a:effectLst/>
          <a:scene3d>
            <a:camera prst="orthographicFront"/>
            <a:lightRig rig="threePt" dir="t">
              <a:rot lat="0" lon="0" rev="2700000"/>
            </a:lightRig>
          </a:scene3d>
          <a:sp3d>
            <a:bevelT h="38100"/>
            <a:contourClr>
              <a:srgbClr val="C0C0C0"/>
            </a:contourClr>
          </a:sp3d>
        </p:spPr>
      </p:pic>
      <p:sp>
        <p:nvSpPr>
          <p:cNvPr id="7" name="CuadroTexto 6">
            <a:extLst>
              <a:ext uri="{FF2B5EF4-FFF2-40B4-BE49-F238E27FC236}">
                <a16:creationId xmlns:a16="http://schemas.microsoft.com/office/drawing/2014/main" id="{3BC56BA7-D40D-181A-9C41-EABFAA0467F4}"/>
              </a:ext>
            </a:extLst>
          </p:cNvPr>
          <p:cNvSpPr txBox="1"/>
          <p:nvPr/>
        </p:nvSpPr>
        <p:spPr>
          <a:xfrm>
            <a:off x="152399" y="5857726"/>
            <a:ext cx="5413580" cy="1015663"/>
          </a:xfrm>
          <a:prstGeom prst="rect">
            <a:avLst/>
          </a:prstGeom>
          <a:noFill/>
        </p:spPr>
        <p:txBody>
          <a:bodyPr wrap="square">
            <a:spAutoFit/>
          </a:bodyPr>
          <a:lstStyle/>
          <a:p>
            <a:pPr>
              <a:spcBef>
                <a:spcPts val="600"/>
              </a:spcBef>
            </a:pPr>
            <a:r>
              <a:rPr lang="lv-LV" sz="2000" b="1" dirty="0"/>
              <a:t>Viņa piemērs iedrošina mūs saglabāt ticību Dievam, kurš var padarīt iespējamu to, kas mums ir neiespējams.</a:t>
            </a:r>
          </a:p>
        </p:txBody>
      </p:sp>
      <p:sp>
        <p:nvSpPr>
          <p:cNvPr id="9" name="CuadroTexto 8">
            <a:extLst>
              <a:ext uri="{FF2B5EF4-FFF2-40B4-BE49-F238E27FC236}">
                <a16:creationId xmlns:a16="http://schemas.microsoft.com/office/drawing/2014/main" id="{CF8A3DA5-0F42-DF0D-3EEB-F80D4174753A}"/>
              </a:ext>
            </a:extLst>
          </p:cNvPr>
          <p:cNvSpPr txBox="1"/>
          <p:nvPr/>
        </p:nvSpPr>
        <p:spPr>
          <a:xfrm>
            <a:off x="152399" y="4647545"/>
            <a:ext cx="5413580" cy="1323439"/>
          </a:xfrm>
          <a:prstGeom prst="rect">
            <a:avLst/>
          </a:prstGeom>
          <a:noFill/>
        </p:spPr>
        <p:txBody>
          <a:bodyPr wrap="square">
            <a:spAutoFit/>
          </a:bodyPr>
          <a:lstStyle/>
          <a:p>
            <a:pPr>
              <a:spcBef>
                <a:spcPts val="600"/>
              </a:spcBef>
            </a:pPr>
            <a:r>
              <a:rPr lang="lv-LV" sz="2000" b="1" dirty="0"/>
              <a:t>Kopā ar Jozuu (kurš bija nedaudz jaunāks par viņu) viņš stingri turējās pie sava viedokļa pat tad, kad pūlis gribēja viņus nomētāt ar akmeņiem (4. Moz. 14:10).</a:t>
            </a:r>
          </a:p>
        </p:txBody>
      </p:sp>
      <p:sp>
        <p:nvSpPr>
          <p:cNvPr id="11" name="CuadroTexto 10">
            <a:extLst>
              <a:ext uri="{FF2B5EF4-FFF2-40B4-BE49-F238E27FC236}">
                <a16:creationId xmlns:a16="http://schemas.microsoft.com/office/drawing/2014/main" id="{7445EE05-2601-1FE7-DB8B-776F64D477FD}"/>
              </a:ext>
            </a:extLst>
          </p:cNvPr>
          <p:cNvSpPr txBox="1"/>
          <p:nvPr/>
        </p:nvSpPr>
        <p:spPr>
          <a:xfrm>
            <a:off x="152399" y="3129587"/>
            <a:ext cx="5413580" cy="1631216"/>
          </a:xfrm>
          <a:prstGeom prst="rect">
            <a:avLst/>
          </a:prstGeom>
          <a:noFill/>
        </p:spPr>
        <p:txBody>
          <a:bodyPr wrap="square">
            <a:spAutoFit/>
          </a:bodyPr>
          <a:lstStyle/>
          <a:p>
            <a:pPr>
              <a:spcBef>
                <a:spcPts val="600"/>
              </a:spcBef>
            </a:pPr>
            <a:r>
              <a:rPr lang="lv-LV" sz="2000" b="1" dirty="0"/>
              <a:t>Tur, kur desmit izlūki redzēja pilsētas, kuras nebija iespējams iekarot, un milžus, kurus nebija iespējams uzvarēt, Kālebs redzēja iekarotas pilsētas un milžus "tie mums būs kā maizes kumoss" (4.Moz.13:28-33; 4:6-9).</a:t>
            </a:r>
          </a:p>
        </p:txBody>
      </p:sp>
    </p:spTree>
    <p:extLst>
      <p:ext uri="{BB962C8B-B14F-4D97-AF65-F5344CB8AC3E}">
        <p14:creationId xmlns:p14="http://schemas.microsoft.com/office/powerpoint/2010/main" val="964930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3" presetClass="entr" presetSubtype="3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plus(out)">
                                      <p:cBhvr>
                                        <p:cTn id="20" dur="75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alphaModFix amt="5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D180EC6-9824-D242-74CB-B50BC7E22734}"/>
              </a:ext>
            </a:extLst>
          </p:cNvPr>
          <p:cNvSpPr txBox="1"/>
          <p:nvPr/>
        </p:nvSpPr>
        <p:spPr>
          <a:xfrm>
            <a:off x="0" y="-39328"/>
            <a:ext cx="12191999" cy="830997"/>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lv-LV" sz="4800" b="1" spc="600" dirty="0">
                <a:ln/>
                <a:solidFill>
                  <a:schemeClr val="accent5">
                    <a:lumMod val="75000"/>
                  </a:schemeClr>
                </a:solidFill>
                <a:effectLst>
                  <a:outerShdw blurRad="38100" dist="38100" dir="2700000" algn="tl">
                    <a:srgbClr val="A2A6F8"/>
                  </a:outerShdw>
                </a:effectLst>
              </a:rPr>
              <a:t>TICĪBA DARBĪBĀ</a:t>
            </a:r>
            <a:endParaRPr lang="es-ES" sz="4800" b="1" spc="600" dirty="0">
              <a:ln/>
              <a:solidFill>
                <a:schemeClr val="accent5">
                  <a:lumMod val="75000"/>
                </a:schemeClr>
              </a:solidFill>
              <a:effectLst>
                <a:outerShdw blurRad="38100" dist="38100" dir="2700000" algn="tl">
                  <a:srgbClr val="A2A6F8"/>
                </a:outerShdw>
              </a:effectLst>
            </a:endParaRPr>
          </a:p>
        </p:txBody>
      </p:sp>
      <p:sp>
        <p:nvSpPr>
          <p:cNvPr id="5" name="CuadroTexto 4">
            <a:extLst>
              <a:ext uri="{FF2B5EF4-FFF2-40B4-BE49-F238E27FC236}">
                <a16:creationId xmlns:a16="http://schemas.microsoft.com/office/drawing/2014/main" id="{89CD2C29-FF8B-22EA-1C66-A806C0E80A74}"/>
              </a:ext>
            </a:extLst>
          </p:cNvPr>
          <p:cNvSpPr txBox="1"/>
          <p:nvPr/>
        </p:nvSpPr>
        <p:spPr>
          <a:xfrm>
            <a:off x="1" y="642074"/>
            <a:ext cx="12191998" cy="923330"/>
          </a:xfrm>
          <a:prstGeom prst="rect">
            <a:avLst/>
          </a:prstGeom>
          <a:noFill/>
        </p:spPr>
        <p:txBody>
          <a:bodyPr wrap="square">
            <a:spAutoFit/>
          </a:bodyPr>
          <a:lstStyle/>
          <a:p>
            <a:pPr algn="ctr"/>
            <a:r>
              <a:rPr lang="lv-LV" b="1" dirty="0">
                <a:solidFill>
                  <a:srgbClr val="124A1F"/>
                </a:solidFill>
                <a:effectLst>
                  <a:glow rad="101600">
                    <a:schemeClr val="accent2">
                      <a:lumMod val="20000"/>
                      <a:lumOff val="80000"/>
                    </a:schemeClr>
                  </a:glow>
                </a:effectLst>
                <a:latin typeface="Comic Sans MS" panose="030F0702030302020204" pitchFamily="66" charset="0"/>
              </a:rPr>
              <a:t>“Un tagad dod man šo kalnu zemi, par kuru Tas KUNGS toreiz runāja, jo tu to arī tanī dienā dzirdēji, ka tur dzīvojot anakieši un ka tur esot lielas un nocietinātas pilsētas; varbūt Tas Kungs būs ar mani, ka es tos spēšu izdzīt, kā Tas KUNGS ir apsolījis.” </a:t>
            </a:r>
            <a:r>
              <a:rPr lang="lv-LV" sz="1400" b="1" dirty="0">
                <a:solidFill>
                  <a:srgbClr val="124A1F"/>
                </a:solidFill>
                <a:effectLst>
                  <a:glow rad="101600">
                    <a:schemeClr val="accent2">
                      <a:lumMod val="20000"/>
                      <a:lumOff val="80000"/>
                    </a:schemeClr>
                  </a:glow>
                </a:effectLst>
                <a:latin typeface="Comic Sans MS" panose="030F0702030302020204" pitchFamily="66" charset="0"/>
              </a:rPr>
              <a:t>(Jozua 14:12)</a:t>
            </a:r>
            <a:endParaRPr lang="lv-LV" b="1" dirty="0">
              <a:solidFill>
                <a:srgbClr val="124A1F"/>
              </a:solidFill>
              <a:effectLst>
                <a:glow rad="101600">
                  <a:schemeClr val="accent2">
                    <a:lumMod val="20000"/>
                    <a:lumOff val="80000"/>
                  </a:schemeClr>
                </a:glow>
              </a:effectLst>
              <a:latin typeface="Comic Sans MS" panose="030F0702030302020204" pitchFamily="66" charset="0"/>
            </a:endParaRPr>
          </a:p>
        </p:txBody>
      </p:sp>
      <p:sp>
        <p:nvSpPr>
          <p:cNvPr id="6" name="CuadroTexto 5">
            <a:extLst>
              <a:ext uri="{FF2B5EF4-FFF2-40B4-BE49-F238E27FC236}">
                <a16:creationId xmlns:a16="http://schemas.microsoft.com/office/drawing/2014/main" id="{CF7EEDD6-BBB0-E65B-7655-702DC7413538}"/>
              </a:ext>
            </a:extLst>
          </p:cNvPr>
          <p:cNvSpPr txBox="1"/>
          <p:nvPr/>
        </p:nvSpPr>
        <p:spPr>
          <a:xfrm>
            <a:off x="2644878" y="1608315"/>
            <a:ext cx="5283402" cy="2246769"/>
          </a:xfrm>
          <a:prstGeom prst="rect">
            <a:avLst/>
          </a:prstGeom>
          <a:noFill/>
        </p:spPr>
        <p:txBody>
          <a:bodyPr wrap="square" rtlCol="0">
            <a:spAutoFit/>
          </a:bodyPr>
          <a:lstStyle/>
          <a:p>
            <a:pPr>
              <a:spcBef>
                <a:spcPts val="600"/>
              </a:spcBef>
            </a:pPr>
            <a:r>
              <a:rPr lang="lv-LV" sz="2000" b="1" dirty="0"/>
              <a:t>Kā stāsta pats Kālebs, kad Mozus lūdza  viņam ziņot, "es atklāti pastāstīju, ko redzēju" (Joz.14:7), un "es paliku uzticīgs Tam Kungam, savam Dievam" (Joz 14:8). Par viņa uzticību tika apsolīts, ka viņš saņems mantojumā vietu, kuru viņa kājas izlūkošanas laikā bija gājušas (Joz. 14:9).</a:t>
            </a:r>
          </a:p>
        </p:txBody>
      </p:sp>
      <p:pic>
        <p:nvPicPr>
          <p:cNvPr id="4" name="Imagen 3" descr="Imagen que contiene montaña, ropa, persona, parado&#10;&#10;El contenido generado por IA puede ser incorrecto.">
            <a:extLst>
              <a:ext uri="{FF2B5EF4-FFF2-40B4-BE49-F238E27FC236}">
                <a16:creationId xmlns:a16="http://schemas.microsoft.com/office/drawing/2014/main" id="{28D98D55-E442-5A7A-30B1-270A443B590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28279" y="1740310"/>
            <a:ext cx="4150132" cy="4978359"/>
          </a:xfrm>
          <a:prstGeom prst="rect">
            <a:avLst/>
          </a:prstGeom>
          <a:ln w="88900" cap="sq" cmpd="thickThin">
            <a:solidFill>
              <a:srgbClr val="AE142A"/>
            </a:solidFill>
            <a:prstDash val="solid"/>
            <a:miter lim="800000"/>
          </a:ln>
          <a:effectLst>
            <a:innerShdw blurRad="76200">
              <a:srgbClr val="000000"/>
            </a:innerShdw>
          </a:effectLst>
        </p:spPr>
      </p:pic>
      <p:pic>
        <p:nvPicPr>
          <p:cNvPr id="8" name="Imagen 7" descr="Un grupo de personas disfrazadas&#10;&#10;El contenido generado por IA puede ser incorrecto.">
            <a:extLst>
              <a:ext uri="{FF2B5EF4-FFF2-40B4-BE49-F238E27FC236}">
                <a16:creationId xmlns:a16="http://schemas.microsoft.com/office/drawing/2014/main" id="{4EBE312B-1534-A119-1620-B0F9BB8079B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103758" y="1649731"/>
            <a:ext cx="2462461" cy="3059921"/>
          </a:xfrm>
          <a:prstGeom prst="rect">
            <a:avLst/>
          </a:prstGeom>
          <a:solidFill>
            <a:srgbClr val="FFFFFF">
              <a:shade val="85000"/>
            </a:srgbClr>
          </a:solidFill>
          <a:ln w="88900" cap="sq">
            <a:solidFill>
              <a:schemeClr val="accent1">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3BC04B44-58E0-1E68-FC7D-EEEF6F62FF3D}"/>
              </a:ext>
            </a:extLst>
          </p:cNvPr>
          <p:cNvSpPr txBox="1"/>
          <p:nvPr/>
        </p:nvSpPr>
        <p:spPr>
          <a:xfrm>
            <a:off x="2644878" y="3877717"/>
            <a:ext cx="5283402" cy="1938992"/>
          </a:xfrm>
          <a:prstGeom prst="rect">
            <a:avLst/>
          </a:prstGeom>
          <a:noFill/>
        </p:spPr>
        <p:txBody>
          <a:bodyPr wrap="square">
            <a:spAutoFit/>
          </a:bodyPr>
          <a:lstStyle/>
          <a:p>
            <a:pPr>
              <a:spcBef>
                <a:spcPts val="600"/>
              </a:spcBef>
            </a:pPr>
            <a:r>
              <a:rPr lang="lv-LV" sz="2000" b="1" dirty="0"/>
              <a:t>Kālebam bija 40 gadi, kad viņš tika nosūtīts kā izlūks. Pēc pieciem iekarošanas gadiem viņš bija jau 85 gadus vecs vīrs (Joz.14:10). Viņa fiziskais ķermenis un prāts joprojām bija tikpat spēcīgs, un viņa domas bija tādas pašas (Joz.14:11).</a:t>
            </a:r>
          </a:p>
        </p:txBody>
      </p:sp>
      <p:sp>
        <p:nvSpPr>
          <p:cNvPr id="12" name="CuadroTexto 11">
            <a:extLst>
              <a:ext uri="{FF2B5EF4-FFF2-40B4-BE49-F238E27FC236}">
                <a16:creationId xmlns:a16="http://schemas.microsoft.com/office/drawing/2014/main" id="{42C3CDEF-F815-22D7-ED27-92C87638C308}"/>
              </a:ext>
            </a:extLst>
          </p:cNvPr>
          <p:cNvSpPr txBox="1"/>
          <p:nvPr/>
        </p:nvSpPr>
        <p:spPr>
          <a:xfrm>
            <a:off x="0" y="5839342"/>
            <a:ext cx="7859455" cy="1015663"/>
          </a:xfrm>
          <a:prstGeom prst="rect">
            <a:avLst/>
          </a:prstGeom>
          <a:noFill/>
        </p:spPr>
        <p:txBody>
          <a:bodyPr wrap="square">
            <a:spAutoFit/>
          </a:bodyPr>
          <a:lstStyle/>
          <a:p>
            <a:pPr>
              <a:spcBef>
                <a:spcPts val="600"/>
              </a:spcBef>
            </a:pPr>
            <a:r>
              <a:rPr lang="lv-LV" sz="2000" b="1" dirty="0"/>
              <a:t>Bija pienācis laiks pieprasīt solījumu un pierādīt, ka viņa vārdi nav bijuši veltīgi. Ar Dieva palīdzību viņš bija gatavs apēst milžus un iekarot viņu pilsētas (Joz .4:12-14).</a:t>
            </a:r>
          </a:p>
        </p:txBody>
      </p:sp>
      <p:pic>
        <p:nvPicPr>
          <p:cNvPr id="14" name="Imagen 13" descr="Mapa&#10;&#10;El contenido generado por IA puede ser incorrecto.">
            <a:extLst>
              <a:ext uri="{FF2B5EF4-FFF2-40B4-BE49-F238E27FC236}">
                <a16:creationId xmlns:a16="http://schemas.microsoft.com/office/drawing/2014/main" id="{C37831A1-2A69-46DB-76A8-F64AC506665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113589" y="4886631"/>
            <a:ext cx="2452630" cy="930077"/>
          </a:xfrm>
          <a:prstGeom prst="rect">
            <a:avLst/>
          </a:prstGeom>
          <a:ln w="38100" cap="sq">
            <a:solidFill>
              <a:srgbClr val="27709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610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5"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1"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2"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3" dur="1000" fill="hold"/>
                                        <p:tgtEl>
                                          <p:spTgt spid="8"/>
                                        </p:tgtEl>
                                        <p:attrNameLst>
                                          <p:attrName>ppt_h</p:attrName>
                                        </p:attrNameLst>
                                      </p:cBhvr>
                                      <p:tavLst>
                                        <p:tav tm="0">
                                          <p:val>
                                            <p:strVal val="#ppt_h"/>
                                          </p:val>
                                        </p:tav>
                                        <p:tav tm="100000">
                                          <p:val>
                                            <p:strVal val="#ppt_h"/>
                                          </p:val>
                                        </p:tav>
                                      </p:tavLst>
                                    </p:anim>
                                    <p:anim calcmode="lin" valueType="num">
                                      <p:cBhvr>
                                        <p:cTn id="34"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5"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6"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7" dur="1000" decel="50000">
                                          <p:stCondLst>
                                            <p:cond delay="0"/>
                                          </p:stCondLst>
                                        </p:cTn>
                                        <p:tgtEl>
                                          <p:spTgt spid="8"/>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0"/>
                                        <p:tgtEl>
                                          <p:spTgt spid="12"/>
                                        </p:tgtEl>
                                      </p:cBhvr>
                                    </p:animEffect>
                                    <p:anim calcmode="lin" valueType="num">
                                      <p:cBhvr>
                                        <p:cTn id="57" dur="1000" fill="hold"/>
                                        <p:tgtEl>
                                          <p:spTgt spid="12"/>
                                        </p:tgtEl>
                                        <p:attrNameLst>
                                          <p:attrName>ppt_x</p:attrName>
                                        </p:attrNameLst>
                                      </p:cBhvr>
                                      <p:tavLst>
                                        <p:tav tm="0">
                                          <p:val>
                                            <p:strVal val="#ppt_x"/>
                                          </p:val>
                                        </p:tav>
                                        <p:tav tm="100000">
                                          <p:val>
                                            <p:strVal val="#ppt_x"/>
                                          </p:val>
                                        </p:tav>
                                      </p:tavLst>
                                    </p:anim>
                                    <p:anim calcmode="lin" valueType="num">
                                      <p:cBhvr>
                                        <p:cTn id="5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C384438-36FB-5176-BC91-4D42D12F14B7}"/>
              </a:ext>
            </a:extLst>
          </p:cNvPr>
          <p:cNvSpPr txBox="1"/>
          <p:nvPr/>
        </p:nvSpPr>
        <p:spPr>
          <a:xfrm>
            <a:off x="0" y="-19050"/>
            <a:ext cx="9077325" cy="646331"/>
          </a:xfrm>
          <a:prstGeom prst="rect">
            <a:avLst/>
          </a:prstGeom>
          <a:noFill/>
        </p:spPr>
        <p:txBody>
          <a:bodyPr wrap="square">
            <a:spAutoFit/>
            <a:scene3d>
              <a:camera prst="orthographicFront"/>
              <a:lightRig rig="threePt" dir="t"/>
            </a:scene3d>
            <a:sp3d extrusionH="57150">
              <a:bevelT w="69850" h="38100" prst="cross"/>
            </a:sp3d>
          </a:bodyPr>
          <a:lstStyle/>
          <a:p>
            <a:pPr algn="ctr"/>
            <a:r>
              <a:rPr lang="lv-LV" sz="36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63500">
                    <a:srgbClr val="893F82"/>
                  </a:glow>
                  <a:outerShdw blurRad="38100" dist="38100" dir="2700000" algn="tl">
                    <a:schemeClr val="tx1"/>
                  </a:outerShdw>
                </a:effectLst>
              </a:rPr>
              <a:t>TICĪBAS </a:t>
            </a:r>
            <a:r>
              <a:rPr lang="es-ES" sz="36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63500">
                    <a:srgbClr val="893F82"/>
                  </a:glow>
                  <a:outerShdw blurRad="38100" dist="38100" dir="2700000" algn="tl">
                    <a:schemeClr val="tx1"/>
                  </a:outerShdw>
                </a:effectLst>
              </a:rPr>
              <a:t>LĀPAS NODOŠANA</a:t>
            </a:r>
            <a:r>
              <a:rPr lang="lv-LV" sz="36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63500">
                    <a:srgbClr val="893F82"/>
                  </a:glow>
                  <a:outerShdw blurRad="38100" dist="38100" dir="2700000" algn="tl">
                    <a:schemeClr val="tx1"/>
                  </a:outerShdw>
                </a:effectLst>
              </a:rPr>
              <a:t> TĀLĀK</a:t>
            </a:r>
            <a:endParaRPr lang="es-ES" sz="36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63500">
                  <a:srgbClr val="893F82"/>
                </a:glow>
                <a:outerShdw blurRad="38100" dist="38100" dir="2700000" algn="tl">
                  <a:schemeClr val="tx1"/>
                </a:outerShdw>
              </a:effectLst>
            </a:endParaRPr>
          </a:p>
        </p:txBody>
      </p:sp>
      <p:sp>
        <p:nvSpPr>
          <p:cNvPr id="5" name="CuadroTexto 4">
            <a:extLst>
              <a:ext uri="{FF2B5EF4-FFF2-40B4-BE49-F238E27FC236}">
                <a16:creationId xmlns:a16="http://schemas.microsoft.com/office/drawing/2014/main" id="{24C1B747-E94D-688C-BF35-45706D405142}"/>
              </a:ext>
            </a:extLst>
          </p:cNvPr>
          <p:cNvSpPr txBox="1"/>
          <p:nvPr/>
        </p:nvSpPr>
        <p:spPr>
          <a:xfrm>
            <a:off x="1062037" y="640096"/>
            <a:ext cx="7181850" cy="646331"/>
          </a:xfrm>
          <a:prstGeom prst="rect">
            <a:avLst/>
          </a:prstGeom>
          <a:ln w="12700">
            <a:solidFill>
              <a:schemeClr val="bg2">
                <a:lumMod val="60000"/>
                <a:lumOff val="40000"/>
              </a:schemeClr>
            </a:solidFill>
          </a:ln>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es-ES" b="1" dirty="0">
                <a:effectLst>
                  <a:outerShdw blurRad="38100" dist="38100" dir="2700000" algn="tl">
                    <a:srgbClr val="000000">
                      <a:alpha val="43137"/>
                    </a:srgbClr>
                  </a:outerShdw>
                </a:effectLst>
                <a:latin typeface="Comic Sans MS" panose="030F0702030302020204" pitchFamily="66" charset="0"/>
              </a:rPr>
              <a:t>“</a:t>
            </a:r>
            <a:r>
              <a:rPr lang="lv-LV" b="1" dirty="0">
                <a:effectLst>
                  <a:outerShdw blurRad="38100" dist="38100" dir="2700000" algn="tl">
                    <a:srgbClr val="000000">
                      <a:alpha val="43137"/>
                    </a:srgbClr>
                  </a:outerShdw>
                </a:effectLst>
                <a:latin typeface="Comic Sans MS" panose="030F0702030302020204" pitchFamily="66" charset="0"/>
              </a:rPr>
              <a:t>Un Kālebs sacīja: "Kurš uzveiks Kirjat-Seferi un arī to ieņems, tam es došu savu meitu Aksu par sievu.</a:t>
            </a:r>
            <a:r>
              <a:rPr lang="es-ES" b="1" dirty="0">
                <a:effectLst>
                  <a:outerShdw blurRad="38100" dist="38100" dir="2700000" algn="tl">
                    <a:srgbClr val="000000">
                      <a:alpha val="43137"/>
                    </a:srgbClr>
                  </a:outerShdw>
                </a:effectLst>
                <a:latin typeface="Comic Sans MS" panose="030F0702030302020204" pitchFamily="66" charset="0"/>
              </a:rPr>
              <a:t>” </a:t>
            </a:r>
            <a:r>
              <a:rPr lang="es-ES" sz="1400" b="1" dirty="0">
                <a:effectLst>
                  <a:outerShdw blurRad="38100" dist="38100" dir="2700000" algn="tl">
                    <a:srgbClr val="000000">
                      <a:alpha val="43137"/>
                    </a:srgbClr>
                  </a:outerShdw>
                </a:effectLst>
                <a:latin typeface="Comic Sans MS" panose="030F0702030302020204" pitchFamily="66" charset="0"/>
              </a:rPr>
              <a:t>(Jo</a:t>
            </a:r>
            <a:r>
              <a:rPr lang="lv-LV" sz="1400" b="1" dirty="0">
                <a:effectLst>
                  <a:outerShdw blurRad="38100" dist="38100" dir="2700000" algn="tl">
                    <a:srgbClr val="000000">
                      <a:alpha val="43137"/>
                    </a:srgbClr>
                  </a:outerShdw>
                </a:effectLst>
                <a:latin typeface="Comic Sans MS" panose="030F0702030302020204" pitchFamily="66" charset="0"/>
              </a:rPr>
              <a:t>zua</a:t>
            </a:r>
            <a:r>
              <a:rPr lang="es-ES" sz="1400" b="1" dirty="0">
                <a:effectLst>
                  <a:outerShdw blurRad="38100" dist="38100" dir="2700000" algn="tl">
                    <a:srgbClr val="000000">
                      <a:alpha val="43137"/>
                    </a:srgbClr>
                  </a:outerShdw>
                </a:effectLst>
                <a:latin typeface="Comic Sans MS" panose="030F0702030302020204" pitchFamily="66" charset="0"/>
              </a:rPr>
              <a:t> 15:16)</a:t>
            </a:r>
            <a:endParaRPr lang="es-ES" b="1" dirty="0">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C45AA7F2-4FE7-32FD-CC0E-96BC12FCC9FA}"/>
              </a:ext>
            </a:extLst>
          </p:cNvPr>
          <p:cNvSpPr txBox="1"/>
          <p:nvPr/>
        </p:nvSpPr>
        <p:spPr>
          <a:xfrm>
            <a:off x="0" y="1387197"/>
            <a:ext cx="9077325" cy="707886"/>
          </a:xfrm>
          <a:prstGeom prst="rect">
            <a:avLst/>
          </a:prstGeom>
          <a:noFill/>
        </p:spPr>
        <p:txBody>
          <a:bodyPr wrap="square" rtlCol="0">
            <a:spAutoFit/>
          </a:bodyPr>
          <a:lstStyle/>
          <a:p>
            <a:pPr>
              <a:spcBef>
                <a:spcPts val="600"/>
              </a:spcBef>
            </a:pPr>
            <a:r>
              <a:rPr lang="lv-LV" sz="2000" b="1" dirty="0"/>
              <a:t>Kad Kālebs bija iekarojis daļu viņam atvēlētās teritorijas, viņš domāja par savu mantojumu: vai viņa pēcnācēji turpinās uzticēties Dievam tāpat kā viņš?</a:t>
            </a:r>
          </a:p>
        </p:txBody>
      </p:sp>
      <p:pic>
        <p:nvPicPr>
          <p:cNvPr id="8" name="Imagen 7" descr="Imagen que contiene edificio, piedra, hombre, frente&#10;&#10;El contenido generado por IA puede ser incorrecto.">
            <a:extLst>
              <a:ext uri="{FF2B5EF4-FFF2-40B4-BE49-F238E27FC236}">
                <a16:creationId xmlns:a16="http://schemas.microsoft.com/office/drawing/2014/main" id="{3DF9A964-2E30-1428-0E82-EC7DE377A86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10067926" y="3277940"/>
            <a:ext cx="1931670" cy="3429000"/>
          </a:xfrm>
          <a:prstGeom prst="snip2DiagRect">
            <a:avLst/>
          </a:prstGeom>
          <a:solidFill>
            <a:srgbClr val="FFFFFF">
              <a:shade val="85000"/>
            </a:srgbClr>
          </a:solidFill>
          <a:ln w="88900" cap="sq">
            <a:solidFill>
              <a:schemeClr val="accent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a:extLst>
              <a:ext uri="{FF2B5EF4-FFF2-40B4-BE49-F238E27FC236}">
                <a16:creationId xmlns:a16="http://schemas.microsoft.com/office/drawing/2014/main" id="{D5551F2A-73C6-1401-DD94-195AE0907A5B}"/>
              </a:ext>
            </a:extLst>
          </p:cNvPr>
          <p:cNvPicPr>
            <a:picLocks noChangeAspect="1"/>
          </p:cNvPicPr>
          <p:nvPr/>
        </p:nvPicPr>
        <p:blipFill>
          <a:blip r:embed="rId4"/>
          <a:stretch>
            <a:fillRect/>
          </a:stretch>
        </p:blipFill>
        <p:spPr>
          <a:xfrm>
            <a:off x="9077326" y="151060"/>
            <a:ext cx="2922270" cy="2922270"/>
          </a:xfrm>
          <a:prstGeom prst="snip2DiagRect">
            <a:avLst>
              <a:gd name="adj1" fmla="val 0"/>
              <a:gd name="adj2" fmla="val 16667"/>
            </a:avLst>
          </a:prstGeom>
          <a:solidFill>
            <a:srgbClr val="FFFFFF">
              <a:shade val="85000"/>
            </a:srgbClr>
          </a:solidFill>
          <a:ln w="88900" cap="sq">
            <a:gradFill flip="none" rotWithShape="1">
              <a:gsLst>
                <a:gs pos="0">
                  <a:srgbClr val="D9FBF7"/>
                </a:gs>
                <a:gs pos="15000">
                  <a:srgbClr val="D9FBF7"/>
                </a:gs>
                <a:gs pos="45000">
                  <a:srgbClr val="B864B1"/>
                </a:gs>
                <a:gs pos="100000">
                  <a:srgbClr val="B864B1"/>
                </a:gs>
              </a:gsLst>
              <a:lin ang="2700000" scaled="1"/>
              <a:tileRect/>
            </a:gra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Imagen que contiene texto, foto, hombre, ventana&#10;&#10;El contenido generado por IA puede ser incorrecto.">
            <a:extLst>
              <a:ext uri="{FF2B5EF4-FFF2-40B4-BE49-F238E27FC236}">
                <a16:creationId xmlns:a16="http://schemas.microsoft.com/office/drawing/2014/main" id="{18D42432-23CF-E1D2-DC42-BEB49293BA7A}"/>
              </a:ext>
            </a:extLst>
          </p:cNvPr>
          <p:cNvPicPr>
            <a:picLocks noChangeAspect="1"/>
          </p:cNvPicPr>
          <p:nvPr/>
        </p:nvPicPr>
        <p:blipFill>
          <a:blip r:embed="rId5" cstate="hqprint">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a:ext>
            </a:extLst>
          </a:blip>
          <a:stretch>
            <a:fillRect/>
          </a:stretch>
        </p:blipFill>
        <p:spPr>
          <a:xfrm>
            <a:off x="135255" y="2920807"/>
            <a:ext cx="3608071" cy="3781514"/>
          </a:xfrm>
          <a:prstGeom prst="rect">
            <a:avLst/>
          </a:prstGeom>
          <a:effectLst>
            <a:outerShdw blurRad="50800" dist="38100" dir="5400000" algn="t" rotWithShape="0">
              <a:prstClr val="black">
                <a:alpha val="40000"/>
              </a:prstClr>
            </a:outerShdw>
          </a:effectLst>
        </p:spPr>
      </p:pic>
      <p:sp>
        <p:nvSpPr>
          <p:cNvPr id="12" name="CuadroTexto 11">
            <a:extLst>
              <a:ext uri="{FF2B5EF4-FFF2-40B4-BE49-F238E27FC236}">
                <a16:creationId xmlns:a16="http://schemas.microsoft.com/office/drawing/2014/main" id="{2124BD25-A964-8276-EFC9-22FA411281FE}"/>
              </a:ext>
            </a:extLst>
          </p:cNvPr>
          <p:cNvSpPr txBox="1"/>
          <p:nvPr/>
        </p:nvSpPr>
        <p:spPr>
          <a:xfrm>
            <a:off x="3838575" y="3056483"/>
            <a:ext cx="6096953" cy="1015663"/>
          </a:xfrm>
          <a:prstGeom prst="rect">
            <a:avLst/>
          </a:prstGeom>
          <a:noFill/>
        </p:spPr>
        <p:txBody>
          <a:bodyPr wrap="square">
            <a:spAutoFit/>
          </a:bodyPr>
          <a:lstStyle/>
          <a:p>
            <a:pPr>
              <a:spcBef>
                <a:spcPts val="600"/>
              </a:spcBef>
            </a:pPr>
            <a:r>
              <a:rPr lang="lv-LV" sz="2000" b="1" dirty="0"/>
              <a:t>Šī iemesla dēļ viņš apsolīja savas meitas roku tam, kurš iekaros Kirjat-Seferu, sauktu arī par Debīru (Joz. 15:15-16).</a:t>
            </a:r>
          </a:p>
        </p:txBody>
      </p:sp>
      <p:sp>
        <p:nvSpPr>
          <p:cNvPr id="14" name="CuadroTexto 13">
            <a:extLst>
              <a:ext uri="{FF2B5EF4-FFF2-40B4-BE49-F238E27FC236}">
                <a16:creationId xmlns:a16="http://schemas.microsoft.com/office/drawing/2014/main" id="{0A272FFF-AA17-09ED-7C73-8DE5E86E319E}"/>
              </a:ext>
            </a:extLst>
          </p:cNvPr>
          <p:cNvSpPr txBox="1"/>
          <p:nvPr/>
        </p:nvSpPr>
        <p:spPr>
          <a:xfrm>
            <a:off x="1062038" y="2221840"/>
            <a:ext cx="7786688" cy="707886"/>
          </a:xfrm>
          <a:prstGeom prst="rect">
            <a:avLst/>
          </a:prstGeom>
          <a:noFill/>
        </p:spPr>
        <p:txBody>
          <a:bodyPr wrap="square">
            <a:spAutoFit/>
          </a:bodyPr>
          <a:lstStyle/>
          <a:p>
            <a:pPr>
              <a:spcBef>
                <a:spcPts val="600"/>
              </a:spcBef>
            </a:pPr>
            <a:r>
              <a:rPr lang="lv-LV" sz="2000" b="1" dirty="0"/>
              <a:t>Viņš bija pierādījis, ka Dievam var uzticēties, un tagad viņš vēlējās atrast cilvēku, kurš ticētu tāpat, lai varētu nodot lāpu tālāk.</a:t>
            </a:r>
          </a:p>
        </p:txBody>
      </p:sp>
      <p:sp>
        <p:nvSpPr>
          <p:cNvPr id="4" name="CuadroTexto 3">
            <a:extLst>
              <a:ext uri="{FF2B5EF4-FFF2-40B4-BE49-F238E27FC236}">
                <a16:creationId xmlns:a16="http://schemas.microsoft.com/office/drawing/2014/main" id="{CE047D58-A483-F830-52A6-23A9827EB4DF}"/>
              </a:ext>
            </a:extLst>
          </p:cNvPr>
          <p:cNvSpPr txBox="1"/>
          <p:nvPr/>
        </p:nvSpPr>
        <p:spPr>
          <a:xfrm>
            <a:off x="3838575" y="5341322"/>
            <a:ext cx="6096953" cy="1323439"/>
          </a:xfrm>
          <a:prstGeom prst="rect">
            <a:avLst/>
          </a:prstGeom>
          <a:noFill/>
        </p:spPr>
        <p:txBody>
          <a:bodyPr wrap="square">
            <a:spAutoFit/>
          </a:bodyPr>
          <a:lstStyle/>
          <a:p>
            <a:pPr>
              <a:spcBef>
                <a:spcPts val="600"/>
              </a:spcBef>
            </a:pPr>
            <a:r>
              <a:rPr lang="lv-LV" sz="2000" b="1" dirty="0"/>
              <a:t>Pēc tam, kad viņš apprecēja Kāleba meitu Aksu, viņš pārliecināja viņas tēvu atļaut viņam paplašināt iekaroto teritoriju (Joz. 15:18-19), tā pierādot, ka viņš ir cienīgs Kāleba mantinieks.</a:t>
            </a:r>
          </a:p>
        </p:txBody>
      </p:sp>
      <p:sp>
        <p:nvSpPr>
          <p:cNvPr id="10" name="CuadroTexto 9">
            <a:extLst>
              <a:ext uri="{FF2B5EF4-FFF2-40B4-BE49-F238E27FC236}">
                <a16:creationId xmlns:a16="http://schemas.microsoft.com/office/drawing/2014/main" id="{761DF125-FCE1-16BC-BD6F-6F158B8686F4}"/>
              </a:ext>
            </a:extLst>
          </p:cNvPr>
          <p:cNvSpPr txBox="1"/>
          <p:nvPr/>
        </p:nvSpPr>
        <p:spPr>
          <a:xfrm>
            <a:off x="3838575" y="4198903"/>
            <a:ext cx="6096953" cy="1015663"/>
          </a:xfrm>
          <a:prstGeom prst="rect">
            <a:avLst/>
          </a:prstGeom>
          <a:noFill/>
        </p:spPr>
        <p:txBody>
          <a:bodyPr wrap="square">
            <a:spAutoFit/>
          </a:bodyPr>
          <a:lstStyle/>
          <a:p>
            <a:pPr>
              <a:spcBef>
                <a:spcPts val="600"/>
              </a:spcBef>
            </a:pPr>
            <a:r>
              <a:rPr lang="lv-LV" sz="2000" b="1" dirty="0"/>
              <a:t>Viņa brāļadēls Otniēls bija varonīgais, kurš iekaroja pilsētu un kļuva par Israēla pirmo tiesnesi (Joz 15:17; Jūdas 3:9-11).</a:t>
            </a:r>
          </a:p>
        </p:txBody>
      </p:sp>
    </p:spTree>
    <p:extLst>
      <p:ext uri="{BB962C8B-B14F-4D97-AF65-F5344CB8AC3E}">
        <p14:creationId xmlns:p14="http://schemas.microsoft.com/office/powerpoint/2010/main" val="343137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9"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360"/>
                                          </p:val>
                                        </p:tav>
                                        <p:tav tm="100000">
                                          <p:val>
                                            <p:fltVal val="0"/>
                                          </p:val>
                                        </p:tav>
                                      </p:tavLst>
                                    </p:anim>
                                    <p:animEffect transition="in" filter="fade">
                                      <p:cBhvr>
                                        <p:cTn id="19" dur="500"/>
                                        <p:tgtEl>
                                          <p:spTgt spid="5"/>
                                        </p:tgtEl>
                                      </p:cBhvr>
                                    </p:animEffect>
                                  </p:childTnLst>
                                </p:cTn>
                              </p:par>
                            </p:childTnLst>
                          </p:cTn>
                        </p:par>
                        <p:par>
                          <p:cTn id="20" fill="hold">
                            <p:stCondLst>
                              <p:cond delay="1500"/>
                            </p:stCondLst>
                            <p:childTnLst>
                              <p:par>
                                <p:cTn id="21" presetID="18" presetClass="entr" presetSubtype="9"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strips(up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30"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800" decel="100000"/>
                                        <p:tgtEl>
                                          <p:spTgt spid="8"/>
                                        </p:tgtEl>
                                      </p:cBhvr>
                                    </p:animEffect>
                                    <p:anim calcmode="lin" valueType="num">
                                      <p:cBhvr>
                                        <p:cTn id="44" dur="800" decel="100000" fill="hold"/>
                                        <p:tgtEl>
                                          <p:spTgt spid="8"/>
                                        </p:tgtEl>
                                        <p:attrNameLst>
                                          <p:attrName>style.rotation</p:attrName>
                                        </p:attrNameLst>
                                      </p:cBhvr>
                                      <p:tavLst>
                                        <p:tav tm="0">
                                          <p:val>
                                            <p:fltVal val="-90"/>
                                          </p:val>
                                        </p:tav>
                                        <p:tav tm="100000">
                                          <p:val>
                                            <p:fltVal val="0"/>
                                          </p:val>
                                        </p:tav>
                                      </p:tavLst>
                                    </p:anim>
                                    <p:anim calcmode="lin" valueType="num">
                                      <p:cBhvr>
                                        <p:cTn id="45" dur="800" decel="100000" fill="hold"/>
                                        <p:tgtEl>
                                          <p:spTgt spid="8"/>
                                        </p:tgtEl>
                                        <p:attrNameLst>
                                          <p:attrName>ppt_x</p:attrName>
                                        </p:attrNameLst>
                                      </p:cBhvr>
                                      <p:tavLst>
                                        <p:tav tm="0">
                                          <p:val>
                                            <p:strVal val="#ppt_x+0.4"/>
                                          </p:val>
                                        </p:tav>
                                        <p:tav tm="100000">
                                          <p:val>
                                            <p:strVal val="#ppt_x-0.05"/>
                                          </p:val>
                                        </p:tav>
                                      </p:tavLst>
                                    </p:anim>
                                    <p:anim calcmode="lin" valueType="num">
                                      <p:cBhvr>
                                        <p:cTn id="46" dur="800" decel="100000" fill="hold"/>
                                        <p:tgtEl>
                                          <p:spTgt spid="8"/>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left)">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left)">
                                      <p:cBhvr>
                                        <p:cTn id="6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2" grpId="0"/>
      <p:bldP spid="14" grpId="0"/>
      <p:bldP spid="4"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8B74D32-E4F1-D80A-3B64-BD970B10E423}"/>
            </a:ext>
          </a:extLst>
        </p:cNvPr>
        <p:cNvGrpSpPr/>
        <p:nvPr/>
      </p:nvGrpSpPr>
      <p:grpSpPr>
        <a:xfrm>
          <a:off x="0" y="0"/>
          <a:ext cx="0" cy="0"/>
          <a:chOff x="0" y="0"/>
          <a:chExt cx="0" cy="0"/>
        </a:xfrm>
      </p:grpSpPr>
      <p:sp>
        <p:nvSpPr>
          <p:cNvPr id="6" name="Rectángulo 5">
            <a:extLst>
              <a:ext uri="{FF2B5EF4-FFF2-40B4-BE49-F238E27FC236}">
                <a16:creationId xmlns:a16="http://schemas.microsoft.com/office/drawing/2014/main" id="{BE12D303-73F0-AC7C-1A60-E2C50AF22CF4}"/>
              </a:ext>
            </a:extLst>
          </p:cNvPr>
          <p:cNvSpPr>
            <a:spLocks noGrp="1" noRot="1" noMove="1" noResize="1" noEditPoints="1" noAdjustHandles="1" noChangeArrowheads="1" noChangeShapeType="1"/>
          </p:cNvSpPr>
          <p:nvPr/>
        </p:nvSpPr>
        <p:spPr>
          <a:xfrm>
            <a:off x="-144379" y="2962275"/>
            <a:ext cx="12464715" cy="1390650"/>
          </a:xfrm>
          <a:prstGeom prst="rect">
            <a:avLst/>
          </a:prstGeom>
          <a:solidFill>
            <a:srgbClr val="F3E86C"/>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descr="Mujer de pie con raqueta en la mano&#10;&#10;El contenido generado por IA puede ser incorrecto.">
            <a:extLst>
              <a:ext uri="{FF2B5EF4-FFF2-40B4-BE49-F238E27FC236}">
                <a16:creationId xmlns:a16="http://schemas.microsoft.com/office/drawing/2014/main" id="{60CC43B6-CA75-0773-A27F-383FD109C05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0"/>
            <a:ext cx="4806925" cy="6858000"/>
          </a:xfrm>
          <a:prstGeom prst="rect">
            <a:avLst/>
          </a:prstGeom>
        </p:spPr>
      </p:pic>
      <p:sp>
        <p:nvSpPr>
          <p:cNvPr id="3" name="CuadroTexto 2">
            <a:extLst>
              <a:ext uri="{FF2B5EF4-FFF2-40B4-BE49-F238E27FC236}">
                <a16:creationId xmlns:a16="http://schemas.microsoft.com/office/drawing/2014/main" id="{E6BFDC9B-2B99-EA96-4C04-B44E8CD7F5BA}"/>
              </a:ext>
            </a:extLst>
          </p:cNvPr>
          <p:cNvSpPr txBox="1"/>
          <p:nvPr/>
        </p:nvSpPr>
        <p:spPr>
          <a:xfrm>
            <a:off x="2989006" y="3057436"/>
            <a:ext cx="9202994" cy="1200329"/>
          </a:xfrm>
          <a:prstGeom prst="rect">
            <a:avLst/>
          </a:prstGeom>
          <a:noFill/>
          <a:scene3d>
            <a:camera prst="orthographicFront"/>
            <a:lightRig rig="morning" dir="t"/>
          </a:scene3d>
        </p:spPr>
        <p:txBody>
          <a:bodyPr wrap="square">
            <a:spAutoFit/>
            <a:scene3d>
              <a:camera prst="orthographicFront"/>
              <a:lightRig rig="morning" dir="t"/>
            </a:scene3d>
            <a:sp3d extrusionH="57150" prstMaterial="matte">
              <a:bevelT w="63500" h="12700" prst="angle"/>
              <a:contourClr>
                <a:schemeClr val="bg1">
                  <a:lumMod val="65000"/>
                </a:schemeClr>
              </a:contourClr>
            </a:sp3d>
          </a:bodyPr>
          <a:lstStyle/>
          <a:p>
            <a:pPr algn="ctr"/>
            <a:r>
              <a:rPr lang="lv-LV" sz="7200" b="1" dirty="0">
                <a:ln/>
                <a:solidFill>
                  <a:srgbClr val="C15C16"/>
                </a:solidFill>
              </a:rPr>
              <a:t>JOZUA TICĪBA</a:t>
            </a:r>
            <a:endParaRPr lang="es-ES" sz="7200" b="1" dirty="0">
              <a:ln/>
              <a:solidFill>
                <a:srgbClr val="C15C16"/>
              </a:solidFill>
            </a:endParaRPr>
          </a:p>
        </p:txBody>
      </p:sp>
    </p:spTree>
    <p:extLst>
      <p:ext uri="{BB962C8B-B14F-4D97-AF65-F5344CB8AC3E}">
        <p14:creationId xmlns:p14="http://schemas.microsoft.com/office/powerpoint/2010/main" val="30319037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F9A04D7C-9692-8782-6F1E-E7111600653A}"/>
            </a:ext>
          </a:extLst>
        </p:cNvPr>
        <p:cNvGrpSpPr/>
        <p:nvPr/>
      </p:nvGrpSpPr>
      <p:grpSpPr>
        <a:xfrm>
          <a:off x="0" y="0"/>
          <a:ext cx="0" cy="0"/>
          <a:chOff x="0" y="0"/>
          <a:chExt cx="0" cy="0"/>
        </a:xfrm>
      </p:grpSpPr>
      <p:pic>
        <p:nvPicPr>
          <p:cNvPr id="6" name="Imagen 5" descr="Diagrama&#10;&#10;El contenido generado por IA puede ser incorrecto.">
            <a:extLst>
              <a:ext uri="{FF2B5EF4-FFF2-40B4-BE49-F238E27FC236}">
                <a16:creationId xmlns:a16="http://schemas.microsoft.com/office/drawing/2014/main" id="{E4F777B7-A7F5-6347-A92E-86D0E735DBF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8524874" y="1102203"/>
            <a:ext cx="3876675" cy="276584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979BD027-4292-9B2E-6036-DDD113165E2C}"/>
              </a:ext>
            </a:extLst>
          </p:cNvPr>
          <p:cNvSpPr txBox="1"/>
          <p:nvPr/>
        </p:nvSpPr>
        <p:spPr>
          <a:xfrm>
            <a:off x="0" y="138410"/>
            <a:ext cx="12191999" cy="646331"/>
          </a:xfrm>
          <a:prstGeom prst="rect">
            <a:avLst/>
          </a:prstGeom>
          <a:noFill/>
        </p:spPr>
        <p:txBody>
          <a:bodyPr wrap="square">
            <a:spAutoFit/>
          </a:bodyPr>
          <a:lstStyle/>
          <a:p>
            <a:pPr algn="ctr"/>
            <a:r>
              <a:rPr lang="es-ES" b="1" dirty="0">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a:t>
            </a:r>
            <a:r>
              <a:rPr lang="lv-LV" b="1" dirty="0">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Kad Israēla bērni pabeidza zemi sadalīt pēc tās robežām, tad viņi piešķīra arī Jozuam, Nūna dēlam, īpašumu savā vidū.</a:t>
            </a:r>
            <a:r>
              <a:rPr lang="es-ES" b="1" dirty="0">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 </a:t>
            </a:r>
            <a:r>
              <a:rPr lang="es-ES" sz="1400" b="1" dirty="0">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(Jo</a:t>
            </a:r>
            <a:r>
              <a:rPr lang="lv-LV" sz="1400" b="1" dirty="0">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zua</a:t>
            </a:r>
            <a:r>
              <a:rPr lang="es-ES" sz="1400" b="1" dirty="0">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 19:49)</a:t>
            </a:r>
          </a:p>
        </p:txBody>
      </p:sp>
      <p:sp>
        <p:nvSpPr>
          <p:cNvPr id="4" name="CuadroTexto 3">
            <a:extLst>
              <a:ext uri="{FF2B5EF4-FFF2-40B4-BE49-F238E27FC236}">
                <a16:creationId xmlns:a16="http://schemas.microsoft.com/office/drawing/2014/main" id="{B91B4DFB-44A0-9C12-296C-D9E713E9C690}"/>
              </a:ext>
            </a:extLst>
          </p:cNvPr>
          <p:cNvSpPr txBox="1"/>
          <p:nvPr/>
        </p:nvSpPr>
        <p:spPr>
          <a:xfrm>
            <a:off x="2200274" y="981075"/>
            <a:ext cx="6315075" cy="1015663"/>
          </a:xfrm>
          <a:prstGeom prst="rect">
            <a:avLst/>
          </a:prstGeom>
          <a:noFill/>
        </p:spPr>
        <p:txBody>
          <a:bodyPr wrap="square" rtlCol="0">
            <a:spAutoFit/>
          </a:bodyPr>
          <a:lstStyle/>
          <a:p>
            <a:pPr>
              <a:spcBef>
                <a:spcPts val="600"/>
              </a:spcBef>
            </a:pPr>
            <a:r>
              <a:rPr lang="lv-LV" sz="2000" b="1" dirty="0"/>
              <a:t>Kad Jozua bija jauns, Mozus viņu izvēlējās par savu palīgu. Viņš izrādījās paklausīgs, drosmīgs, uzticīgs, izpalīdzīgs un Dieva lietu mīļotājs (2.Moz.33:11).</a:t>
            </a:r>
          </a:p>
        </p:txBody>
      </p:sp>
      <p:graphicFrame>
        <p:nvGraphicFramePr>
          <p:cNvPr id="2" name="Diagrama 1">
            <a:extLst>
              <a:ext uri="{FF2B5EF4-FFF2-40B4-BE49-F238E27FC236}">
                <a16:creationId xmlns:a16="http://schemas.microsoft.com/office/drawing/2014/main" id="{AFAB17D6-86DF-5668-4B68-D83ADD576A02}"/>
              </a:ext>
            </a:extLst>
          </p:cNvPr>
          <p:cNvGraphicFramePr/>
          <p:nvPr>
            <p:extLst>
              <p:ext uri="{D42A27DB-BD31-4B8C-83A1-F6EECF244321}">
                <p14:modId xmlns:p14="http://schemas.microsoft.com/office/powerpoint/2010/main" val="3910928321"/>
              </p:ext>
            </p:extLst>
          </p:nvPr>
        </p:nvGraphicFramePr>
        <p:xfrm>
          <a:off x="-4418" y="3997284"/>
          <a:ext cx="12191998" cy="27658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Imagen 7" descr="Una persona con un vestido largo&#10;&#10;El contenido generado por IA puede ser incorrecto.">
            <a:extLst>
              <a:ext uri="{FF2B5EF4-FFF2-40B4-BE49-F238E27FC236}">
                <a16:creationId xmlns:a16="http://schemas.microsoft.com/office/drawing/2014/main" id="{0C34E00E-5A5D-5F55-694C-D8CA47ABE05A}"/>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76557" y="1102202"/>
            <a:ext cx="1894316" cy="2765845"/>
          </a:xfrm>
          <a:prstGeom prst="rect">
            <a:avLst/>
          </a:prstGeom>
          <a:ln>
            <a:noFill/>
          </a:ln>
          <a:effectLst>
            <a:outerShdw blurRad="190500" algn="tl" rotWithShape="0">
              <a:srgbClr val="000000">
                <a:alpha val="70000"/>
              </a:srgbClr>
            </a:outerShdw>
          </a:effectLst>
        </p:spPr>
      </p:pic>
      <p:sp>
        <p:nvSpPr>
          <p:cNvPr id="7" name="CuadroTexto 6">
            <a:extLst>
              <a:ext uri="{FF2B5EF4-FFF2-40B4-BE49-F238E27FC236}">
                <a16:creationId xmlns:a16="http://schemas.microsoft.com/office/drawing/2014/main" id="{5D832BD9-FA71-E800-05EE-6E2E879CEC63}"/>
              </a:ext>
            </a:extLst>
          </p:cNvPr>
          <p:cNvSpPr txBox="1"/>
          <p:nvPr/>
        </p:nvSpPr>
        <p:spPr>
          <a:xfrm>
            <a:off x="2200274" y="3612565"/>
            <a:ext cx="6315075" cy="400110"/>
          </a:xfrm>
          <a:prstGeom prst="rect">
            <a:avLst/>
          </a:prstGeom>
          <a:noFill/>
        </p:spPr>
        <p:txBody>
          <a:bodyPr wrap="square">
            <a:spAutoFit/>
          </a:bodyPr>
          <a:lstStyle/>
          <a:p>
            <a:pPr>
              <a:spcBef>
                <a:spcPts val="600"/>
              </a:spcBef>
            </a:pPr>
            <a:r>
              <a:rPr lang="lv-LV" sz="2000" b="1" dirty="0"/>
              <a:t>No vēstures uzzinām, ka:</a:t>
            </a:r>
          </a:p>
        </p:txBody>
      </p:sp>
      <p:sp>
        <p:nvSpPr>
          <p:cNvPr id="10" name="CuadroTexto 9">
            <a:extLst>
              <a:ext uri="{FF2B5EF4-FFF2-40B4-BE49-F238E27FC236}">
                <a16:creationId xmlns:a16="http://schemas.microsoft.com/office/drawing/2014/main" id="{6E6264F5-DBFA-BE82-DD89-258CD0A98433}"/>
              </a:ext>
            </a:extLst>
          </p:cNvPr>
          <p:cNvSpPr txBox="1"/>
          <p:nvPr/>
        </p:nvSpPr>
        <p:spPr>
          <a:xfrm>
            <a:off x="2200273" y="1996738"/>
            <a:ext cx="6315075" cy="1631216"/>
          </a:xfrm>
          <a:prstGeom prst="rect">
            <a:avLst/>
          </a:prstGeom>
          <a:noFill/>
        </p:spPr>
        <p:txBody>
          <a:bodyPr wrap="square">
            <a:spAutoFit/>
          </a:bodyPr>
          <a:lstStyle/>
          <a:p>
            <a:pPr>
              <a:spcBef>
                <a:spcPts val="600"/>
              </a:spcBef>
            </a:pPr>
            <a:r>
              <a:rPr lang="lv-LV" sz="2000" b="1" dirty="0"/>
              <a:t>Kad pienāca laiks pieprasīt savu teritoriju, viņš pagaidīja, līdz visas ciltis bija saņēmušas savu mantojumu, un izvēlējās "atlikušo daļu" [Timnat-Sēru] (Joz.19:50), pilsētu netālu no Šīlo, kur bija uzcelta svētnīca.</a:t>
            </a:r>
          </a:p>
        </p:txBody>
      </p:sp>
    </p:spTree>
    <p:extLst>
      <p:ext uri="{BB962C8B-B14F-4D97-AF65-F5344CB8AC3E}">
        <p14:creationId xmlns:p14="http://schemas.microsoft.com/office/powerpoint/2010/main" val="1134069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anim calcmode="lin" valueType="num">
                                      <p:cBhvr>
                                        <p:cTn id="15" dur="500" fill="hold"/>
                                        <p:tgtEl>
                                          <p:spTgt spid="8"/>
                                        </p:tgtEl>
                                        <p:attrNameLst>
                                          <p:attrName>ppt_x</p:attrName>
                                        </p:attrNameLst>
                                      </p:cBhvr>
                                      <p:tavLst>
                                        <p:tav tm="0">
                                          <p:val>
                                            <p:fltVal val="0.5"/>
                                          </p:val>
                                        </p:tav>
                                        <p:tav tm="100000">
                                          <p:val>
                                            <p:strVal val="#ppt_x"/>
                                          </p:val>
                                        </p:tav>
                                      </p:tavLst>
                                    </p:anim>
                                    <p:anim calcmode="lin" valueType="num">
                                      <p:cBhvr>
                                        <p:cTn id="16" dur="500" fill="hold"/>
                                        <p:tgtEl>
                                          <p:spTgt spid="8"/>
                                        </p:tgtEl>
                                        <p:attrNameLst>
                                          <p:attrName>ppt_y</p:attrName>
                                        </p:attrNameLst>
                                      </p:cBhvr>
                                      <p:tavLst>
                                        <p:tav tm="0">
                                          <p:val>
                                            <p:fltVal val="0.5"/>
                                          </p:val>
                                        </p:tav>
                                        <p:tav tm="100000">
                                          <p:val>
                                            <p:strVal val="#ppt_y"/>
                                          </p:val>
                                        </p:tav>
                                      </p:tavLst>
                                    </p:anim>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ppt_x</p:attrName>
                                        </p:attrNameLst>
                                      </p:cBhvr>
                                      <p:tavLst>
                                        <p:tav tm="0">
                                          <p:val>
                                            <p:strVal val="#ppt_x-#ppt_w/2"/>
                                          </p:val>
                                        </p:tav>
                                        <p:tav tm="100000">
                                          <p:val>
                                            <p:strVal val="#ppt_x"/>
                                          </p:val>
                                        </p:tav>
                                      </p:tavLst>
                                    </p:anim>
                                    <p:anim calcmode="lin" valueType="num">
                                      <p:cBhvr>
                                        <p:cTn id="26" dur="500" fill="hold"/>
                                        <p:tgtEl>
                                          <p:spTgt spid="6"/>
                                        </p:tgtEl>
                                        <p:attrNameLst>
                                          <p:attrName>ppt_y</p:attrName>
                                        </p:attrNameLst>
                                      </p:cBhvr>
                                      <p:tavLst>
                                        <p:tav tm="0">
                                          <p:val>
                                            <p:strVal val="#ppt_y"/>
                                          </p:val>
                                        </p:tav>
                                        <p:tav tm="100000">
                                          <p:val>
                                            <p:strVal val="#ppt_y"/>
                                          </p:val>
                                        </p:tav>
                                      </p:tavLst>
                                    </p:anim>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strVal val="#ppt_h"/>
                                          </p:val>
                                        </p:tav>
                                        <p:tav tm="100000">
                                          <p:val>
                                            <p:strVal val="#ppt_h"/>
                                          </p:val>
                                        </p:tav>
                                      </p:tavLst>
                                    </p:anim>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49" presetClass="entr" presetSubtype="0" decel="100000" fill="hold" grpId="0" nodeType="clickEffect">
                                  <p:stCondLst>
                                    <p:cond delay="0"/>
                                  </p:stCondLst>
                                  <p:childTnLst>
                                    <p:set>
                                      <p:cBhvr>
                                        <p:cTn id="41" dur="1" fill="hold">
                                          <p:stCondLst>
                                            <p:cond delay="0"/>
                                          </p:stCondLst>
                                        </p:cTn>
                                        <p:tgtEl>
                                          <p:spTgt spid="2">
                                            <p:graphicEl>
                                              <a:dgm id="{62999BC5-195A-46F1-98DE-237FBECB27E7}"/>
                                            </p:graphicEl>
                                          </p:spTgt>
                                        </p:tgtEl>
                                        <p:attrNameLst>
                                          <p:attrName>style.visibility</p:attrName>
                                        </p:attrNameLst>
                                      </p:cBhvr>
                                      <p:to>
                                        <p:strVal val="visible"/>
                                      </p:to>
                                    </p:set>
                                    <p:anim calcmode="lin" valueType="num">
                                      <p:cBhvr>
                                        <p:cTn id="42" dur="500" fill="hold"/>
                                        <p:tgtEl>
                                          <p:spTgt spid="2">
                                            <p:graphicEl>
                                              <a:dgm id="{62999BC5-195A-46F1-98DE-237FBECB27E7}"/>
                                            </p:graphicEl>
                                          </p:spTgt>
                                        </p:tgtEl>
                                        <p:attrNameLst>
                                          <p:attrName>ppt_w</p:attrName>
                                        </p:attrNameLst>
                                      </p:cBhvr>
                                      <p:tavLst>
                                        <p:tav tm="0">
                                          <p:val>
                                            <p:fltVal val="0"/>
                                          </p:val>
                                        </p:tav>
                                        <p:tav tm="100000">
                                          <p:val>
                                            <p:strVal val="#ppt_w"/>
                                          </p:val>
                                        </p:tav>
                                      </p:tavLst>
                                    </p:anim>
                                    <p:anim calcmode="lin" valueType="num">
                                      <p:cBhvr>
                                        <p:cTn id="43" dur="500" fill="hold"/>
                                        <p:tgtEl>
                                          <p:spTgt spid="2">
                                            <p:graphicEl>
                                              <a:dgm id="{62999BC5-195A-46F1-98DE-237FBECB27E7}"/>
                                            </p:graphicEl>
                                          </p:spTgt>
                                        </p:tgtEl>
                                        <p:attrNameLst>
                                          <p:attrName>ppt_h</p:attrName>
                                        </p:attrNameLst>
                                      </p:cBhvr>
                                      <p:tavLst>
                                        <p:tav tm="0">
                                          <p:val>
                                            <p:fltVal val="0"/>
                                          </p:val>
                                        </p:tav>
                                        <p:tav tm="100000">
                                          <p:val>
                                            <p:strVal val="#ppt_h"/>
                                          </p:val>
                                        </p:tav>
                                      </p:tavLst>
                                    </p:anim>
                                    <p:anim calcmode="lin" valueType="num">
                                      <p:cBhvr>
                                        <p:cTn id="44" dur="500" fill="hold"/>
                                        <p:tgtEl>
                                          <p:spTgt spid="2">
                                            <p:graphicEl>
                                              <a:dgm id="{62999BC5-195A-46F1-98DE-237FBECB27E7}"/>
                                            </p:graphicEl>
                                          </p:spTgt>
                                        </p:tgtEl>
                                        <p:attrNameLst>
                                          <p:attrName>style.rotation</p:attrName>
                                        </p:attrNameLst>
                                      </p:cBhvr>
                                      <p:tavLst>
                                        <p:tav tm="0">
                                          <p:val>
                                            <p:fltVal val="360"/>
                                          </p:val>
                                        </p:tav>
                                        <p:tav tm="100000">
                                          <p:val>
                                            <p:fltVal val="0"/>
                                          </p:val>
                                        </p:tav>
                                      </p:tavLst>
                                    </p:anim>
                                    <p:animEffect transition="in" filter="fade">
                                      <p:cBhvr>
                                        <p:cTn id="45" dur="500"/>
                                        <p:tgtEl>
                                          <p:spTgt spid="2">
                                            <p:graphicEl>
                                              <a:dgm id="{62999BC5-195A-46F1-98DE-237FBECB27E7}"/>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grpId="0" nodeType="clickEffect">
                                  <p:stCondLst>
                                    <p:cond delay="0"/>
                                  </p:stCondLst>
                                  <p:childTnLst>
                                    <p:set>
                                      <p:cBhvr>
                                        <p:cTn id="49" dur="1" fill="hold">
                                          <p:stCondLst>
                                            <p:cond delay="0"/>
                                          </p:stCondLst>
                                        </p:cTn>
                                        <p:tgtEl>
                                          <p:spTgt spid="2">
                                            <p:graphicEl>
                                              <a:dgm id="{CD3EC9D1-B914-4A94-9073-BBD619FDAE34}"/>
                                            </p:graphicEl>
                                          </p:spTgt>
                                        </p:tgtEl>
                                        <p:attrNameLst>
                                          <p:attrName>style.visibility</p:attrName>
                                        </p:attrNameLst>
                                      </p:cBhvr>
                                      <p:to>
                                        <p:strVal val="visible"/>
                                      </p:to>
                                    </p:set>
                                    <p:anim calcmode="lin" valueType="num">
                                      <p:cBhvr>
                                        <p:cTn id="50" dur="500" fill="hold"/>
                                        <p:tgtEl>
                                          <p:spTgt spid="2">
                                            <p:graphicEl>
                                              <a:dgm id="{CD3EC9D1-B914-4A94-9073-BBD619FDAE34}"/>
                                            </p:graphicEl>
                                          </p:spTgt>
                                        </p:tgtEl>
                                        <p:attrNameLst>
                                          <p:attrName>ppt_w</p:attrName>
                                        </p:attrNameLst>
                                      </p:cBhvr>
                                      <p:tavLst>
                                        <p:tav tm="0">
                                          <p:val>
                                            <p:fltVal val="0"/>
                                          </p:val>
                                        </p:tav>
                                        <p:tav tm="100000">
                                          <p:val>
                                            <p:strVal val="#ppt_w"/>
                                          </p:val>
                                        </p:tav>
                                      </p:tavLst>
                                    </p:anim>
                                    <p:anim calcmode="lin" valueType="num">
                                      <p:cBhvr>
                                        <p:cTn id="51" dur="500" fill="hold"/>
                                        <p:tgtEl>
                                          <p:spTgt spid="2">
                                            <p:graphicEl>
                                              <a:dgm id="{CD3EC9D1-B914-4A94-9073-BBD619FDAE34}"/>
                                            </p:graphicEl>
                                          </p:spTgt>
                                        </p:tgtEl>
                                        <p:attrNameLst>
                                          <p:attrName>ppt_h</p:attrName>
                                        </p:attrNameLst>
                                      </p:cBhvr>
                                      <p:tavLst>
                                        <p:tav tm="0">
                                          <p:val>
                                            <p:fltVal val="0"/>
                                          </p:val>
                                        </p:tav>
                                        <p:tav tm="100000">
                                          <p:val>
                                            <p:strVal val="#ppt_h"/>
                                          </p:val>
                                        </p:tav>
                                      </p:tavLst>
                                    </p:anim>
                                    <p:anim calcmode="lin" valueType="num">
                                      <p:cBhvr>
                                        <p:cTn id="52" dur="500" fill="hold"/>
                                        <p:tgtEl>
                                          <p:spTgt spid="2">
                                            <p:graphicEl>
                                              <a:dgm id="{CD3EC9D1-B914-4A94-9073-BBD619FDAE34}"/>
                                            </p:graphicEl>
                                          </p:spTgt>
                                        </p:tgtEl>
                                        <p:attrNameLst>
                                          <p:attrName>style.rotation</p:attrName>
                                        </p:attrNameLst>
                                      </p:cBhvr>
                                      <p:tavLst>
                                        <p:tav tm="0">
                                          <p:val>
                                            <p:fltVal val="360"/>
                                          </p:val>
                                        </p:tav>
                                        <p:tav tm="100000">
                                          <p:val>
                                            <p:fltVal val="0"/>
                                          </p:val>
                                        </p:tav>
                                      </p:tavLst>
                                    </p:anim>
                                    <p:animEffect transition="in" filter="fade">
                                      <p:cBhvr>
                                        <p:cTn id="53" dur="500"/>
                                        <p:tgtEl>
                                          <p:spTgt spid="2">
                                            <p:graphicEl>
                                              <a:dgm id="{CD3EC9D1-B914-4A94-9073-BBD619FDAE34}"/>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49" presetClass="entr" presetSubtype="0" decel="100000" fill="hold" grpId="0" nodeType="clickEffect">
                                  <p:stCondLst>
                                    <p:cond delay="0"/>
                                  </p:stCondLst>
                                  <p:childTnLst>
                                    <p:set>
                                      <p:cBhvr>
                                        <p:cTn id="57" dur="1" fill="hold">
                                          <p:stCondLst>
                                            <p:cond delay="0"/>
                                          </p:stCondLst>
                                        </p:cTn>
                                        <p:tgtEl>
                                          <p:spTgt spid="2">
                                            <p:graphicEl>
                                              <a:dgm id="{B791761E-D005-4276-BFBD-78605CE50BF5}"/>
                                            </p:graphicEl>
                                          </p:spTgt>
                                        </p:tgtEl>
                                        <p:attrNameLst>
                                          <p:attrName>style.visibility</p:attrName>
                                        </p:attrNameLst>
                                      </p:cBhvr>
                                      <p:to>
                                        <p:strVal val="visible"/>
                                      </p:to>
                                    </p:set>
                                    <p:anim calcmode="lin" valueType="num">
                                      <p:cBhvr>
                                        <p:cTn id="58" dur="500" fill="hold"/>
                                        <p:tgtEl>
                                          <p:spTgt spid="2">
                                            <p:graphicEl>
                                              <a:dgm id="{B791761E-D005-4276-BFBD-78605CE50BF5}"/>
                                            </p:graphicEl>
                                          </p:spTgt>
                                        </p:tgtEl>
                                        <p:attrNameLst>
                                          <p:attrName>ppt_w</p:attrName>
                                        </p:attrNameLst>
                                      </p:cBhvr>
                                      <p:tavLst>
                                        <p:tav tm="0">
                                          <p:val>
                                            <p:fltVal val="0"/>
                                          </p:val>
                                        </p:tav>
                                        <p:tav tm="100000">
                                          <p:val>
                                            <p:strVal val="#ppt_w"/>
                                          </p:val>
                                        </p:tav>
                                      </p:tavLst>
                                    </p:anim>
                                    <p:anim calcmode="lin" valueType="num">
                                      <p:cBhvr>
                                        <p:cTn id="59" dur="500" fill="hold"/>
                                        <p:tgtEl>
                                          <p:spTgt spid="2">
                                            <p:graphicEl>
                                              <a:dgm id="{B791761E-D005-4276-BFBD-78605CE50BF5}"/>
                                            </p:graphicEl>
                                          </p:spTgt>
                                        </p:tgtEl>
                                        <p:attrNameLst>
                                          <p:attrName>ppt_h</p:attrName>
                                        </p:attrNameLst>
                                      </p:cBhvr>
                                      <p:tavLst>
                                        <p:tav tm="0">
                                          <p:val>
                                            <p:fltVal val="0"/>
                                          </p:val>
                                        </p:tav>
                                        <p:tav tm="100000">
                                          <p:val>
                                            <p:strVal val="#ppt_h"/>
                                          </p:val>
                                        </p:tav>
                                      </p:tavLst>
                                    </p:anim>
                                    <p:anim calcmode="lin" valueType="num">
                                      <p:cBhvr>
                                        <p:cTn id="60" dur="500" fill="hold"/>
                                        <p:tgtEl>
                                          <p:spTgt spid="2">
                                            <p:graphicEl>
                                              <a:dgm id="{B791761E-D005-4276-BFBD-78605CE50BF5}"/>
                                            </p:graphicEl>
                                          </p:spTgt>
                                        </p:tgtEl>
                                        <p:attrNameLst>
                                          <p:attrName>style.rotation</p:attrName>
                                        </p:attrNameLst>
                                      </p:cBhvr>
                                      <p:tavLst>
                                        <p:tav tm="0">
                                          <p:val>
                                            <p:fltVal val="360"/>
                                          </p:val>
                                        </p:tav>
                                        <p:tav tm="100000">
                                          <p:val>
                                            <p:fltVal val="0"/>
                                          </p:val>
                                        </p:tav>
                                      </p:tavLst>
                                    </p:anim>
                                    <p:animEffect transition="in" filter="fade">
                                      <p:cBhvr>
                                        <p:cTn id="61" dur="500"/>
                                        <p:tgtEl>
                                          <p:spTgt spid="2">
                                            <p:graphicEl>
                                              <a:dgm id="{B791761E-D005-4276-BFBD-78605CE50BF5}"/>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49" presetClass="entr" presetSubtype="0" decel="100000" fill="hold" grpId="0" nodeType="clickEffect">
                                  <p:stCondLst>
                                    <p:cond delay="0"/>
                                  </p:stCondLst>
                                  <p:childTnLst>
                                    <p:set>
                                      <p:cBhvr>
                                        <p:cTn id="65" dur="1" fill="hold">
                                          <p:stCondLst>
                                            <p:cond delay="0"/>
                                          </p:stCondLst>
                                        </p:cTn>
                                        <p:tgtEl>
                                          <p:spTgt spid="2">
                                            <p:graphicEl>
                                              <a:dgm id="{DDBEDA38-D464-4DF7-BCB0-09E9A2DC813E}"/>
                                            </p:graphicEl>
                                          </p:spTgt>
                                        </p:tgtEl>
                                        <p:attrNameLst>
                                          <p:attrName>style.visibility</p:attrName>
                                        </p:attrNameLst>
                                      </p:cBhvr>
                                      <p:to>
                                        <p:strVal val="visible"/>
                                      </p:to>
                                    </p:set>
                                    <p:anim calcmode="lin" valueType="num">
                                      <p:cBhvr>
                                        <p:cTn id="66" dur="500" fill="hold"/>
                                        <p:tgtEl>
                                          <p:spTgt spid="2">
                                            <p:graphicEl>
                                              <a:dgm id="{DDBEDA38-D464-4DF7-BCB0-09E9A2DC813E}"/>
                                            </p:graphicEl>
                                          </p:spTgt>
                                        </p:tgtEl>
                                        <p:attrNameLst>
                                          <p:attrName>ppt_w</p:attrName>
                                        </p:attrNameLst>
                                      </p:cBhvr>
                                      <p:tavLst>
                                        <p:tav tm="0">
                                          <p:val>
                                            <p:fltVal val="0"/>
                                          </p:val>
                                        </p:tav>
                                        <p:tav tm="100000">
                                          <p:val>
                                            <p:strVal val="#ppt_w"/>
                                          </p:val>
                                        </p:tav>
                                      </p:tavLst>
                                    </p:anim>
                                    <p:anim calcmode="lin" valueType="num">
                                      <p:cBhvr>
                                        <p:cTn id="67" dur="500" fill="hold"/>
                                        <p:tgtEl>
                                          <p:spTgt spid="2">
                                            <p:graphicEl>
                                              <a:dgm id="{DDBEDA38-D464-4DF7-BCB0-09E9A2DC813E}"/>
                                            </p:graphicEl>
                                          </p:spTgt>
                                        </p:tgtEl>
                                        <p:attrNameLst>
                                          <p:attrName>ppt_h</p:attrName>
                                        </p:attrNameLst>
                                      </p:cBhvr>
                                      <p:tavLst>
                                        <p:tav tm="0">
                                          <p:val>
                                            <p:fltVal val="0"/>
                                          </p:val>
                                        </p:tav>
                                        <p:tav tm="100000">
                                          <p:val>
                                            <p:strVal val="#ppt_h"/>
                                          </p:val>
                                        </p:tav>
                                      </p:tavLst>
                                    </p:anim>
                                    <p:anim calcmode="lin" valueType="num">
                                      <p:cBhvr>
                                        <p:cTn id="68" dur="500" fill="hold"/>
                                        <p:tgtEl>
                                          <p:spTgt spid="2">
                                            <p:graphicEl>
                                              <a:dgm id="{DDBEDA38-D464-4DF7-BCB0-09E9A2DC813E}"/>
                                            </p:graphicEl>
                                          </p:spTgt>
                                        </p:tgtEl>
                                        <p:attrNameLst>
                                          <p:attrName>style.rotation</p:attrName>
                                        </p:attrNameLst>
                                      </p:cBhvr>
                                      <p:tavLst>
                                        <p:tav tm="0">
                                          <p:val>
                                            <p:fltVal val="360"/>
                                          </p:val>
                                        </p:tav>
                                        <p:tav tm="100000">
                                          <p:val>
                                            <p:fltVal val="0"/>
                                          </p:val>
                                        </p:tav>
                                      </p:tavLst>
                                    </p:anim>
                                    <p:animEffect transition="in" filter="fade">
                                      <p:cBhvr>
                                        <p:cTn id="69" dur="500"/>
                                        <p:tgtEl>
                                          <p:spTgt spid="2">
                                            <p:graphicEl>
                                              <a:dgm id="{DDBEDA38-D464-4DF7-BCB0-09E9A2DC813E}"/>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49" presetClass="entr" presetSubtype="0" decel="100000" fill="hold" grpId="0" nodeType="clickEffect">
                                  <p:stCondLst>
                                    <p:cond delay="0"/>
                                  </p:stCondLst>
                                  <p:childTnLst>
                                    <p:set>
                                      <p:cBhvr>
                                        <p:cTn id="73" dur="1" fill="hold">
                                          <p:stCondLst>
                                            <p:cond delay="0"/>
                                          </p:stCondLst>
                                        </p:cTn>
                                        <p:tgtEl>
                                          <p:spTgt spid="2">
                                            <p:graphicEl>
                                              <a:dgm id="{BE48992A-E860-4C40-A1D4-500F6D3DD78C}"/>
                                            </p:graphicEl>
                                          </p:spTgt>
                                        </p:tgtEl>
                                        <p:attrNameLst>
                                          <p:attrName>style.visibility</p:attrName>
                                        </p:attrNameLst>
                                      </p:cBhvr>
                                      <p:to>
                                        <p:strVal val="visible"/>
                                      </p:to>
                                    </p:set>
                                    <p:anim calcmode="lin" valueType="num">
                                      <p:cBhvr>
                                        <p:cTn id="74" dur="500" fill="hold"/>
                                        <p:tgtEl>
                                          <p:spTgt spid="2">
                                            <p:graphicEl>
                                              <a:dgm id="{BE48992A-E860-4C40-A1D4-500F6D3DD78C}"/>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BE48992A-E860-4C40-A1D4-500F6D3DD78C}"/>
                                            </p:graphicEl>
                                          </p:spTgt>
                                        </p:tgtEl>
                                        <p:attrNameLst>
                                          <p:attrName>ppt_h</p:attrName>
                                        </p:attrNameLst>
                                      </p:cBhvr>
                                      <p:tavLst>
                                        <p:tav tm="0">
                                          <p:val>
                                            <p:fltVal val="0"/>
                                          </p:val>
                                        </p:tav>
                                        <p:tav tm="100000">
                                          <p:val>
                                            <p:strVal val="#ppt_h"/>
                                          </p:val>
                                        </p:tav>
                                      </p:tavLst>
                                    </p:anim>
                                    <p:anim calcmode="lin" valueType="num">
                                      <p:cBhvr>
                                        <p:cTn id="76" dur="500" fill="hold"/>
                                        <p:tgtEl>
                                          <p:spTgt spid="2">
                                            <p:graphicEl>
                                              <a:dgm id="{BE48992A-E860-4C40-A1D4-500F6D3DD78C}"/>
                                            </p:graphicEl>
                                          </p:spTgt>
                                        </p:tgtEl>
                                        <p:attrNameLst>
                                          <p:attrName>style.rotation</p:attrName>
                                        </p:attrNameLst>
                                      </p:cBhvr>
                                      <p:tavLst>
                                        <p:tav tm="0">
                                          <p:val>
                                            <p:fltVal val="360"/>
                                          </p:val>
                                        </p:tav>
                                        <p:tav tm="100000">
                                          <p:val>
                                            <p:fltVal val="0"/>
                                          </p:val>
                                        </p:tav>
                                      </p:tavLst>
                                    </p:anim>
                                    <p:animEffect transition="in" filter="fade">
                                      <p:cBhvr>
                                        <p:cTn id="77" dur="500"/>
                                        <p:tgtEl>
                                          <p:spTgt spid="2">
                                            <p:graphicEl>
                                              <a:dgm id="{BE48992A-E860-4C40-A1D4-500F6D3DD78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2" grpId="0">
        <p:bldSub>
          <a:bldDgm bld="one"/>
        </p:bldSub>
      </p:bldGraphic>
      <p:bldP spid="7" grpId="0"/>
      <p:bldP spid="10"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ēma">
  <a:themeElements>
    <a:clrScheme name="Iestād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estād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estād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597</TotalTime>
  <Words>1293</Words>
  <Application>Microsoft Office PowerPoint</Application>
  <PresentationFormat>Panorámica</PresentationFormat>
  <Paragraphs>57</Paragraphs>
  <Slides>12</Slides>
  <Notes>2</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12</vt:i4>
      </vt:variant>
    </vt:vector>
  </HeadingPairs>
  <TitlesOfParts>
    <vt:vector size="20" baseType="lpstr">
      <vt:lpstr>Comic Sans MS</vt:lpstr>
      <vt:lpstr>Aptos Display</vt:lpstr>
      <vt:lpstr>Calibri</vt:lpstr>
      <vt:lpstr>Aptos</vt:lpstr>
      <vt:lpstr>Constantia</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Sergio</dc:creator>
  <cp:lastModifiedBy>Sergio</cp:lastModifiedBy>
  <cp:revision>87</cp:revision>
  <dcterms:created xsi:type="dcterms:W3CDTF">2025-10-19T08:16:14Z</dcterms:created>
  <dcterms:modified xsi:type="dcterms:W3CDTF">2025-10-22T09:07:22Z</dcterms:modified>
</cp:coreProperties>
</file>