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68" r:id="rId2"/>
    <p:sldId id="273" r:id="rId3"/>
    <p:sldId id="258" r:id="rId4"/>
    <p:sldId id="259" r:id="rId5"/>
    <p:sldId id="260" r:id="rId6"/>
    <p:sldId id="276" r:id="rId7"/>
    <p:sldId id="262" r:id="rId8"/>
    <p:sldId id="277" r:id="rId9"/>
    <p:sldId id="274" r:id="rId10"/>
    <p:sldId id="265" r:id="rId11"/>
    <p:sldId id="266" r:id="rId12"/>
    <p:sldId id="269"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D4D4D4"/>
    <a:srgbClr val="BDA492"/>
    <a:srgbClr val="A5A7AC"/>
    <a:srgbClr val="A5A9E3"/>
    <a:srgbClr val="FFCB7F"/>
    <a:srgbClr val="008000"/>
    <a:srgbClr val="838DA0"/>
    <a:srgbClr val="547D11"/>
    <a:srgbClr val="3048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7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dgm:t>
        <a:bodyPr/>
        <a:lstStyle/>
        <a:p>
          <a:r>
            <a:rPr lang="lv-LV" sz="2000" b="1" dirty="0">
              <a:effectLst>
                <a:outerShdw blurRad="38100" dist="38100" dir="2700000" algn="tl">
                  <a:srgbClr val="000000">
                    <a:alpha val="43137"/>
                  </a:srgbClr>
                </a:outerShdw>
              </a:effectLst>
            </a:rPr>
            <a:t>Pirk attīrītu zeltu</a:t>
          </a: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pPr>
            <a:buFontTx/>
            <a:buNone/>
          </a:pPr>
          <a:r>
            <a:rPr lang="lv-LV" sz="1800" b="1" dirty="0">
              <a:effectLst/>
            </a:rPr>
            <a:t>   </a:t>
          </a:r>
          <a:r>
            <a:rPr lang="lv-LV" sz="2000" b="1" dirty="0">
              <a:effectLst/>
            </a:rPr>
            <a:t>Neapmierināsimies ar nepilnīgu patiesību vai virspusēju Bībeles pētīšanu. Mums jāatmet cilvēku izdomātās doktrīnas (zelts) un jāpadziļina Bībeles pētīšana, lai izskaustu visas nepilnības (izdedži) mūsu zināšanās par to.</a:t>
          </a:r>
          <a:endParaRPr lang="es-ES" sz="2000" dirty="0">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7CEA3C6-AFF6-4640-9605-0635B7A38B46}">
      <dgm:prSet custT="1"/>
      <dgm:spPr/>
      <dgm:t>
        <a:bodyPr/>
        <a:lstStyle/>
        <a:p>
          <a:endParaRPr lang="lv-LV" sz="1800" b="1" dirty="0">
            <a:effectLst/>
          </a:endParaRPr>
        </a:p>
      </dgm:t>
    </dgm:pt>
    <dgm:pt modelId="{E1EFAACB-17B2-4BA2-9181-56F1620A4383}" type="parTrans" cxnId="{508354D9-E628-4EEE-8196-058499E0A83C}">
      <dgm:prSet/>
      <dgm:spPr/>
      <dgm:t>
        <a:bodyPr/>
        <a:lstStyle/>
        <a:p>
          <a:endParaRPr lang="lv-LV"/>
        </a:p>
      </dgm:t>
    </dgm:pt>
    <dgm:pt modelId="{0052079F-2647-492F-ADD4-F0F567ADAE76}" type="sibTrans" cxnId="{508354D9-E628-4EEE-8196-058499E0A83C}">
      <dgm:prSet/>
      <dgm:spPr/>
      <dgm:t>
        <a:bodyPr/>
        <a:lstStyle/>
        <a:p>
          <a:endParaRPr lang="lv-LV"/>
        </a:p>
      </dgm:t>
    </dgm:pt>
    <dgm:pt modelId="{E27E5D2A-72B5-438B-9DCA-C10F27C99DCC}" type="pres">
      <dgm:prSet presAssocID="{753D0476-35F6-454D-A600-8AAF1F495A2B}" presName="Name0" presStyleCnt="0">
        <dgm:presLayoutVars>
          <dgm:dir/>
        </dgm:presLayoutVars>
      </dgm:prSet>
      <dgm:spPr/>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476992" custLinFactNeighborX="-1500000"/>
      <dgm:spPr/>
    </dgm:pt>
    <dgm:pt modelId="{A9DC3890-2F1C-4339-9B26-1F22E4D6783C}" type="pres">
      <dgm:prSet presAssocID="{DF6DA6C4-307F-4EB8-B0A3-18CA357CA5BB}" presName="Image" presStyleLbl="node1" presStyleIdx="0" presStyleCnt="1" custScaleX="118271"/>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28E1BD37-E2A3-48C9-B0D5-AA69475F4227}" type="pres">
      <dgm:prSet presAssocID="{DF6DA6C4-307F-4EB8-B0A3-18CA357CA5BB}" presName="Child" presStyleLbl="revTx" presStyleIdx="0" presStyleCnt="1" custScaleX="214708">
        <dgm:presLayoutVars>
          <dgm:bulletEnabled val="1"/>
        </dgm:presLayoutVars>
      </dgm:prSet>
      <dgm:spPr/>
    </dgm:pt>
    <dgm:pt modelId="{10C5EEBE-B0F8-415F-9669-66275EFF5A07}" type="pres">
      <dgm:prSet presAssocID="{DF6DA6C4-307F-4EB8-B0A3-18CA357CA5BB}" presName="Parent" presStyleLbl="alignNode1" presStyleIdx="0" presStyleCnt="1" custScaleX="203264">
        <dgm:presLayoutVars>
          <dgm:bulletEnabled val="1"/>
        </dgm:presLayoutVars>
      </dgm:prSet>
      <dgm:spPr/>
    </dgm:pt>
  </dgm:ptLst>
  <dgm:cxnLst>
    <dgm:cxn modelId="{48446B12-2565-4696-A0BD-282C03931528}" type="presOf" srcId="{8B3876F2-42C4-47F0-99DB-4F3E2DD1BA00}" destId="{28E1BD37-E2A3-48C9-B0D5-AA69475F422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74FF693F-B888-49AC-9FD9-8C35231D75A6}" type="presOf" srcId="{DF6DA6C4-307F-4EB8-B0A3-18CA357CA5BB}" destId="{10C5EEBE-B0F8-415F-9669-66275EFF5A0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47AC108A-759E-4007-A02F-50CF24DC64EB}" type="presOf" srcId="{E7CEA3C6-AFF6-4640-9605-0635B7A38B46}" destId="{28E1BD37-E2A3-48C9-B0D5-AA69475F4227}" srcOrd="0" destOrd="1" presId="urn:microsoft.com/office/officeart/2008/layout/TitlePictureLineup"/>
    <dgm:cxn modelId="{508354D9-E628-4EEE-8196-058499E0A83C}" srcId="{DF6DA6C4-307F-4EB8-B0A3-18CA357CA5BB}" destId="{E7CEA3C6-AFF6-4640-9605-0635B7A38B46}" srcOrd="1" destOrd="0" parTransId="{E1EFAACB-17B2-4BA2-9181-56F1620A4383}" sibTransId="{0052079F-2647-492F-ADD4-F0F567ADAE76}"/>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dgm:t>
        <a:bodyPr/>
        <a:lstStyle/>
        <a:p>
          <a:r>
            <a:rPr lang="lv-LV" sz="2000" b="1" dirty="0">
              <a:effectLst>
                <a:outerShdw blurRad="38100" dist="38100" dir="2700000" algn="tl">
                  <a:srgbClr val="000000">
                    <a:alpha val="43137"/>
                  </a:srgbClr>
                </a:outerShdw>
              </a:effectLst>
            </a:rPr>
            <a:t>Pirkt baltas drēbes</a:t>
          </a: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pPr>
            <a:buFontTx/>
            <a:buNone/>
          </a:pPr>
          <a:r>
            <a:rPr lang="lv-LV" sz="1800" b="1" dirty="0">
              <a:effectLst/>
            </a:rPr>
            <a:t>   Vienīgais veids - p</a:t>
          </a:r>
          <a:r>
            <a:rPr lang="lv-LV" sz="2000" b="1" dirty="0">
              <a:effectLst/>
            </a:rPr>
            <a:t>ieņemt Jēzus taisnību kā vienīgo, lai iegūtu pestīšanu. Ja vēlos Dieva priekšā stāties ar saviem labajeim taisnības darbiem, nozīmē Viņa priekšā nostāties kailam.</a:t>
          </a:r>
          <a:endParaRPr lang="es-ES" sz="200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B6E88A2A-9610-4355-B02D-F47F2C136752}">
      <dgm:prSet custT="1"/>
      <dgm:spPr/>
      <dgm:t>
        <a:bodyPr/>
        <a:lstStyle/>
        <a:p>
          <a:pPr>
            <a:buFontTx/>
            <a:buNone/>
          </a:pPr>
          <a:r>
            <a:rPr lang="lv-LV" sz="1800" b="1" dirty="0">
              <a:effectLst/>
            </a:rPr>
            <a:t> </a:t>
          </a:r>
        </a:p>
      </dgm:t>
    </dgm:pt>
    <dgm:pt modelId="{89D6298A-F892-4CC4-B85E-B162050993A9}" type="parTrans" cxnId="{E5D4464D-DD8F-4FBC-A0E8-D60D414511F6}">
      <dgm:prSet/>
      <dgm:spPr/>
      <dgm:t>
        <a:bodyPr/>
        <a:lstStyle/>
        <a:p>
          <a:endParaRPr lang="lv-LV"/>
        </a:p>
      </dgm:t>
    </dgm:pt>
    <dgm:pt modelId="{8E28C116-EF3A-4ED9-97F6-FBBB9DE252BA}" type="sibTrans" cxnId="{E5D4464D-DD8F-4FBC-A0E8-D60D414511F6}">
      <dgm:prSet/>
      <dgm:spPr/>
      <dgm:t>
        <a:bodyPr/>
        <a:lstStyle/>
        <a:p>
          <a:endParaRPr lang="lv-LV"/>
        </a:p>
      </dgm:t>
    </dgm:pt>
    <dgm:pt modelId="{FDE3CDF1-F530-4466-BE58-03D1B58BFC38}" type="pres">
      <dgm:prSet presAssocID="{6E1BE29A-42ED-40FB-9D41-1DB204B23E47}" presName="Name0" presStyleCnt="0">
        <dgm:presLayoutVars>
          <dgm:dir/>
        </dgm:presLayoutVars>
      </dgm:prSet>
      <dgm:spPr/>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937491" custLinFactNeighborX="-1000000"/>
      <dgm:spPr/>
    </dgm:pt>
    <dgm:pt modelId="{6805B210-44CA-4A30-BF26-2DFCBD1223E3}" type="pres">
      <dgm:prSet presAssocID="{8510DC3E-BE83-4E93-A023-B327D7927E2F}" presName="Image" presStyleLbl="node1" presStyleIdx="0" presStyleCnt="1" custScaleX="119074"/>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dgm:spPr>
    </dgm:pt>
    <dgm:pt modelId="{DAE80C00-F3B6-4F1A-85AE-64E63077D46A}" type="pres">
      <dgm:prSet presAssocID="{8510DC3E-BE83-4E93-A023-B327D7927E2F}" presName="Child" presStyleLbl="revTx" presStyleIdx="0" presStyleCnt="1" custScaleX="176497">
        <dgm:presLayoutVars>
          <dgm:bulletEnabled val="1"/>
        </dgm:presLayoutVars>
      </dgm:prSet>
      <dgm:spPr/>
    </dgm:pt>
    <dgm:pt modelId="{793D965F-77CB-4830-98B7-9C2F5484B8FA}" type="pres">
      <dgm:prSet presAssocID="{8510DC3E-BE83-4E93-A023-B327D7927E2F}" presName="Parent" presStyleLbl="alignNode1" presStyleIdx="0" presStyleCnt="1" custScaleX="166490" custScaleY="100588">
        <dgm:presLayoutVars>
          <dgm:bulletEnabled val="1"/>
        </dgm:presLayoutVars>
      </dgm:prSet>
      <dgm:spPr/>
    </dgm:pt>
  </dgm:ptLst>
  <dgm:cxnLst>
    <dgm:cxn modelId="{9E36D001-9A6F-4C0C-901D-61C67783B6AC}" type="presOf" srcId="{B6E88A2A-9610-4355-B02D-F47F2C136752}" destId="{DAE80C00-F3B6-4F1A-85AE-64E63077D46A}" srcOrd="0" destOrd="1" presId="urn:microsoft.com/office/officeart/2008/layout/TitlePictureLineup"/>
    <dgm:cxn modelId="{E5D4464D-DD8F-4FBC-A0E8-D60D414511F6}" srcId="{8510DC3E-BE83-4E93-A023-B327D7927E2F}" destId="{B6E88A2A-9610-4355-B02D-F47F2C136752}" srcOrd="1" destOrd="0" parTransId="{89D6298A-F892-4CC4-B85E-B162050993A9}" sibTransId="{8E28C116-EF3A-4ED9-97F6-FBBB9DE252BA}"/>
    <dgm:cxn modelId="{D27F5B8C-1A3D-4172-94AD-E376E8769AD4}" srcId="{6E1BE29A-42ED-40FB-9D41-1DB204B23E47}" destId="{8510DC3E-BE83-4E93-A023-B327D7927E2F}" srcOrd="0" destOrd="0" parTransId="{62B658E3-8481-4C7A-8FCA-C1606408AA21}" sibTransId="{49B7FE0A-87AF-4B56-B724-E5408137F224}"/>
    <dgm:cxn modelId="{9EE0B38D-9544-410C-8EF1-27F40C45A62B}" type="presOf" srcId="{0B584B29-6F84-409B-9246-CCD1001E3CA2}" destId="{DAE80C00-F3B6-4F1A-85AE-64E63077D46A}" srcOrd="0" destOrd="0" presId="urn:microsoft.com/office/officeart/2008/layout/TitlePictureLineup"/>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dgm:t>
        <a:bodyPr/>
        <a:lstStyle/>
        <a:p>
          <a:r>
            <a:rPr lang="lv-LV" sz="2000" b="1" dirty="0">
              <a:effectLst>
                <a:outerShdw blurRad="38100" dist="38100" dir="2700000" algn="tl">
                  <a:srgbClr val="000000">
                    <a:alpha val="43137"/>
                  </a:srgbClr>
                </a:outerShdw>
              </a:effectLst>
            </a:rPr>
            <a:t>Pirk acu zāles</a:t>
          </a: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pPr>
            <a:buFontTx/>
            <a:buNone/>
          </a:pPr>
          <a:r>
            <a:rPr lang="lv-LV" sz="2000" b="1" dirty="0">
              <a:effectLst/>
            </a:rPr>
            <a:t>    Ir jāsaņem Svētais Gars. Tikai Viņš var dot garīgo izpratni un pārliecināt  par mūsu patieso stāvokli (Jāņa 16:8).</a:t>
          </a:r>
          <a:endParaRPr lang="es-ES" sz="2000" dirty="0">
            <a:effectLst/>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E37F5190-FFEA-4918-8DFD-38948ACBA1EB}">
      <dgm:prSet custT="1"/>
      <dgm:spPr/>
      <dgm:t>
        <a:bodyPr/>
        <a:lstStyle/>
        <a:p>
          <a:pPr>
            <a:buFontTx/>
            <a:buNone/>
          </a:pPr>
          <a:endParaRPr lang="lv-LV" sz="1800" b="1" dirty="0">
            <a:effectLst/>
          </a:endParaRPr>
        </a:p>
      </dgm:t>
    </dgm:pt>
    <dgm:pt modelId="{2130BBD8-44A0-40EC-9B53-DCDB9ABBE117}" type="parTrans" cxnId="{347687BD-0572-4706-913A-FD299F8ACEF5}">
      <dgm:prSet/>
      <dgm:spPr/>
      <dgm:t>
        <a:bodyPr/>
        <a:lstStyle/>
        <a:p>
          <a:endParaRPr lang="lv-LV"/>
        </a:p>
      </dgm:t>
    </dgm:pt>
    <dgm:pt modelId="{868CDBBC-63F1-4333-A9D7-58A6F33AC087}" type="sibTrans" cxnId="{347687BD-0572-4706-913A-FD299F8ACEF5}">
      <dgm:prSet/>
      <dgm:spPr/>
      <dgm:t>
        <a:bodyPr/>
        <a:lstStyle/>
        <a:p>
          <a:endParaRPr lang="lv-LV"/>
        </a:p>
      </dgm:t>
    </dgm:pt>
    <dgm:pt modelId="{5527677C-6C13-47A9-ACDE-682DFF1259C9}" type="pres">
      <dgm:prSet presAssocID="{C3B4CA54-D7FC-40EB-99DA-CE2174052E94}" presName="Name0" presStyleCnt="0">
        <dgm:presLayoutVars>
          <dgm:dir/>
        </dgm:presLayoutVars>
      </dgm:prSet>
      <dgm:spPr/>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dgm:spPr>
    </dgm:pt>
    <dgm:pt modelId="{2D67BC64-3A53-47F2-99AC-A9590D308343}" type="pres">
      <dgm:prSet presAssocID="{088C4071-10B0-4611-B932-54173FABE3C7}" presName="Child" presStyleLbl="revTx" presStyleIdx="0" presStyleCnt="1" custScaleX="131008">
        <dgm:presLayoutVars>
          <dgm:bulletEnabled val="1"/>
        </dgm:presLayoutVars>
      </dgm:prSet>
      <dgm:spPr/>
    </dgm:pt>
    <dgm:pt modelId="{E987A411-ADF2-4352-9A3E-5F896F6B1B68}" type="pres">
      <dgm:prSet presAssocID="{088C4071-10B0-4611-B932-54173FABE3C7}" presName="Parent" presStyleLbl="alignNode1" presStyleIdx="0" presStyleCnt="1" custScaleX="117135">
        <dgm:presLayoutVars>
          <dgm:bulletEnabled val="1"/>
        </dgm:presLayoutVars>
      </dgm:prSet>
      <dgm:spPr/>
    </dgm:pt>
  </dgm:ptLst>
  <dgm:cxnLst>
    <dgm:cxn modelId="{DD570837-F675-4F7A-9D32-5F340F70FA4C}" type="presOf" srcId="{0082DE6A-0C6C-4C1C-A4FF-AEB8C3C44A85}" destId="{2D67BC64-3A53-47F2-99AC-A9590D308343}" srcOrd="0" destOrd="0" presId="urn:microsoft.com/office/officeart/2008/layout/TitlePictureLineup"/>
    <dgm:cxn modelId="{F1787E49-113F-4CE7-A84D-C02AA6D0810F}" type="presOf" srcId="{088C4071-10B0-4611-B932-54173FABE3C7}" destId="{E987A411-ADF2-4352-9A3E-5F896F6B1B68}" srcOrd="0" destOrd="0"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347687BD-0572-4706-913A-FD299F8ACEF5}" srcId="{088C4071-10B0-4611-B932-54173FABE3C7}" destId="{E37F5190-FFEA-4918-8DFD-38948ACBA1EB}" srcOrd="1" destOrd="0" parTransId="{2130BBD8-44A0-40EC-9B53-DCDB9ABBE117}" sibTransId="{868CDBBC-63F1-4333-A9D7-58A6F33AC087}"/>
    <dgm:cxn modelId="{289B1EC8-6045-499C-8EAA-959E6FF1343F}" type="presOf" srcId="{C3B4CA54-D7FC-40EB-99DA-CE2174052E94}" destId="{5527677C-6C13-47A9-ACDE-682DFF1259C9}" srcOrd="0" destOrd="0" presId="urn:microsoft.com/office/officeart/2008/layout/TitlePictureLineup"/>
    <dgm:cxn modelId="{7539C1EC-0949-4810-A307-8C728287AAC4}" srcId="{C3B4CA54-D7FC-40EB-99DA-CE2174052E94}" destId="{088C4071-10B0-4611-B932-54173FABE3C7}" srcOrd="0" destOrd="0" parTransId="{828D5803-DA7A-41A0-9B14-59D1FF39B76F}" sibTransId="{9E9C6C89-D6C1-473E-A3B8-1303F14D1FC2}"/>
    <dgm:cxn modelId="{BEDEE7FF-403E-4DD5-AD67-27B998DB2912}" type="presOf" srcId="{E37F5190-FFEA-4918-8DFD-38948ACBA1EB}" destId="{2D67BC64-3A53-47F2-99AC-A9590D308343}" srcOrd="0" destOrd="1" presId="urn:microsoft.com/office/officeart/2008/layout/TitlePictureLineup"/>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33035-31F8-41D1-9AA0-65DC2A06C3D8}"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S"/>
        </a:p>
      </dgm:t>
    </dgm:pt>
    <dgm:pt modelId="{A49E68EA-33E5-456B-9D25-58C4E0DB9026}">
      <dgm:prSet custT="1"/>
      <dgm:spPr>
        <a:gradFill rotWithShape="0">
          <a:gsLst>
            <a:gs pos="0">
              <a:srgbClr val="9BEDEF"/>
            </a:gs>
            <a:gs pos="50000">
              <a:srgbClr val="8EE2E4"/>
            </a:gs>
            <a:gs pos="100000">
              <a:srgbClr val="7AE1E6"/>
            </a:gs>
          </a:gsLst>
        </a:gradFill>
        <a:effectLst>
          <a:outerShdw blurRad="50800" dist="38100" dir="2700000" algn="tl" rotWithShape="0">
            <a:prstClr val="black">
              <a:alpha val="40000"/>
            </a:prstClr>
          </a:outerShdw>
        </a:effectLst>
      </dgm:spPr>
      <dgm:t>
        <a:bodyPr/>
        <a:lstStyle/>
        <a:p>
          <a:r>
            <a:rPr lang="lv-LV" sz="1800" b="1" dirty="0"/>
            <a:t>Viņš nolēma mūs radīt (1. Mozus 2:7)</a:t>
          </a:r>
        </a:p>
      </dgm:t>
    </dgm:pt>
    <dgm:pt modelId="{805B81BD-933B-4279-8F22-6A9B285735D8}" type="parTrans" cxnId="{E2F4B088-23C9-4EED-8026-826B50C58D57}">
      <dgm:prSet/>
      <dgm:spPr/>
      <dgm:t>
        <a:bodyPr/>
        <a:lstStyle/>
        <a:p>
          <a:endParaRPr lang="es-ES" sz="1800"/>
        </a:p>
      </dgm:t>
    </dgm:pt>
    <dgm:pt modelId="{F65B09CD-BC16-4B71-B3AF-437CD3063FE4}" type="sibTrans" cxnId="{E2F4B088-23C9-4EED-8026-826B50C58D57}">
      <dgm:prSet/>
      <dgm:spPr/>
      <dgm:t>
        <a:bodyPr/>
        <a:lstStyle/>
        <a:p>
          <a:endParaRPr lang="es-ES" sz="1800"/>
        </a:p>
      </dgm:t>
    </dgm:pt>
    <dgm:pt modelId="{4CB1D9AE-C3E7-4D05-B60A-A5839B66257F}">
      <dgm:prSet custT="1"/>
      <dgm:spPr>
        <a:effectLst>
          <a:outerShdw blurRad="50800" dist="38100" dir="2700000" algn="tl" rotWithShape="0">
            <a:prstClr val="black">
              <a:alpha val="40000"/>
            </a:prstClr>
          </a:outerShdw>
        </a:effectLst>
      </dgm:spPr>
      <dgm:t>
        <a:bodyPr/>
        <a:lstStyle/>
        <a:p>
          <a:r>
            <a:rPr lang="lv-LV" sz="1800" b="1" dirty="0"/>
            <a:t>Viņš mūs meklē, kad esam grēkojuši (1. Moz. 3:8-9)</a:t>
          </a:r>
        </a:p>
      </dgm:t>
    </dgm:pt>
    <dgm:pt modelId="{EF925FAC-930B-45C4-A5AC-D4152DA1DABB}" type="parTrans" cxnId="{9C1DF94F-A70A-409C-B6FE-2F5407853158}">
      <dgm:prSet/>
      <dgm:spPr/>
      <dgm:t>
        <a:bodyPr/>
        <a:lstStyle/>
        <a:p>
          <a:endParaRPr lang="es-ES" sz="1800"/>
        </a:p>
      </dgm:t>
    </dgm:pt>
    <dgm:pt modelId="{C4A97B80-A0C2-4890-8D9C-9F9A448905A2}" type="sibTrans" cxnId="{9C1DF94F-A70A-409C-B6FE-2F5407853158}">
      <dgm:prSet/>
      <dgm:spPr/>
      <dgm:t>
        <a:bodyPr/>
        <a:lstStyle/>
        <a:p>
          <a:endParaRPr lang="es-ES" sz="1800"/>
        </a:p>
      </dgm:t>
    </dgm:pt>
    <dgm:pt modelId="{44D31543-2615-4469-AF46-61D7AA19A766}">
      <dgm:prSet custT="1"/>
      <dgm:spPr>
        <a:gradFill rotWithShape="0">
          <a:gsLst>
            <a:gs pos="0">
              <a:srgbClr val="CEC9FF"/>
            </a:gs>
            <a:gs pos="50000">
              <a:srgbClr val="C3BDFF"/>
            </a:gs>
            <a:gs pos="100000">
              <a:srgbClr val="BEB7FF"/>
            </a:gs>
          </a:gsLst>
        </a:gradFill>
        <a:effectLst>
          <a:outerShdw blurRad="50800" dist="38100" dir="2700000" algn="tl" rotWithShape="0">
            <a:prstClr val="black">
              <a:alpha val="40000"/>
            </a:prstClr>
          </a:outerShdw>
        </a:effectLst>
      </dgm:spPr>
      <dgm:t>
        <a:bodyPr/>
        <a:lstStyle/>
        <a:p>
          <a:r>
            <a:rPr lang="lv-LV" sz="1800" b="1" dirty="0"/>
            <a:t>Viņš atdeva Sevi, lai mūs glābtu (Jņ. 3:16)</a:t>
          </a:r>
        </a:p>
      </dgm:t>
    </dgm:pt>
    <dgm:pt modelId="{280FD7F5-D8FC-4208-AC91-2CCAA8F7F439}" type="parTrans" cxnId="{19F4AC29-F12A-43D6-A6C9-91EA31F79195}">
      <dgm:prSet/>
      <dgm:spPr/>
      <dgm:t>
        <a:bodyPr/>
        <a:lstStyle/>
        <a:p>
          <a:endParaRPr lang="es-ES" sz="1800"/>
        </a:p>
      </dgm:t>
    </dgm:pt>
    <dgm:pt modelId="{BDE4C380-F898-4116-B3A4-B0A05C099D77}" type="sibTrans" cxnId="{19F4AC29-F12A-43D6-A6C9-91EA31F79195}">
      <dgm:prSet/>
      <dgm:spPr/>
      <dgm:t>
        <a:bodyPr/>
        <a:lstStyle/>
        <a:p>
          <a:endParaRPr lang="es-ES" sz="1800"/>
        </a:p>
      </dgm:t>
    </dgm:pt>
    <dgm:pt modelId="{7A846FB1-1C63-48BB-8E6B-CB69BDE8BA6F}">
      <dgm:prSet custT="1"/>
      <dgm:spPr>
        <a:effectLst>
          <a:outerShdw blurRad="50800" dist="38100" dir="2700000" algn="tl" rotWithShape="0">
            <a:prstClr val="black">
              <a:alpha val="40000"/>
            </a:prstClr>
          </a:outerShdw>
        </a:effectLst>
      </dgm:spPr>
      <dgm:t>
        <a:bodyPr/>
        <a:lstStyle/>
        <a:p>
          <a:r>
            <a:rPr lang="lv-LV" sz="1800" b="1" dirty="0"/>
            <a:t>Viņš mums vēlas piešķirt balvu: atrasties kopā ar Viņu mūžīgi, būt Viņa sabiedrībā Atkl. 3:21</a:t>
          </a:r>
        </a:p>
      </dgm:t>
    </dgm:pt>
    <dgm:pt modelId="{F1688E31-F7BF-4B2E-ACC5-925C7A972AC2}" type="parTrans" cxnId="{635986DC-B609-4D66-AE5C-1F29482CDF3B}">
      <dgm:prSet/>
      <dgm:spPr/>
      <dgm:t>
        <a:bodyPr/>
        <a:lstStyle/>
        <a:p>
          <a:endParaRPr lang="es-ES" sz="1800"/>
        </a:p>
      </dgm:t>
    </dgm:pt>
    <dgm:pt modelId="{B9BD4F8D-2CB8-4B6E-8C59-3247DDEB907E}" type="sibTrans" cxnId="{635986DC-B609-4D66-AE5C-1F29482CDF3B}">
      <dgm:prSet/>
      <dgm:spPr/>
      <dgm:t>
        <a:bodyPr/>
        <a:lstStyle/>
        <a:p>
          <a:endParaRPr lang="es-ES" sz="1800"/>
        </a:p>
      </dgm:t>
    </dgm:pt>
    <dgm:pt modelId="{849C8DA9-69DC-48D5-A160-B65733D79606}" type="pres">
      <dgm:prSet presAssocID="{92833035-31F8-41D1-9AA0-65DC2A06C3D8}" presName="Name0" presStyleCnt="0">
        <dgm:presLayoutVars>
          <dgm:dir/>
          <dgm:resizeHandles val="exact"/>
        </dgm:presLayoutVars>
      </dgm:prSet>
      <dgm:spPr/>
    </dgm:pt>
    <dgm:pt modelId="{5F377C04-EB46-4E51-8487-52E909B1E371}" type="pres">
      <dgm:prSet presAssocID="{A49E68EA-33E5-456B-9D25-58C4E0DB9026}" presName="composite" presStyleCnt="0"/>
      <dgm:spPr/>
    </dgm:pt>
    <dgm:pt modelId="{9B51F407-7513-4C75-8FEE-7E19CBD2DF89}" type="pres">
      <dgm:prSet presAssocID="{A49E68EA-33E5-456B-9D25-58C4E0DB9026}" presName="rect1" presStyleLbl="bgImgPlace1" presStyleIdx="0" presStyleCnt="4" custScaleY="150466" custLinFactNeighborY="-3452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82E28A1F-057F-422C-8BC5-7D24EAD1BA6E}" type="pres">
      <dgm:prSet presAssocID="{A49E68EA-33E5-456B-9D25-58C4E0DB9026}" presName="wedgeRectCallout1" presStyleLbl="node1" presStyleIdx="0" presStyleCnt="4" custScaleY="343922" custLinFactY="36201" custLinFactNeighborY="100000">
        <dgm:presLayoutVars>
          <dgm:bulletEnabled val="1"/>
        </dgm:presLayoutVars>
      </dgm:prSet>
      <dgm:spPr/>
    </dgm:pt>
    <dgm:pt modelId="{8DF5B9DD-2EAE-47B3-8E16-3FA2BD19A083}" type="pres">
      <dgm:prSet presAssocID="{F65B09CD-BC16-4B71-B3AF-437CD3063FE4}" presName="sibTrans" presStyleCnt="0"/>
      <dgm:spPr/>
    </dgm:pt>
    <dgm:pt modelId="{C65151BE-DA34-4667-B549-EC43525C3FF2}" type="pres">
      <dgm:prSet presAssocID="{4CB1D9AE-C3E7-4D05-B60A-A5839B66257F}" presName="composite" presStyleCnt="0"/>
      <dgm:spPr/>
    </dgm:pt>
    <dgm:pt modelId="{82582CD3-6F25-4839-B5CD-59E085EE7CF9}" type="pres">
      <dgm:prSet presAssocID="{4CB1D9AE-C3E7-4D05-B60A-A5839B66257F}" presName="rect1" presStyleLbl="bgImgPlace1" presStyleIdx="1" presStyleCnt="4" custScaleY="150466" custLinFactNeighborY="-34523"/>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46A44FE6-426A-49FF-82F4-0E33EDBE4697}" type="pres">
      <dgm:prSet presAssocID="{4CB1D9AE-C3E7-4D05-B60A-A5839B66257F}" presName="wedgeRectCallout1" presStyleLbl="node1" presStyleIdx="1" presStyleCnt="4" custScaleY="343922" custLinFactY="36201" custLinFactNeighborY="100000">
        <dgm:presLayoutVars>
          <dgm:bulletEnabled val="1"/>
        </dgm:presLayoutVars>
      </dgm:prSet>
      <dgm:spPr/>
    </dgm:pt>
    <dgm:pt modelId="{5835D1E8-EB36-4217-99F6-5EA53FDFCC23}" type="pres">
      <dgm:prSet presAssocID="{C4A97B80-A0C2-4890-8D9C-9F9A448905A2}" presName="sibTrans" presStyleCnt="0"/>
      <dgm:spPr/>
    </dgm:pt>
    <dgm:pt modelId="{CF4CD524-66FB-45D4-888A-8DF4EB65E55B}" type="pres">
      <dgm:prSet presAssocID="{44D31543-2615-4469-AF46-61D7AA19A766}" presName="composite" presStyleCnt="0"/>
      <dgm:spPr/>
    </dgm:pt>
    <dgm:pt modelId="{2689B363-DF21-48B7-961E-AE76016241D0}" type="pres">
      <dgm:prSet presAssocID="{44D31543-2615-4469-AF46-61D7AA19A766}" presName="rect1" presStyleLbl="bgImgPlace1" presStyleIdx="2" presStyleCnt="4" custScaleY="150466" custLinFactNeighborY="-3452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041268C3-FC86-47A8-B964-4E4FB48EC098}" type="pres">
      <dgm:prSet presAssocID="{44D31543-2615-4469-AF46-61D7AA19A766}" presName="wedgeRectCallout1" presStyleLbl="node1" presStyleIdx="2" presStyleCnt="4" custScaleY="343922" custLinFactY="36201" custLinFactNeighborY="100000">
        <dgm:presLayoutVars>
          <dgm:bulletEnabled val="1"/>
        </dgm:presLayoutVars>
      </dgm:prSet>
      <dgm:spPr/>
    </dgm:pt>
    <dgm:pt modelId="{92FF3529-01BC-4D22-89A1-9AB6D75DABBB}" type="pres">
      <dgm:prSet presAssocID="{BDE4C380-F898-4116-B3A4-B0A05C099D77}" presName="sibTrans" presStyleCnt="0"/>
      <dgm:spPr/>
    </dgm:pt>
    <dgm:pt modelId="{992F7033-4DD8-469D-BDE3-427C4607516E}" type="pres">
      <dgm:prSet presAssocID="{7A846FB1-1C63-48BB-8E6B-CB69BDE8BA6F}" presName="composite" presStyleCnt="0"/>
      <dgm:spPr/>
    </dgm:pt>
    <dgm:pt modelId="{027EF167-1BD9-440E-B2CE-9F1F4DB31BB7}" type="pres">
      <dgm:prSet presAssocID="{7A846FB1-1C63-48BB-8E6B-CB69BDE8BA6F}" presName="rect1" presStyleLbl="bgImgPlace1" presStyleIdx="3" presStyleCnt="4" custScaleY="150466" custLinFactNeighborY="-34523"/>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1F8EE059-54B3-4B9F-8841-14F5573978EE}" type="pres">
      <dgm:prSet presAssocID="{7A846FB1-1C63-48BB-8E6B-CB69BDE8BA6F}" presName="wedgeRectCallout1" presStyleLbl="node1" presStyleIdx="3" presStyleCnt="4" custScaleX="173120" custScaleY="343922" custLinFactY="36201" custLinFactNeighborY="100000">
        <dgm:presLayoutVars>
          <dgm:bulletEnabled val="1"/>
        </dgm:presLayoutVars>
      </dgm:prSet>
      <dgm:spPr/>
    </dgm:pt>
  </dgm:ptLst>
  <dgm:cxnLst>
    <dgm:cxn modelId="{A42CB415-E1A4-40F5-984B-BF2F852375FA}" type="presOf" srcId="{44D31543-2615-4469-AF46-61D7AA19A766}" destId="{041268C3-FC86-47A8-B964-4E4FB48EC098}" srcOrd="0" destOrd="0" presId="urn:microsoft.com/office/officeart/2008/layout/BendingPictureCaptionList"/>
    <dgm:cxn modelId="{F4AF9021-83C5-4C13-8EC5-9EAE6851827C}" type="presOf" srcId="{4CB1D9AE-C3E7-4D05-B60A-A5839B66257F}" destId="{46A44FE6-426A-49FF-82F4-0E33EDBE4697}" srcOrd="0" destOrd="0" presId="urn:microsoft.com/office/officeart/2008/layout/BendingPictureCaptionList"/>
    <dgm:cxn modelId="{19F4AC29-F12A-43D6-A6C9-91EA31F79195}" srcId="{92833035-31F8-41D1-9AA0-65DC2A06C3D8}" destId="{44D31543-2615-4469-AF46-61D7AA19A766}" srcOrd="2" destOrd="0" parTransId="{280FD7F5-D8FC-4208-AC91-2CCAA8F7F439}" sibTransId="{BDE4C380-F898-4116-B3A4-B0A05C099D77}"/>
    <dgm:cxn modelId="{9C1DF94F-A70A-409C-B6FE-2F5407853158}" srcId="{92833035-31F8-41D1-9AA0-65DC2A06C3D8}" destId="{4CB1D9AE-C3E7-4D05-B60A-A5839B66257F}" srcOrd="1" destOrd="0" parTransId="{EF925FAC-930B-45C4-A5AC-D4152DA1DABB}" sibTransId="{C4A97B80-A0C2-4890-8D9C-9F9A448905A2}"/>
    <dgm:cxn modelId="{E2F4B088-23C9-4EED-8026-826B50C58D57}" srcId="{92833035-31F8-41D1-9AA0-65DC2A06C3D8}" destId="{A49E68EA-33E5-456B-9D25-58C4E0DB9026}" srcOrd="0" destOrd="0" parTransId="{805B81BD-933B-4279-8F22-6A9B285735D8}" sibTransId="{F65B09CD-BC16-4B71-B3AF-437CD3063FE4}"/>
    <dgm:cxn modelId="{635986DC-B609-4D66-AE5C-1F29482CDF3B}" srcId="{92833035-31F8-41D1-9AA0-65DC2A06C3D8}" destId="{7A846FB1-1C63-48BB-8E6B-CB69BDE8BA6F}" srcOrd="3" destOrd="0" parTransId="{F1688E31-F7BF-4B2E-ACC5-925C7A972AC2}" sibTransId="{B9BD4F8D-2CB8-4B6E-8C59-3247DDEB907E}"/>
    <dgm:cxn modelId="{094E4DE3-375E-47B7-A7F3-8B7404A16B0B}" type="presOf" srcId="{A49E68EA-33E5-456B-9D25-58C4E0DB9026}" destId="{82E28A1F-057F-422C-8BC5-7D24EAD1BA6E}" srcOrd="0" destOrd="0" presId="urn:microsoft.com/office/officeart/2008/layout/BendingPictureCaptionList"/>
    <dgm:cxn modelId="{D4F4A4EE-ED3D-445F-96EA-0DA41B30E427}" type="presOf" srcId="{7A846FB1-1C63-48BB-8E6B-CB69BDE8BA6F}" destId="{1F8EE059-54B3-4B9F-8841-14F5573978EE}" srcOrd="0" destOrd="0" presId="urn:microsoft.com/office/officeart/2008/layout/BendingPictureCaptionList"/>
    <dgm:cxn modelId="{7F16FAF1-B983-43A5-B3A4-18407856A309}" type="presOf" srcId="{92833035-31F8-41D1-9AA0-65DC2A06C3D8}" destId="{849C8DA9-69DC-48D5-A160-B65733D79606}" srcOrd="0" destOrd="0" presId="urn:microsoft.com/office/officeart/2008/layout/BendingPictureCaptionList"/>
    <dgm:cxn modelId="{67C1366E-E225-4B29-9780-44E5446C458A}" type="presParOf" srcId="{849C8DA9-69DC-48D5-A160-B65733D79606}" destId="{5F377C04-EB46-4E51-8487-52E909B1E371}" srcOrd="0" destOrd="0" presId="urn:microsoft.com/office/officeart/2008/layout/BendingPictureCaptionList"/>
    <dgm:cxn modelId="{21CAEB25-F9E7-4AF1-85FE-F0AD5C58007F}" type="presParOf" srcId="{5F377C04-EB46-4E51-8487-52E909B1E371}" destId="{9B51F407-7513-4C75-8FEE-7E19CBD2DF89}" srcOrd="0" destOrd="0" presId="urn:microsoft.com/office/officeart/2008/layout/BendingPictureCaptionList"/>
    <dgm:cxn modelId="{878B3F5A-F174-417D-A8AE-AE97C98ED1AB}" type="presParOf" srcId="{5F377C04-EB46-4E51-8487-52E909B1E371}" destId="{82E28A1F-057F-422C-8BC5-7D24EAD1BA6E}" srcOrd="1" destOrd="0" presId="urn:microsoft.com/office/officeart/2008/layout/BendingPictureCaptionList"/>
    <dgm:cxn modelId="{5B86C0F2-FEBF-433B-946D-36EF57661E9E}" type="presParOf" srcId="{849C8DA9-69DC-48D5-A160-B65733D79606}" destId="{8DF5B9DD-2EAE-47B3-8E16-3FA2BD19A083}" srcOrd="1" destOrd="0" presId="urn:microsoft.com/office/officeart/2008/layout/BendingPictureCaptionList"/>
    <dgm:cxn modelId="{CFF07C47-86E6-42BF-AF73-435D980875BE}" type="presParOf" srcId="{849C8DA9-69DC-48D5-A160-B65733D79606}" destId="{C65151BE-DA34-4667-B549-EC43525C3FF2}" srcOrd="2" destOrd="0" presId="urn:microsoft.com/office/officeart/2008/layout/BendingPictureCaptionList"/>
    <dgm:cxn modelId="{E4F69F9E-F0AE-4CE7-9747-94EF7D79BAA8}" type="presParOf" srcId="{C65151BE-DA34-4667-B549-EC43525C3FF2}" destId="{82582CD3-6F25-4839-B5CD-59E085EE7CF9}" srcOrd="0" destOrd="0" presId="urn:microsoft.com/office/officeart/2008/layout/BendingPictureCaptionList"/>
    <dgm:cxn modelId="{E03841FD-1657-4108-8E21-E69D052648B3}" type="presParOf" srcId="{C65151BE-DA34-4667-B549-EC43525C3FF2}" destId="{46A44FE6-426A-49FF-82F4-0E33EDBE4697}" srcOrd="1" destOrd="0" presId="urn:microsoft.com/office/officeart/2008/layout/BendingPictureCaptionList"/>
    <dgm:cxn modelId="{957DC6D4-DB50-4221-A058-0D9A02C865A7}" type="presParOf" srcId="{849C8DA9-69DC-48D5-A160-B65733D79606}" destId="{5835D1E8-EB36-4217-99F6-5EA53FDFCC23}" srcOrd="3" destOrd="0" presId="urn:microsoft.com/office/officeart/2008/layout/BendingPictureCaptionList"/>
    <dgm:cxn modelId="{B4528784-49DC-4698-90C3-2748C16466BE}" type="presParOf" srcId="{849C8DA9-69DC-48D5-A160-B65733D79606}" destId="{CF4CD524-66FB-45D4-888A-8DF4EB65E55B}" srcOrd="4" destOrd="0" presId="urn:microsoft.com/office/officeart/2008/layout/BendingPictureCaptionList"/>
    <dgm:cxn modelId="{D7A8ACB4-E4F0-4A22-A2CD-C9AFFBF7BAEF}" type="presParOf" srcId="{CF4CD524-66FB-45D4-888A-8DF4EB65E55B}" destId="{2689B363-DF21-48B7-961E-AE76016241D0}" srcOrd="0" destOrd="0" presId="urn:microsoft.com/office/officeart/2008/layout/BendingPictureCaptionList"/>
    <dgm:cxn modelId="{B907A83D-859C-48D1-A6F9-1F7F3396CB51}" type="presParOf" srcId="{CF4CD524-66FB-45D4-888A-8DF4EB65E55B}" destId="{041268C3-FC86-47A8-B964-4E4FB48EC098}" srcOrd="1" destOrd="0" presId="urn:microsoft.com/office/officeart/2008/layout/BendingPictureCaptionList"/>
    <dgm:cxn modelId="{C3B8A83B-7EBE-4A69-9B7B-930580940C65}" type="presParOf" srcId="{849C8DA9-69DC-48D5-A160-B65733D79606}" destId="{92FF3529-01BC-4D22-89A1-9AB6D75DABBB}" srcOrd="5" destOrd="0" presId="urn:microsoft.com/office/officeart/2008/layout/BendingPictureCaptionList"/>
    <dgm:cxn modelId="{1F399182-FEE2-414F-B634-21DC394E829D}" type="presParOf" srcId="{849C8DA9-69DC-48D5-A160-B65733D79606}" destId="{992F7033-4DD8-469D-BDE3-427C4607516E}" srcOrd="6" destOrd="0" presId="urn:microsoft.com/office/officeart/2008/layout/BendingPictureCaptionList"/>
    <dgm:cxn modelId="{DC7B4FED-6379-4941-A317-AF8D364FA5FF}" type="presParOf" srcId="{992F7033-4DD8-469D-BDE3-427C4607516E}" destId="{027EF167-1BD9-440E-B2CE-9F1F4DB31BB7}" srcOrd="0" destOrd="0" presId="urn:microsoft.com/office/officeart/2008/layout/BendingPictureCaptionList"/>
    <dgm:cxn modelId="{A4C723A5-8268-4E5A-9C25-502A00E2B845}" type="presParOf" srcId="{992F7033-4DD8-469D-BDE3-427C4607516E}" destId="{1F8EE059-54B3-4B9F-8841-14F5573978EE}"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314C7D-34D2-42EF-87F1-EE1453A9F2BF}"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s-ES"/>
        </a:p>
      </dgm:t>
    </dgm:pt>
    <dgm:pt modelId="{714F0334-CBA6-4CBD-82CD-33C56B729413}">
      <dgm:prSet custT="1"/>
      <dgm:spPr>
        <a:solidFill>
          <a:schemeClr val="bg2"/>
        </a:solidFill>
      </dgm:spPr>
      <dgm:t>
        <a:bodyPr/>
        <a:lstStyle/>
        <a:p>
          <a:pPr algn="l"/>
          <a:r>
            <a:rPr lang="lv-LV" sz="2000" b="1" dirty="0">
              <a:effectLst>
                <a:outerShdw blurRad="38100" dist="38100" dir="2700000" algn="tl">
                  <a:srgbClr val="000000">
                    <a:alpha val="43137"/>
                  </a:srgbClr>
                </a:outerShdw>
              </a:effectLst>
            </a:rPr>
            <a:t>Viņš ir mūsu Mierinātājs (Jņ. 14:16-17)</a:t>
          </a: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lang="lv-LV" sz="2000" b="1" dirty="0">
              <a:effectLst>
                <a:outerShdw blurRad="38100" dist="38100" dir="2700000" algn="tl">
                  <a:srgbClr val="000000">
                    <a:alpha val="43137"/>
                  </a:srgbClr>
                </a:outerShdw>
              </a:effectLst>
            </a:rPr>
            <a:t>Viņš mums atklāj Jēzu (Jņ. 15:26)</a:t>
          </a: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lang="lv-LV" sz="2000" b="1" dirty="0">
              <a:effectLst>
                <a:outerShdw blurRad="38100" dist="38100" dir="2700000" algn="tl">
                  <a:srgbClr val="000000">
                    <a:alpha val="43137"/>
                  </a:srgbClr>
                </a:outerShdw>
              </a:effectLst>
            </a:rPr>
            <a:t>Viņš mūs pārliecina par grēku (Jņ. 16:8)</a:t>
          </a: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lstStyle/>
        <a:p>
          <a:pPr algn="l"/>
          <a:r>
            <a:rPr lang="lv-LV" sz="2000" b="1" dirty="0">
              <a:effectLst>
                <a:outerShdw blurRad="38100" dist="38100" dir="2700000" algn="tl">
                  <a:srgbClr val="000000">
                    <a:alpha val="43137"/>
                  </a:srgbClr>
                </a:outerShdw>
              </a:effectLst>
            </a:rPr>
            <a:t>Viņš vada visā patiesībā (Jņ.16:13)</a:t>
          </a: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59938" custLinFactNeighborX="-100000"/>
      <dgm:spPr/>
    </dgm:pt>
    <dgm:pt modelId="{E1EEA759-5146-4348-80E7-524FC380A559}" type="pres">
      <dgm:prSet presAssocID="{714F0334-CBA6-4CBD-82CD-33C56B729413}" presName="txShp" presStyleLbl="node1" presStyleIdx="0" presStyleCnt="4" custScaleX="142465" custLinFactNeighborX="1080">
        <dgm:presLayoutVars>
          <dgm:bulletEnabled val="1"/>
        </dgm:presLayoutVars>
      </dgm:prSet>
      <dgm:spPr/>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59938" custLinFactNeighborX="-100000"/>
      <dgm:spPr/>
    </dgm:pt>
    <dgm:pt modelId="{B6F811C8-8640-406C-A6AA-8E6DEC70BB3C}" type="pres">
      <dgm:prSet presAssocID="{1FF8A6FC-EF2B-4E67-B005-4C69DD03F972}" presName="txShp" presStyleLbl="node1" presStyleIdx="1" presStyleCnt="4" custScaleX="142465" custLinFactNeighborX="1080">
        <dgm:presLayoutVars>
          <dgm:bulletEnabled val="1"/>
        </dgm:presLayoutVars>
      </dgm:prSet>
      <dgm:spPr/>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59938" custLinFactNeighborX="-100000"/>
      <dgm:spPr/>
    </dgm:pt>
    <dgm:pt modelId="{93173098-8883-40F7-B292-42DF22E34511}" type="pres">
      <dgm:prSet presAssocID="{B8B29081-C3F7-404E-BC3B-0EC2FDA475F1}" presName="txShp" presStyleLbl="node1" presStyleIdx="2" presStyleCnt="4" custScaleX="142640" custLinFactNeighborX="1080">
        <dgm:presLayoutVars>
          <dgm:bulletEnabled val="1"/>
        </dgm:presLayoutVars>
      </dgm:prSet>
      <dgm:spPr/>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59938" custLinFactNeighborX="-100000"/>
      <dgm:spPr/>
    </dgm:pt>
    <dgm:pt modelId="{4423F01F-5BB6-4DE8-941B-A6ABD5E0C6CC}" type="pres">
      <dgm:prSet presAssocID="{36C0C966-28A0-4329-BF9E-CAD6E06B5CDB}" presName="txShp" presStyleLbl="node1" presStyleIdx="3" presStyleCnt="4" custScaleX="142465" custLinFactNeighborX="1080">
        <dgm:presLayoutVars>
          <dgm:bulletEnabled val="1"/>
        </dgm:presLayoutVars>
      </dgm:prSet>
      <dgm:spPr/>
    </dgm:pt>
  </dgm:ptLst>
  <dgm:cxnLst>
    <dgm:cxn modelId="{6F018005-EA72-49DE-9199-7BB86E7560A1}" type="presOf" srcId="{1FF8A6FC-EF2B-4E67-B005-4C69DD03F972}" destId="{B6F811C8-8640-406C-A6AA-8E6DEC70BB3C}" srcOrd="0" destOrd="0" presId="urn:microsoft.com/office/officeart/2005/8/layout/vList3"/>
    <dgm:cxn modelId="{A9A8391E-BCA0-4E83-A73B-1AAC1AFA38F3}" srcId="{73314C7D-34D2-42EF-87F1-EE1453A9F2BF}" destId="{B8B29081-C3F7-404E-BC3B-0EC2FDA475F1}" srcOrd="2" destOrd="0" parTransId="{64BBF2D3-BF0D-40E4-9CD2-D4AEC5A70443}" sibTransId="{00F29483-6E7F-4F11-B743-5CBEB4AE1AAC}"/>
    <dgm:cxn modelId="{6A3D9B22-749F-4251-A57C-08A7F5A8CC45}" type="presOf" srcId="{714F0334-CBA6-4CBD-82CD-33C56B729413}" destId="{E1EEA759-5146-4348-80E7-524FC380A559}" srcOrd="0" destOrd="0" presId="urn:microsoft.com/office/officeart/2005/8/layout/vList3"/>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24B892BF-3AC2-4D48-B01D-988C90F92CB8}" type="presOf" srcId="{B8B29081-C3F7-404E-BC3B-0EC2FDA475F1}" destId="{93173098-8883-40F7-B292-42DF22E34511}" srcOrd="0" destOrd="0" presId="urn:microsoft.com/office/officeart/2005/8/layout/vList3"/>
    <dgm:cxn modelId="{996A99D9-7AAC-4E7A-A2AD-226CD562E02E}" type="presOf" srcId="{73314C7D-34D2-42EF-87F1-EE1453A9F2BF}" destId="{1C76B845-8E1D-43F4-AC2A-A5851DFAC1F8}" srcOrd="0" destOrd="0" presId="urn:microsoft.com/office/officeart/2005/8/layout/vList3"/>
    <dgm:cxn modelId="{BB115CEC-D154-402B-96FB-4C3DAB2C122E}" type="presOf" srcId="{36C0C966-28A0-4329-BF9E-CAD6E06B5CDB}" destId="{4423F01F-5BB6-4DE8-941B-A6ABD5E0C6CC}" srcOrd="0" destOrd="0" presId="urn:microsoft.com/office/officeart/2005/8/layout/vList3"/>
    <dgm:cxn modelId="{165CA7FA-5257-4158-8CB0-63F6CBEA1A63}" srcId="{73314C7D-34D2-42EF-87F1-EE1453A9F2BF}" destId="{36C0C966-28A0-4329-BF9E-CAD6E06B5CDB}" srcOrd="3" destOrd="0" parTransId="{6B936D32-FF7D-4993-BE30-839408A9C3FE}" sibTransId="{FE8A1735-A40B-43A6-8A2C-7D2F86ACB040}"/>
    <dgm:cxn modelId="{F220A713-9C56-4121-B995-7F22123DB4C8}" type="presParOf" srcId="{1C76B845-8E1D-43F4-AC2A-A5851DFAC1F8}" destId="{FD1738AB-E811-494A-B0FE-A04B4E5763F4}" srcOrd="0" destOrd="0" presId="urn:microsoft.com/office/officeart/2005/8/layout/vList3"/>
    <dgm:cxn modelId="{E276F37D-9619-42BC-8322-67902B73081F}" type="presParOf" srcId="{FD1738AB-E811-494A-B0FE-A04B4E5763F4}" destId="{BD7F966C-344C-4880-A71C-848E52194C0E}" srcOrd="0" destOrd="0" presId="urn:microsoft.com/office/officeart/2005/8/layout/vList3"/>
    <dgm:cxn modelId="{F8B89B63-5FFD-4BA7-95DF-F66E6EAD2C82}" type="presParOf" srcId="{FD1738AB-E811-494A-B0FE-A04B4E5763F4}" destId="{E1EEA759-5146-4348-80E7-524FC380A559}" srcOrd="1" destOrd="0" presId="urn:microsoft.com/office/officeart/2005/8/layout/vList3"/>
    <dgm:cxn modelId="{90E785F9-A919-409A-9D93-578DA8246EE3}" type="presParOf" srcId="{1C76B845-8E1D-43F4-AC2A-A5851DFAC1F8}" destId="{2D635DA3-D7C3-42C8-9D18-A29643C7B119}" srcOrd="1" destOrd="0" presId="urn:microsoft.com/office/officeart/2005/8/layout/vList3"/>
    <dgm:cxn modelId="{65B65F48-DC90-4037-A410-F47774D15362}" type="presParOf" srcId="{1C76B845-8E1D-43F4-AC2A-A5851DFAC1F8}" destId="{C0FDF3AB-8660-43BA-95FA-749C25EBCC47}" srcOrd="2" destOrd="0" presId="urn:microsoft.com/office/officeart/2005/8/layout/vList3"/>
    <dgm:cxn modelId="{B935DAB1-19E8-4997-B232-80AE05B7D48E}" type="presParOf" srcId="{C0FDF3AB-8660-43BA-95FA-749C25EBCC47}" destId="{07903487-9C75-4F36-BAAD-3999608CFCC1}" srcOrd="0" destOrd="0" presId="urn:microsoft.com/office/officeart/2005/8/layout/vList3"/>
    <dgm:cxn modelId="{D8683F97-6447-4FAD-BF0C-F1A745CB3186}" type="presParOf" srcId="{C0FDF3AB-8660-43BA-95FA-749C25EBCC47}" destId="{B6F811C8-8640-406C-A6AA-8E6DEC70BB3C}" srcOrd="1" destOrd="0" presId="urn:microsoft.com/office/officeart/2005/8/layout/vList3"/>
    <dgm:cxn modelId="{3C405982-D61E-413F-9160-4C4B919CF410}" type="presParOf" srcId="{1C76B845-8E1D-43F4-AC2A-A5851DFAC1F8}" destId="{0CB5A3AB-4852-4AA2-A615-455E228D7036}" srcOrd="3" destOrd="0" presId="urn:microsoft.com/office/officeart/2005/8/layout/vList3"/>
    <dgm:cxn modelId="{224AE7CF-80FB-4140-A863-1396908DFF88}" type="presParOf" srcId="{1C76B845-8E1D-43F4-AC2A-A5851DFAC1F8}" destId="{52BD65F2-B2C4-498F-8F74-57368FA0F118}" srcOrd="4" destOrd="0" presId="urn:microsoft.com/office/officeart/2005/8/layout/vList3"/>
    <dgm:cxn modelId="{FAF1B0D5-C06F-4A18-A346-E09FBB2740B9}" type="presParOf" srcId="{52BD65F2-B2C4-498F-8F74-57368FA0F118}" destId="{E82A5EE8-5D4A-48AE-B257-2340C0E1B182}" srcOrd="0" destOrd="0" presId="urn:microsoft.com/office/officeart/2005/8/layout/vList3"/>
    <dgm:cxn modelId="{E106547D-E568-4192-9211-FE0F4BDD5272}" type="presParOf" srcId="{52BD65F2-B2C4-498F-8F74-57368FA0F118}" destId="{93173098-8883-40F7-B292-42DF22E34511}" srcOrd="1" destOrd="0" presId="urn:microsoft.com/office/officeart/2005/8/layout/vList3"/>
    <dgm:cxn modelId="{B0378392-58C8-41CC-A2A4-DA3785762161}" type="presParOf" srcId="{1C76B845-8E1D-43F4-AC2A-A5851DFAC1F8}" destId="{B23B91E0-2052-40C6-A316-BEEB2F3A95B4}" srcOrd="5" destOrd="0" presId="urn:microsoft.com/office/officeart/2005/8/layout/vList3"/>
    <dgm:cxn modelId="{353D999B-302B-49F4-8499-9CB6E36C6DE6}" type="presParOf" srcId="{1C76B845-8E1D-43F4-AC2A-A5851DFAC1F8}" destId="{8427C215-FFB5-477A-A444-8A15E9A29F09}" srcOrd="6" destOrd="0" presId="urn:microsoft.com/office/officeart/2005/8/layout/vList3"/>
    <dgm:cxn modelId="{6FA44E6E-5F23-48ED-ABDB-432AB911E75D}" type="presParOf" srcId="{8427C215-FFB5-477A-A444-8A15E9A29F09}" destId="{656187B0-B962-462C-A5AD-3ABA3D521DB8}" srcOrd="0" destOrd="0" presId="urn:microsoft.com/office/officeart/2005/8/layout/vList3"/>
    <dgm:cxn modelId="{971C28E9-B6AF-44C5-8625-FE4894345C39}" type="presParOf" srcId="{8427C215-FFB5-477A-A444-8A15E9A29F09}" destId="{4423F01F-5BB6-4DE8-941B-A6ABD5E0C6CC}"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E718-CEB5-491D-9AD5-8D7C725915EA}">
      <dsp:nvSpPr>
        <dsp:cNvPr id="0" name=""/>
        <dsp:cNvSpPr/>
      </dsp:nvSpPr>
      <dsp:spPr>
        <a:xfrm>
          <a:off x="230969" y="420021"/>
          <a:ext cx="0" cy="376180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1226435" y="545414"/>
          <a:ext cx="2339991" cy="169281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272432" y="2238226"/>
          <a:ext cx="4247997"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FontTx/>
            <a:buNone/>
          </a:pPr>
          <a:r>
            <a:rPr lang="lv-LV" sz="1800" b="1" kern="1200" dirty="0">
              <a:effectLst/>
            </a:rPr>
            <a:t>   </a:t>
          </a:r>
          <a:r>
            <a:rPr lang="lv-LV" sz="2000" b="1" kern="1200" dirty="0">
              <a:effectLst/>
            </a:rPr>
            <a:t>Neapmierināsimies ar nepilnīgu patiesību vai virspusēju Bībeles pētīšanu. Mums jāatmet cilvēku izdomātās doktrīnas (zelts) un jāpadziļina Bībeles pētīšana, lai izskaustu visas nepilnības (izdedži) mūsu zināšanās par to.</a:t>
          </a:r>
          <a:endParaRPr lang="es-ES" sz="2000" kern="1200" dirty="0">
            <a:effectLst/>
          </a:endParaRPr>
        </a:p>
        <a:p>
          <a:pPr marL="171450" lvl="1" indent="-171450" algn="l" defTabSz="800100">
            <a:lnSpc>
              <a:spcPct val="90000"/>
            </a:lnSpc>
            <a:spcBef>
              <a:spcPct val="0"/>
            </a:spcBef>
            <a:spcAft>
              <a:spcPct val="15000"/>
            </a:spcAft>
            <a:buChar char="•"/>
          </a:pPr>
          <a:endParaRPr lang="lv-LV" sz="1800" b="1" kern="1200" dirty="0">
            <a:effectLst/>
          </a:endParaRPr>
        </a:p>
      </dsp:txBody>
      <dsp:txXfrm>
        <a:off x="272432" y="2238226"/>
        <a:ext cx="4247997" cy="1943598"/>
      </dsp:txXfrm>
    </dsp:sp>
    <dsp:sp modelId="{10C5EEBE-B0F8-415F-9669-66275EFF5A07}">
      <dsp:nvSpPr>
        <dsp:cNvPr id="0" name=""/>
        <dsp:cNvSpPr/>
      </dsp:nvSpPr>
      <dsp:spPr>
        <a:xfrm>
          <a:off x="223634" y="2042"/>
          <a:ext cx="4247996" cy="417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Pirk attīrītu zeltu</a:t>
          </a:r>
        </a:p>
      </dsp:txBody>
      <dsp:txXfrm>
        <a:off x="223634" y="2042"/>
        <a:ext cx="4247996" cy="417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517-EA48-41E0-A50E-BF2C021E6CB4}">
      <dsp:nvSpPr>
        <dsp:cNvPr id="0" name=""/>
        <dsp:cNvSpPr/>
      </dsp:nvSpPr>
      <dsp:spPr>
        <a:xfrm>
          <a:off x="103068" y="420635"/>
          <a:ext cx="0" cy="376180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716370" y="546029"/>
          <a:ext cx="2355878" cy="1692811"/>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148313" y="2238840"/>
          <a:ext cx="3491992"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FontTx/>
            <a:buNone/>
          </a:pPr>
          <a:r>
            <a:rPr lang="lv-LV" sz="1800" b="1" kern="1200" dirty="0">
              <a:effectLst/>
            </a:rPr>
            <a:t>   Vienīgais veids - p</a:t>
          </a:r>
          <a:r>
            <a:rPr lang="lv-LV" sz="2000" b="1" kern="1200" dirty="0">
              <a:effectLst/>
            </a:rPr>
            <a:t>ieņemt Jēzus taisnību kā vienīgo, lai iegūtu pestīšanu. Ja vēlos Dieva priekšā stāties ar saviem labajeim taisnības darbiem, nozīmē Viņa priekšā nostāties kailam.</a:t>
          </a:r>
          <a:endParaRPr lang="es-ES" sz="2000" kern="1200" dirty="0">
            <a:effectLst/>
          </a:endParaRPr>
        </a:p>
        <a:p>
          <a:pPr marL="171450" lvl="1" indent="-171450" algn="l" defTabSz="800100">
            <a:lnSpc>
              <a:spcPct val="90000"/>
            </a:lnSpc>
            <a:spcBef>
              <a:spcPct val="0"/>
            </a:spcBef>
            <a:spcAft>
              <a:spcPct val="15000"/>
            </a:spcAft>
            <a:buFontTx/>
            <a:buNone/>
          </a:pPr>
          <a:r>
            <a:rPr lang="lv-LV" sz="1800" b="1" kern="1200" dirty="0">
              <a:effectLst/>
            </a:rPr>
            <a:t> </a:t>
          </a:r>
        </a:p>
      </dsp:txBody>
      <dsp:txXfrm>
        <a:off x="148313" y="2238840"/>
        <a:ext cx="3491992" cy="1943598"/>
      </dsp:txXfrm>
    </dsp:sp>
    <dsp:sp modelId="{793D965F-77CB-4830-98B7-9C2F5484B8FA}">
      <dsp:nvSpPr>
        <dsp:cNvPr id="0" name=""/>
        <dsp:cNvSpPr/>
      </dsp:nvSpPr>
      <dsp:spPr>
        <a:xfrm>
          <a:off x="105780" y="1428"/>
          <a:ext cx="3479459" cy="4204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Pirkt baltas drēbes</a:t>
          </a:r>
        </a:p>
      </dsp:txBody>
      <dsp:txXfrm>
        <a:off x="105780" y="1428"/>
        <a:ext cx="3479459" cy="420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15F4-ADED-4FAF-8BB4-1D211254539B}">
      <dsp:nvSpPr>
        <dsp:cNvPr id="0" name=""/>
        <dsp:cNvSpPr/>
      </dsp:nvSpPr>
      <dsp:spPr>
        <a:xfrm>
          <a:off x="373804" y="420021"/>
          <a:ext cx="0" cy="376180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474530" y="545414"/>
          <a:ext cx="2339991" cy="1692811"/>
        </a:xfrm>
        <a:prstGeom prst="rect">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348529" y="2238226"/>
          <a:ext cx="2591993"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FontTx/>
            <a:buNone/>
          </a:pPr>
          <a:r>
            <a:rPr lang="lv-LV" sz="2000" b="1" kern="1200" dirty="0">
              <a:effectLst/>
            </a:rPr>
            <a:t>    Ir jāsaņem Svētais Gars. Tikai Viņš var dot garīgo izpratni un pārliecināt  par mūsu patieso stāvokli (Jāņa 16:8).</a:t>
          </a:r>
          <a:endParaRPr lang="es-ES" sz="2000" kern="1200" dirty="0">
            <a:effectLst/>
          </a:endParaRPr>
        </a:p>
        <a:p>
          <a:pPr marL="171450" lvl="1" indent="-171450" algn="l" defTabSz="800100">
            <a:lnSpc>
              <a:spcPct val="90000"/>
            </a:lnSpc>
            <a:spcBef>
              <a:spcPct val="0"/>
            </a:spcBef>
            <a:spcAft>
              <a:spcPct val="15000"/>
            </a:spcAft>
            <a:buFontTx/>
            <a:buNone/>
          </a:pPr>
          <a:endParaRPr lang="lv-LV" sz="1800" b="1" kern="1200" dirty="0">
            <a:effectLst/>
          </a:endParaRPr>
        </a:p>
      </dsp:txBody>
      <dsp:txXfrm>
        <a:off x="348529" y="2238226"/>
        <a:ext cx="2591993" cy="1943598"/>
      </dsp:txXfrm>
    </dsp:sp>
    <dsp:sp modelId="{E987A411-ADF2-4352-9A3E-5F896F6B1B68}">
      <dsp:nvSpPr>
        <dsp:cNvPr id="0" name=""/>
        <dsp:cNvSpPr/>
      </dsp:nvSpPr>
      <dsp:spPr>
        <a:xfrm>
          <a:off x="371730" y="2042"/>
          <a:ext cx="2447993" cy="4179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Pirk acu zāles</a:t>
          </a:r>
        </a:p>
      </dsp:txBody>
      <dsp:txXfrm>
        <a:off x="371730" y="2042"/>
        <a:ext cx="2447993" cy="417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F407-7513-4C75-8FEE-7E19CBD2DF89}">
      <dsp:nvSpPr>
        <dsp:cNvPr id="0" name=""/>
        <dsp:cNvSpPr/>
      </dsp:nvSpPr>
      <dsp:spPr>
        <a:xfrm>
          <a:off x="627" y="32675"/>
          <a:ext cx="1495354" cy="1800000"/>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82E28A1F-057F-422C-8BC5-7D24EAD1BA6E}">
      <dsp:nvSpPr>
        <dsp:cNvPr id="0" name=""/>
        <dsp:cNvSpPr/>
      </dsp:nvSpPr>
      <dsp:spPr>
        <a:xfrm>
          <a:off x="135209" y="1759200"/>
          <a:ext cx="1330865" cy="1439999"/>
        </a:xfrm>
        <a:prstGeom prst="wedgeRectCallout">
          <a:avLst>
            <a:gd name="adj1" fmla="val 20250"/>
            <a:gd name="adj2" fmla="val -60700"/>
          </a:avLst>
        </a:prstGeom>
        <a:gradFill rotWithShape="0">
          <a:gsLst>
            <a:gs pos="0">
              <a:srgbClr val="9BEDEF"/>
            </a:gs>
            <a:gs pos="50000">
              <a:srgbClr val="8EE2E4"/>
            </a:gs>
            <a:gs pos="100000">
              <a:srgbClr val="7AE1E6"/>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Viņš nolēma mūs radīt (1. Mozus 2:7)</a:t>
          </a:r>
        </a:p>
      </dsp:txBody>
      <dsp:txXfrm>
        <a:off x="135209" y="1759200"/>
        <a:ext cx="1330865" cy="1439999"/>
      </dsp:txXfrm>
    </dsp:sp>
    <dsp:sp modelId="{82582CD3-6F25-4839-B5CD-59E085EE7CF9}">
      <dsp:nvSpPr>
        <dsp:cNvPr id="0" name=""/>
        <dsp:cNvSpPr/>
      </dsp:nvSpPr>
      <dsp:spPr>
        <a:xfrm>
          <a:off x="1645517" y="32675"/>
          <a:ext cx="1495354" cy="1800000"/>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46A44FE6-426A-49FF-82F4-0E33EDBE4697}">
      <dsp:nvSpPr>
        <dsp:cNvPr id="0" name=""/>
        <dsp:cNvSpPr/>
      </dsp:nvSpPr>
      <dsp:spPr>
        <a:xfrm>
          <a:off x="1780099" y="1759200"/>
          <a:ext cx="1330865" cy="1439999"/>
        </a:xfrm>
        <a:prstGeom prst="wedgeRectCallout">
          <a:avLst>
            <a:gd name="adj1" fmla="val 20250"/>
            <a:gd name="adj2" fmla="val -60700"/>
          </a:avLst>
        </a:prstGeom>
        <a:gradFill rotWithShape="0">
          <a:gsLst>
            <a:gs pos="0">
              <a:schemeClr val="accent5">
                <a:hueOff val="6563367"/>
                <a:satOff val="0"/>
                <a:lumOff val="11438"/>
                <a:alphaOff val="0"/>
                <a:lumMod val="110000"/>
                <a:satMod val="105000"/>
                <a:tint val="67000"/>
              </a:schemeClr>
            </a:gs>
            <a:gs pos="50000">
              <a:schemeClr val="accent5">
                <a:hueOff val="6563367"/>
                <a:satOff val="0"/>
                <a:lumOff val="11438"/>
                <a:alphaOff val="0"/>
                <a:lumMod val="105000"/>
                <a:satMod val="103000"/>
                <a:tint val="73000"/>
              </a:schemeClr>
            </a:gs>
            <a:gs pos="100000">
              <a:schemeClr val="accent5">
                <a:hueOff val="6563367"/>
                <a:satOff val="0"/>
                <a:lumOff val="1143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Viņš mūs meklē, kad esam grēkojuši (1. Moz. 3:8-9)</a:t>
          </a:r>
        </a:p>
      </dsp:txBody>
      <dsp:txXfrm>
        <a:off x="1780099" y="1759200"/>
        <a:ext cx="1330865" cy="1439999"/>
      </dsp:txXfrm>
    </dsp:sp>
    <dsp:sp modelId="{2689B363-DF21-48B7-961E-AE76016241D0}">
      <dsp:nvSpPr>
        <dsp:cNvPr id="0" name=""/>
        <dsp:cNvSpPr/>
      </dsp:nvSpPr>
      <dsp:spPr>
        <a:xfrm>
          <a:off x="3290408" y="32675"/>
          <a:ext cx="1495354" cy="1800000"/>
        </a:xfrm>
        <a:prstGeom prst="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041268C3-FC86-47A8-B964-4E4FB48EC098}">
      <dsp:nvSpPr>
        <dsp:cNvPr id="0" name=""/>
        <dsp:cNvSpPr/>
      </dsp:nvSpPr>
      <dsp:spPr>
        <a:xfrm>
          <a:off x="3424990" y="1759200"/>
          <a:ext cx="1330865" cy="1439999"/>
        </a:xfrm>
        <a:prstGeom prst="wedgeRectCallout">
          <a:avLst>
            <a:gd name="adj1" fmla="val 20250"/>
            <a:gd name="adj2" fmla="val -60700"/>
          </a:avLst>
        </a:prstGeom>
        <a:gradFill rotWithShape="0">
          <a:gsLst>
            <a:gs pos="0">
              <a:srgbClr val="CEC9FF"/>
            </a:gs>
            <a:gs pos="50000">
              <a:srgbClr val="C3BDFF"/>
            </a:gs>
            <a:gs pos="100000">
              <a:srgbClr val="BEB7FF"/>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Viņš atdeva Sevi, lai mūs glābtu (Jņ. 3:16)</a:t>
          </a:r>
        </a:p>
      </dsp:txBody>
      <dsp:txXfrm>
        <a:off x="3424990" y="1759200"/>
        <a:ext cx="1330865" cy="1439999"/>
      </dsp:txXfrm>
    </dsp:sp>
    <dsp:sp modelId="{027EF167-1BD9-440E-B2CE-9F1F4DB31BB7}">
      <dsp:nvSpPr>
        <dsp:cNvPr id="0" name=""/>
        <dsp:cNvSpPr/>
      </dsp:nvSpPr>
      <dsp:spPr>
        <a:xfrm>
          <a:off x="5287281" y="32675"/>
          <a:ext cx="1495354" cy="1800000"/>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F8EE059-54B3-4B9F-8841-14F5573978EE}">
      <dsp:nvSpPr>
        <dsp:cNvPr id="0" name=""/>
        <dsp:cNvSpPr/>
      </dsp:nvSpPr>
      <dsp:spPr>
        <a:xfrm>
          <a:off x="4935298" y="1759200"/>
          <a:ext cx="2303994" cy="1439999"/>
        </a:xfrm>
        <a:prstGeom prst="wedgeRectCallout">
          <a:avLst>
            <a:gd name="adj1" fmla="val 20250"/>
            <a:gd name="adj2" fmla="val -60700"/>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Viņš mums vēlas piešķirt balvu: atrasties kopā ar Viņu mūžīgi, būt Viņa sabiedrībā Atkl. 3:21</a:t>
          </a:r>
        </a:p>
      </dsp:txBody>
      <dsp:txXfrm>
        <a:off x="4935298" y="1759200"/>
        <a:ext cx="2303994" cy="1439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A759-5146-4348-80E7-524FC380A559}">
      <dsp:nvSpPr>
        <dsp:cNvPr id="0" name=""/>
        <dsp:cNvSpPr/>
      </dsp:nvSpPr>
      <dsp:spPr>
        <a:xfrm rot="10800000">
          <a:off x="179187" y="579"/>
          <a:ext cx="5069624" cy="431526"/>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Viņš ir mūsu Mierinātājs (Jņ. 14:16-17)</a:t>
          </a:r>
        </a:p>
      </dsp:txBody>
      <dsp:txXfrm rot="10800000">
        <a:off x="287068" y="579"/>
        <a:ext cx="4961743" cy="431526"/>
      </dsp:txXfrm>
    </dsp:sp>
    <dsp:sp modelId="{BD7F966C-344C-4880-A71C-848E52194C0E}">
      <dsp:nvSpPr>
        <dsp:cNvPr id="0" name=""/>
        <dsp:cNvSpPr/>
      </dsp:nvSpPr>
      <dsp:spPr>
        <a:xfrm>
          <a:off x="0" y="579"/>
          <a:ext cx="431526" cy="431526"/>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179187" y="558955"/>
          <a:ext cx="5069624" cy="431526"/>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Viņš mums atklāj Jēzu (Jņ. 15:26)</a:t>
          </a:r>
        </a:p>
      </dsp:txBody>
      <dsp:txXfrm rot="10800000">
        <a:off x="287068" y="558955"/>
        <a:ext cx="4961743" cy="431526"/>
      </dsp:txXfrm>
    </dsp:sp>
    <dsp:sp modelId="{07903487-9C75-4F36-BAAD-3999608CFCC1}">
      <dsp:nvSpPr>
        <dsp:cNvPr id="0" name=""/>
        <dsp:cNvSpPr/>
      </dsp:nvSpPr>
      <dsp:spPr>
        <a:xfrm>
          <a:off x="0" y="558955"/>
          <a:ext cx="431526" cy="431526"/>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176073" y="1117332"/>
          <a:ext cx="5075852" cy="431526"/>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Viņš mūs pārliecina par grēku (Jņ. 16:8)</a:t>
          </a:r>
        </a:p>
      </dsp:txBody>
      <dsp:txXfrm rot="10800000">
        <a:off x="283954" y="1117332"/>
        <a:ext cx="4967971" cy="431526"/>
      </dsp:txXfrm>
    </dsp:sp>
    <dsp:sp modelId="{E82A5EE8-5D4A-48AE-B257-2340C0E1B182}">
      <dsp:nvSpPr>
        <dsp:cNvPr id="0" name=""/>
        <dsp:cNvSpPr/>
      </dsp:nvSpPr>
      <dsp:spPr>
        <a:xfrm>
          <a:off x="0" y="1117332"/>
          <a:ext cx="431526" cy="431526"/>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179187" y="1675708"/>
          <a:ext cx="5069624" cy="43152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Viņš vada visā patiesībā (Jņ.16:13)</a:t>
          </a:r>
        </a:p>
      </dsp:txBody>
      <dsp:txXfrm rot="10800000">
        <a:off x="287068" y="1675708"/>
        <a:ext cx="4961743" cy="431526"/>
      </dsp:txXfrm>
    </dsp:sp>
    <dsp:sp modelId="{656187B0-B962-462C-A5AD-3ABA3D521DB8}">
      <dsp:nvSpPr>
        <dsp:cNvPr id="0" name=""/>
        <dsp:cNvSpPr/>
      </dsp:nvSpPr>
      <dsp:spPr>
        <a:xfrm>
          <a:off x="0" y="1675708"/>
          <a:ext cx="431526" cy="431526"/>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t>03/03/2026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t>‹Nº›</a:t>
            </a:fld>
            <a:endParaRPr lang="es-ES"/>
          </a:p>
        </p:txBody>
      </p:sp>
    </p:spTree>
    <p:extLst>
      <p:ext uri="{BB962C8B-B14F-4D97-AF65-F5344CB8AC3E}">
        <p14:creationId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t>11</a:t>
            </a:fld>
            <a:endParaRPr lang="es-ES"/>
          </a:p>
        </p:txBody>
      </p:sp>
    </p:spTree>
    <p:extLst>
      <p:ext uri="{BB962C8B-B14F-4D97-AF65-F5344CB8AC3E}">
        <p14:creationId xmlns:p14="http://schemas.microsoft.com/office/powerpoint/2010/main" val="56705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03/03/2026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39308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03/03/2026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300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03/03/2026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008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03/03/2026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438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03/03/2026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463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03/03/2026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8695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03/03/2026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295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03/03/2026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59404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03/03/2026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2529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03/03/2026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6734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03/03/2026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861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03/03/2026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diagramLayout" Target="../diagrams/layout5.xml"/><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42.jpeg"/><Relationship Id="rId5" Type="http://schemas.openxmlformats.org/officeDocument/2006/relationships/image" Target="../media/image41.jpeg"/><Relationship Id="rId10" Type="http://schemas.microsoft.com/office/2007/relationships/diagramDrawing" Target="../diagrams/drawing5.xml"/><Relationship Id="rId4" Type="http://schemas.microsoft.com/office/2007/relationships/hdphoto" Target="../media/hdphoto15.wdp"/><Relationship Id="rId9" Type="http://schemas.openxmlformats.org/officeDocument/2006/relationships/diagramColors" Target="../diagrams/colors5.xml"/><Relationship Id="rId1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7.png"/><Relationship Id="rId12" Type="http://schemas.microsoft.com/office/2007/relationships/hdphoto" Target="../media/hdphoto4.wdp"/><Relationship Id="rId17" Type="http://schemas.openxmlformats.org/officeDocument/2006/relationships/image" Target="../media/image13.png"/><Relationship Id="rId2" Type="http://schemas.openxmlformats.org/officeDocument/2006/relationships/image" Target="../media/image4.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2.png"/><Relationship Id="rId10" Type="http://schemas.microsoft.com/office/2007/relationships/hdphoto" Target="../media/hdphoto3.wdp"/><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2.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1.jpeg"/><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png"/><Relationship Id="rId7" Type="http://schemas.openxmlformats.org/officeDocument/2006/relationships/diagramQuickStyle" Target="../diagrams/quickStyle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jpeg"/><Relationship Id="rId4" Type="http://schemas.microsoft.com/office/2007/relationships/hdphoto" Target="../media/hdphoto12.wdp"/><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3A85B5-6090-28B9-0052-E7D93E6B186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5B5879D-7B73-4A79-5D07-C180C3AC7DE1}"/>
              </a:ext>
            </a:extLst>
          </p:cNvPr>
          <p:cNvSpPr txBox="1"/>
          <p:nvPr/>
        </p:nvSpPr>
        <p:spPr>
          <a:xfrm>
            <a:off x="3494314" y="209550"/>
            <a:ext cx="8507185" cy="1569660"/>
          </a:xfrm>
          <a:prstGeom prst="rect">
            <a:avLst/>
          </a:prstGeom>
          <a:noFill/>
        </p:spPr>
        <p:txBody>
          <a:bodyPr wrap="square" rtlCol="0">
            <a:spAutoFit/>
            <a:scene3d>
              <a:camera prst="orthographicFront"/>
              <a:lightRig rig="threePt" dir="t"/>
            </a:scene3d>
            <a:sp3d extrusionH="57150" prstMaterial="powder">
              <a:bevelT w="38100" h="38100" prst="slope"/>
            </a:sp3d>
          </a:bodyPr>
          <a:lstStyle/>
          <a:p>
            <a:pPr algn="ctr"/>
            <a:r>
              <a:rPr lang="es-ES"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NOVĒRTĒ SEVI</a:t>
            </a:r>
          </a:p>
        </p:txBody>
      </p:sp>
      <p:sp>
        <p:nvSpPr>
          <p:cNvPr id="5" name="CuadroTexto 4">
            <a:extLst>
              <a:ext uri="{FF2B5EF4-FFF2-40B4-BE49-F238E27FC236}">
                <a16:creationId xmlns:a16="http://schemas.microsoft.com/office/drawing/2014/main" id="{023018E4-0EA2-89A9-B734-F8712482EFBD}"/>
              </a:ext>
            </a:extLst>
          </p:cNvPr>
          <p:cNvSpPr txBox="1"/>
          <p:nvPr/>
        </p:nvSpPr>
        <p:spPr>
          <a:xfrm>
            <a:off x="167216" y="6225974"/>
            <a:ext cx="2309766" cy="348446"/>
          </a:xfrm>
          <a:prstGeom prst="rect">
            <a:avLst/>
          </a:prstGeom>
          <a:noFill/>
        </p:spPr>
        <p:txBody>
          <a:bodyPr wrap="square" rtlCol="0">
            <a:spAutoFit/>
          </a:bodyPr>
          <a:lstStyle/>
          <a:p>
            <a:r>
              <a:rPr lang="es-ES" sz="1600" b="1" dirty="0">
                <a:solidFill>
                  <a:srgbClr val="D7AA80"/>
                </a:solidFill>
              </a:rPr>
              <a:t>1</a:t>
            </a:r>
            <a:r>
              <a:rPr lang="lv-LV" sz="1600" b="1" dirty="0">
                <a:solidFill>
                  <a:srgbClr val="D7AA80"/>
                </a:solidFill>
              </a:rPr>
              <a:t>. tēma</a:t>
            </a:r>
            <a:r>
              <a:rPr lang="es-ES" sz="1600" b="1" dirty="0">
                <a:solidFill>
                  <a:srgbClr val="D7AA80"/>
                </a:solidFill>
              </a:rPr>
              <a:t> </a:t>
            </a:r>
            <a:r>
              <a:rPr lang="lv-LV" sz="1600" b="1" dirty="0">
                <a:solidFill>
                  <a:srgbClr val="D7AA80"/>
                </a:solidFill>
              </a:rPr>
              <a:t> </a:t>
            </a:r>
            <a:r>
              <a:rPr lang="es-ES" sz="1600" b="1" dirty="0">
                <a:solidFill>
                  <a:srgbClr val="D7AA80"/>
                </a:solidFill>
              </a:rPr>
              <a:t>4</a:t>
            </a:r>
            <a:r>
              <a:rPr lang="lv-LV" sz="1600" b="1" dirty="0">
                <a:solidFill>
                  <a:srgbClr val="D7AA80"/>
                </a:solidFill>
              </a:rPr>
              <a:t>.</a:t>
            </a:r>
            <a:r>
              <a:rPr lang="es-ES" sz="1600" b="1" dirty="0">
                <a:solidFill>
                  <a:srgbClr val="D7AA80"/>
                </a:solidFill>
              </a:rPr>
              <a:t> </a:t>
            </a:r>
            <a:r>
              <a:rPr lang="lv-LV" sz="1600" b="1" dirty="0">
                <a:solidFill>
                  <a:srgbClr val="D7AA80"/>
                </a:solidFill>
              </a:rPr>
              <a:t>aprīlī,</a:t>
            </a:r>
            <a:r>
              <a:rPr lang="es-ES" sz="1600" b="1" dirty="0">
                <a:solidFill>
                  <a:srgbClr val="D7AA80"/>
                </a:solidFill>
              </a:rPr>
              <a:t> 2026</a:t>
            </a:r>
          </a:p>
        </p:txBody>
      </p:sp>
    </p:spTree>
    <p:extLst>
      <p:ext uri="{BB962C8B-B14F-4D97-AF65-F5344CB8AC3E}">
        <p14:creationId xmlns:p14="http://schemas.microsoft.com/office/powerpoint/2010/main" val="29865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artisticBlur radius="32"/>
                    </a14:imgEffect>
                    <a14:imgEffect>
                      <a14:brightnessContrast contrast="40000"/>
                    </a14:imgEffect>
                  </a14:imgLayer>
                </a14:imgProps>
              </a:ext>
              <a:ext uri="{28A0092B-C50C-407E-A947-70E740481C1C}">
                <a14:useLocalDpi xmlns:a14="http://schemas.microsoft.com/office/drawing/2010/main"/>
              </a:ext>
            </a:extLst>
          </a:blip>
          <a:srcRect/>
          <a:stretch>
            <a:fillRect b="-27000"/>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95ABA5B7-62E9-F0FD-391F-E6EABEED3CDA}"/>
              </a:ext>
            </a:extLst>
          </p:cNvPr>
          <p:cNvSpPr>
            <a:spLocks noGrp="1" noRot="1" noMove="1" noResize="1" noEditPoints="1" noAdjustHandles="1" noChangeArrowheads="1" noChangeShapeType="1"/>
          </p:cNvSpPr>
          <p:nvPr/>
        </p:nvSpPr>
        <p:spPr>
          <a:xfrm>
            <a:off x="0" y="0"/>
            <a:ext cx="12192000" cy="1294328"/>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441693D-08A8-533A-EB20-5626FE634BCF}"/>
              </a:ext>
            </a:extLst>
          </p:cNvPr>
          <p:cNvSpPr txBox="1"/>
          <p:nvPr/>
        </p:nvSpPr>
        <p:spPr>
          <a:xfrm>
            <a:off x="0" y="-1905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dirty="0">
                <a:ln/>
                <a:solidFill>
                  <a:schemeClr val="accent4"/>
                </a:solidFill>
              </a:rPr>
              <a:t>ATVASE UN VĪNOGULĀJS</a:t>
            </a:r>
            <a:endParaRPr lang="es-ES" sz="4400" b="1" dirty="0">
              <a:ln/>
              <a:solidFill>
                <a:schemeClr val="accent4"/>
              </a:solidFill>
            </a:endParaRPr>
          </a:p>
        </p:txBody>
      </p:sp>
      <p:sp>
        <p:nvSpPr>
          <p:cNvPr id="7" name="CuadroTexto 6">
            <a:extLst>
              <a:ext uri="{FF2B5EF4-FFF2-40B4-BE49-F238E27FC236}">
                <a16:creationId xmlns:a16="http://schemas.microsoft.com/office/drawing/2014/main" id="{85E6C2DD-DDF9-ECCD-D953-0EA33403FC56}"/>
              </a:ext>
            </a:extLst>
          </p:cNvPr>
          <p:cNvSpPr txBox="1"/>
          <p:nvPr/>
        </p:nvSpPr>
        <p:spPr>
          <a:xfrm>
            <a:off x="371474" y="609897"/>
            <a:ext cx="11449050" cy="646331"/>
          </a:xfrm>
          <a:prstGeom prst="rect">
            <a:avLst/>
          </a:prstGeom>
          <a:noFill/>
        </p:spPr>
        <p:txBody>
          <a:bodyPr wrap="square">
            <a:spAutoFit/>
          </a:bodyPr>
          <a:lstStyle/>
          <a:p>
            <a:pPr algn="ctr"/>
            <a:r>
              <a:rPr lang="es-ES" b="1" dirty="0">
                <a:solidFill>
                  <a:srgbClr val="FFCB7F"/>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FCB7F"/>
                </a:solidFill>
                <a:effectLst>
                  <a:outerShdw blurRad="38100" dist="38100" dir="2700000" algn="tl">
                    <a:srgbClr val="000000">
                      <a:alpha val="43137"/>
                    </a:srgbClr>
                  </a:outerShdw>
                </a:effectLst>
                <a:latin typeface="Comic Sans MS" panose="030F0702030302020204" pitchFamily="66" charset="0"/>
              </a:rPr>
              <a:t>ES ESMU vīnakoks, jūs tie zari. Kas Manī paliek un Es viņā, tas nes daudz augļu, jo bez Manis jūs nenieka nespējat darīt</a:t>
            </a:r>
            <a:r>
              <a:rPr lang="es-ES" b="1" dirty="0">
                <a:solidFill>
                  <a:srgbClr val="FFCB7F"/>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CB7F"/>
                </a:solidFill>
                <a:effectLst>
                  <a:outerShdw blurRad="38100" dist="38100" dir="2700000" algn="tl">
                    <a:srgbClr val="000000">
                      <a:alpha val="43137"/>
                    </a:srgbClr>
                  </a:outerShdw>
                </a:effectLst>
                <a:latin typeface="Comic Sans MS" panose="030F0702030302020204" pitchFamily="66" charset="0"/>
              </a:rPr>
              <a:t>(J</a:t>
            </a:r>
            <a:r>
              <a:rPr lang="lv-LV" sz="1400" b="1" dirty="0">
                <a:solidFill>
                  <a:srgbClr val="FFCB7F"/>
                </a:solidFill>
                <a:effectLst>
                  <a:outerShdw blurRad="38100" dist="38100" dir="2700000" algn="tl">
                    <a:srgbClr val="000000">
                      <a:alpha val="43137"/>
                    </a:srgbClr>
                  </a:outerShdw>
                </a:effectLst>
                <a:latin typeface="Comic Sans MS" panose="030F0702030302020204" pitchFamily="66" charset="0"/>
              </a:rPr>
              <a:t>āņa</a:t>
            </a:r>
            <a:r>
              <a:rPr lang="es-ES" sz="1400" b="1" dirty="0">
                <a:solidFill>
                  <a:srgbClr val="FFCB7F"/>
                </a:solidFill>
                <a:effectLst>
                  <a:outerShdw blurRad="38100" dist="38100" dir="2700000" algn="tl">
                    <a:srgbClr val="000000">
                      <a:alpha val="43137"/>
                    </a:srgbClr>
                  </a:outerShdw>
                </a:effectLst>
                <a:latin typeface="Comic Sans MS" panose="030F0702030302020204" pitchFamily="66" charset="0"/>
              </a:rPr>
              <a:t> 15:5)</a:t>
            </a:r>
            <a:endParaRPr lang="es-ES" b="1" dirty="0">
              <a:solidFill>
                <a:srgbClr val="FFCB7F"/>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559DCA9F-033F-F536-7B48-70B4563A8A87}"/>
              </a:ext>
            </a:extLst>
          </p:cNvPr>
          <p:cNvSpPr txBox="1"/>
          <p:nvPr/>
        </p:nvSpPr>
        <p:spPr>
          <a:xfrm>
            <a:off x="149601" y="1417438"/>
            <a:ext cx="7008283" cy="1015663"/>
          </a:xfrm>
          <a:prstGeom prst="rect">
            <a:avLst/>
          </a:prstGeom>
          <a:noFill/>
        </p:spPr>
        <p:txBody>
          <a:bodyPr wrap="square" rtlCol="0">
            <a:spAutoFit/>
          </a:bodyPr>
          <a:lstStyle/>
          <a:p>
            <a:pPr>
              <a:spcBef>
                <a:spcPts val="600"/>
              </a:spcBef>
            </a:pPr>
            <a:r>
              <a:rPr lang="lv-LV" sz="2000" b="1" dirty="0"/>
              <a:t>Neilgi pirms Savas nāves Jēzus paziņoja, ka Viņš ir „vīnogulājs” un viņa mācekļi ir „vīnogulāju zari” (zari vai vīnogulāju atvases). Ko viņš ar to domāja?</a:t>
            </a:r>
          </a:p>
        </p:txBody>
      </p:sp>
      <p:pic>
        <p:nvPicPr>
          <p:cNvPr id="6" name="Imagen 5" descr="Imagen que contiene exterior, hombre, fruta, parado&#10;&#10;El contenido generado por IA puede ser incorrecto.">
            <a:extLst>
              <a:ext uri="{FF2B5EF4-FFF2-40B4-BE49-F238E27FC236}">
                <a16:creationId xmlns:a16="http://schemas.microsoft.com/office/drawing/2014/main" id="{22148B84-B143-01AC-F0AF-1C2C4CD0C7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2517" y="1360288"/>
            <a:ext cx="4416834" cy="2477736"/>
          </a:xfrm>
          <a:prstGeom prst="rect">
            <a:avLst/>
          </a:prstGeom>
          <a:solidFill>
            <a:srgbClr val="FFFFFF">
              <a:shade val="85000"/>
            </a:srgbClr>
          </a:solidFill>
          <a:ln w="57150" cap="sq">
            <a:gradFill flip="none" rotWithShape="1">
              <a:gsLst>
                <a:gs pos="0">
                  <a:srgbClr val="008000"/>
                </a:gs>
                <a:gs pos="80000">
                  <a:srgbClr val="008000"/>
                </a:gs>
                <a:gs pos="89000">
                  <a:srgbClr val="FFCB7F"/>
                </a:gs>
                <a:gs pos="100000">
                  <a:srgbClr val="FFCB7F"/>
                </a:gs>
              </a:gsLst>
              <a:lin ang="189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persona, mujer, tabla, banca&#10;&#10;El contenido generado por IA puede ser incorrecto.">
            <a:extLst>
              <a:ext uri="{FF2B5EF4-FFF2-40B4-BE49-F238E27FC236}">
                <a16:creationId xmlns:a16="http://schemas.microsoft.com/office/drawing/2014/main" id="{9CD64795-343B-D953-736F-9BD570CE2D7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36"/>
          <a:stretch>
            <a:fillRect/>
          </a:stretch>
        </p:blipFill>
        <p:spPr>
          <a:xfrm>
            <a:off x="186814" y="4444181"/>
            <a:ext cx="2280609" cy="2305665"/>
          </a:xfrm>
          <a:prstGeom prst="ellipse">
            <a:avLst/>
          </a:prstGeom>
          <a:ln w="190500" cap="rnd">
            <a:solidFill>
              <a:schemeClr val="bg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Un par de personas de pie&#10;&#10;El contenido generado por IA puede ser incorrecto.">
            <a:extLst>
              <a:ext uri="{FF2B5EF4-FFF2-40B4-BE49-F238E27FC236}">
                <a16:creationId xmlns:a16="http://schemas.microsoft.com/office/drawing/2014/main" id="{573444EE-5C87-DE82-D557-9713A42DF7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350477" y="4104394"/>
            <a:ext cx="2691922" cy="2552010"/>
          </a:xfrm>
          <a:prstGeom prst="roundRect">
            <a:avLst>
              <a:gd name="adj" fmla="val 9176"/>
            </a:avLst>
          </a:prstGeom>
          <a:solidFill>
            <a:srgbClr val="FFFFFF"/>
          </a:solidFill>
          <a:ln w="76200" cap="sq">
            <a:solidFill>
              <a:srgbClr val="A5A9E3"/>
            </a:solidFill>
            <a:miter lim="800000"/>
          </a:ln>
          <a:effectLst/>
          <a:scene3d>
            <a:camera prst="orthographicFront"/>
            <a:lightRig rig="threePt" dir="t">
              <a:rot lat="0" lon="0" rev="2700000"/>
            </a:lightRig>
          </a:scene3d>
          <a:sp3d>
            <a:bevelT h="38100"/>
            <a:contourClr>
              <a:srgbClr val="C0C0C0"/>
            </a:contourClr>
          </a:sp3d>
        </p:spPr>
      </p:pic>
      <p:sp>
        <p:nvSpPr>
          <p:cNvPr id="16" name="CuadroTexto 15">
            <a:extLst>
              <a:ext uri="{FF2B5EF4-FFF2-40B4-BE49-F238E27FC236}">
                <a16:creationId xmlns:a16="http://schemas.microsoft.com/office/drawing/2014/main" id="{72EE8674-3BC6-4C0C-61C1-122CC33CDA50}"/>
              </a:ext>
            </a:extLst>
          </p:cNvPr>
          <p:cNvSpPr txBox="1"/>
          <p:nvPr/>
        </p:nvSpPr>
        <p:spPr>
          <a:xfrm>
            <a:off x="2602956" y="4418337"/>
            <a:ext cx="6560708" cy="1015663"/>
          </a:xfrm>
          <a:prstGeom prst="rect">
            <a:avLst/>
          </a:prstGeom>
          <a:noFill/>
        </p:spPr>
        <p:txBody>
          <a:bodyPr wrap="square">
            <a:spAutoFit/>
          </a:bodyPr>
          <a:lstStyle/>
          <a:p>
            <a:pPr>
              <a:spcBef>
                <a:spcPts val="600"/>
              </a:spcBef>
            </a:pPr>
            <a:r>
              <a:rPr lang="lv-LV" sz="2000" b="1" dirty="0"/>
              <a:t>Palikt Jēzū ir pretlīdzeklis pret Lāodiķejas vienaldzību. Turklāt tas ir prieka Avots (Jņ. 5:11). Bet kā mēs varam palikt Jēzū?</a:t>
            </a:r>
          </a:p>
        </p:txBody>
      </p:sp>
      <p:sp>
        <p:nvSpPr>
          <p:cNvPr id="18" name="CuadroTexto 17">
            <a:extLst>
              <a:ext uri="{FF2B5EF4-FFF2-40B4-BE49-F238E27FC236}">
                <a16:creationId xmlns:a16="http://schemas.microsoft.com/office/drawing/2014/main" id="{3CBDDA05-5DEA-F3DF-12E7-00C8EDE6B893}"/>
              </a:ext>
            </a:extLst>
          </p:cNvPr>
          <p:cNvSpPr txBox="1"/>
          <p:nvPr/>
        </p:nvSpPr>
        <p:spPr>
          <a:xfrm>
            <a:off x="2602955" y="5611009"/>
            <a:ext cx="6560709" cy="1015663"/>
          </a:xfrm>
          <a:prstGeom prst="rect">
            <a:avLst/>
          </a:prstGeom>
          <a:noFill/>
        </p:spPr>
        <p:txBody>
          <a:bodyPr wrap="square">
            <a:spAutoFit/>
          </a:bodyPr>
          <a:lstStyle/>
          <a:p>
            <a:pPr>
              <a:spcBef>
                <a:spcPts val="600"/>
              </a:spcBef>
            </a:pPr>
            <a:r>
              <a:rPr lang="lv-LV" sz="2000" b="1" dirty="0"/>
              <a:t>Darot to, kas Viņam patīk, proti, ievērot Viņa baušļus (Jņ. 15:10). Tā ir mīlestības atbilde uz mīlestību, ko Dievs mums ir parādījis (1.Jņ. 4:19).</a:t>
            </a:r>
          </a:p>
        </p:txBody>
      </p:sp>
      <p:sp>
        <p:nvSpPr>
          <p:cNvPr id="20" name="CuadroTexto 19">
            <a:extLst>
              <a:ext uri="{FF2B5EF4-FFF2-40B4-BE49-F238E27FC236}">
                <a16:creationId xmlns:a16="http://schemas.microsoft.com/office/drawing/2014/main" id="{1D7B9897-07BA-6226-421E-8A2550257C02}"/>
              </a:ext>
            </a:extLst>
          </p:cNvPr>
          <p:cNvSpPr txBox="1"/>
          <p:nvPr/>
        </p:nvSpPr>
        <p:spPr>
          <a:xfrm>
            <a:off x="149601" y="2610111"/>
            <a:ext cx="7254089" cy="1631216"/>
          </a:xfrm>
          <a:prstGeom prst="rect">
            <a:avLst/>
          </a:prstGeom>
          <a:noFill/>
        </p:spPr>
        <p:txBody>
          <a:bodyPr wrap="square">
            <a:spAutoFit/>
          </a:bodyPr>
          <a:lstStyle/>
          <a:p>
            <a:pPr>
              <a:spcBef>
                <a:spcPts val="600"/>
              </a:spcBef>
            </a:pPr>
            <a:r>
              <a:rPr lang="lv-LV" sz="2000" b="1" dirty="0"/>
              <a:t>Zars var kādu laiku dzīvot, neesot savienots ar vīnogulāju, bet galu galā tas izžūs. Lai mēs nezaudētu mūžīgo dzīvību, Jēzus mums lūdz: „Palieciet Manī!” (Jņ. 15:4). 11 pantos, Jēzus stāsta līdzību par vīnogulāju un zariem, viņš 10 reizes lieto darbības vārdu „palikt”. Tas noteikti ir kaut kas ļoti svarīgs.</a:t>
            </a:r>
          </a:p>
        </p:txBody>
      </p:sp>
    </p:spTree>
    <p:extLst>
      <p:ext uri="{BB962C8B-B14F-4D97-AF65-F5344CB8AC3E}">
        <p14:creationId xmlns:p14="http://schemas.microsoft.com/office/powerpoint/2010/main" val="2703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8)">
                                      <p:cBhvr>
                                        <p:cTn id="38" dur="750"/>
                                        <p:tgtEl>
                                          <p:spTgt spid="12"/>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6000" r="-7000" b="-37000"/>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77D95C2D-420A-DD11-E8C4-21E0E0F2CB96}"/>
              </a:ext>
            </a:extLst>
          </p:cNvPr>
          <p:cNvSpPr>
            <a:spLocks noGrp="1" noRot="1" noMove="1" noResize="1" noEditPoints="1" noAdjustHandles="1" noChangeArrowheads="1" noChangeShapeType="1"/>
          </p:cNvSpPr>
          <p:nvPr/>
        </p:nvSpPr>
        <p:spPr>
          <a:xfrm>
            <a:off x="0" y="0"/>
            <a:ext cx="12192000" cy="120584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FCCEA48-909E-F750-9CFE-17E83E9C1C33}"/>
              </a:ext>
            </a:extLst>
          </p:cNvPr>
          <p:cNvSpPr txBox="1"/>
          <p:nvPr/>
        </p:nvSpPr>
        <p:spPr>
          <a:xfrm>
            <a:off x="0" y="-39328"/>
            <a:ext cx="12192000" cy="769441"/>
          </a:xfrm>
          <a:prstGeom prst="rect">
            <a:avLst/>
          </a:prstGeom>
          <a:noFill/>
        </p:spPr>
        <p:txBody>
          <a:bodyPr wrap="square">
            <a:spAutoFit/>
          </a:bodyPr>
          <a:lstStyle/>
          <a:p>
            <a:pPr algn="ctr"/>
            <a:r>
              <a:rPr lang="lv-LV" sz="4400" b="1" spc="1000" dirty="0">
                <a:ln w="0"/>
                <a:solidFill>
                  <a:schemeClr val="bg1"/>
                </a:solidFill>
                <a:effectLst>
                  <a:innerShdw blurRad="63500" dist="50800" dir="13500000">
                    <a:srgbClr val="000000">
                      <a:alpha val="50000"/>
                    </a:srgbClr>
                  </a:innerShdw>
                </a:effectLst>
              </a:rPr>
              <a:t>SULA</a:t>
            </a:r>
            <a:endParaRPr lang="es-ES" sz="4400" b="1" spc="1000" dirty="0">
              <a:ln w="0"/>
              <a:solidFill>
                <a:schemeClr val="bg1"/>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87CC8439-2DDA-00F9-13A3-333158AEA595}"/>
              </a:ext>
            </a:extLst>
          </p:cNvPr>
          <p:cNvSpPr txBox="1"/>
          <p:nvPr/>
        </p:nvSpPr>
        <p:spPr>
          <a:xfrm>
            <a:off x="814386" y="559509"/>
            <a:ext cx="10563225" cy="646331"/>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Palieciet Manī un Es - jūsos. Kā zars nevar nest augļus no sevis, ja tas nepaliek pie vīnakoka, tāpat arī jūs, ja nepaliekat Manī</a:t>
            </a: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(J</a:t>
            </a:r>
            <a:r>
              <a:rPr lang="lv-LV"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āņa</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15:4)</a:t>
            </a:r>
          </a:p>
        </p:txBody>
      </p:sp>
      <p:sp>
        <p:nvSpPr>
          <p:cNvPr id="2" name="CuadroTexto 1">
            <a:extLst>
              <a:ext uri="{FF2B5EF4-FFF2-40B4-BE49-F238E27FC236}">
                <a16:creationId xmlns:a16="http://schemas.microsoft.com/office/drawing/2014/main" id="{A2E16A47-6DB3-8316-C8C4-CB3D55D54DEB}"/>
              </a:ext>
            </a:extLst>
          </p:cNvPr>
          <p:cNvSpPr txBox="1"/>
          <p:nvPr/>
        </p:nvSpPr>
        <p:spPr>
          <a:xfrm>
            <a:off x="3262773" y="1266869"/>
            <a:ext cx="8750367" cy="707886"/>
          </a:xfrm>
          <a:prstGeom prst="rect">
            <a:avLst/>
          </a:prstGeom>
          <a:noFill/>
        </p:spPr>
        <p:txBody>
          <a:bodyPr wrap="square" rtlCol="0">
            <a:spAutoFit/>
          </a:bodyPr>
          <a:lstStyle/>
          <a:p>
            <a:pPr>
              <a:spcBef>
                <a:spcPts val="600"/>
              </a:spcBef>
            </a:pPr>
            <a:r>
              <a:rPr lang="lv-LV" sz="2000" b="1" dirty="0"/>
              <a:t>Ziemā kaut zari ir savienoti ar vīnogulāju, tie nedod augļus. Kāpēc? Tāpēc, ka tie nesaņem sulu.</a:t>
            </a:r>
          </a:p>
        </p:txBody>
      </p:sp>
      <p:graphicFrame>
        <p:nvGraphicFramePr>
          <p:cNvPr id="10" name="Diagrama 9">
            <a:extLst>
              <a:ext uri="{FF2B5EF4-FFF2-40B4-BE49-F238E27FC236}">
                <a16:creationId xmlns:a16="http://schemas.microsoft.com/office/drawing/2014/main" id="{01498EF3-F62D-864E-49ED-A8C11DD977D1}"/>
              </a:ext>
            </a:extLst>
          </p:cNvPr>
          <p:cNvGraphicFramePr/>
          <p:nvPr>
            <p:extLst>
              <p:ext uri="{D42A27DB-BD31-4B8C-83A1-F6EECF244321}">
                <p14:modId xmlns:p14="http://schemas.microsoft.com/office/powerpoint/2010/main" val="1800569956"/>
              </p:ext>
            </p:extLst>
          </p:nvPr>
        </p:nvGraphicFramePr>
        <p:xfrm>
          <a:off x="58263" y="4750185"/>
          <a:ext cx="5351136" cy="2107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n 6" descr="Un árbol con hojas verdes&#10;&#10;El contenido generado por IA puede ser incorrecto.">
            <a:extLst>
              <a:ext uri="{FF2B5EF4-FFF2-40B4-BE49-F238E27FC236}">
                <a16:creationId xmlns:a16="http://schemas.microsoft.com/office/drawing/2014/main" id="{C474E92F-80F2-6C53-B8AE-928C3C7DA1E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78859" y="2736720"/>
            <a:ext cx="2825546" cy="1883697"/>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arado, viendo, árbol, cadena&#10;&#10;El contenido generado por IA puede ser incorrecto.">
            <a:extLst>
              <a:ext uri="{FF2B5EF4-FFF2-40B4-BE49-F238E27FC236}">
                <a16:creationId xmlns:a16="http://schemas.microsoft.com/office/drawing/2014/main" id="{5FF31CDF-4175-8A68-10E8-CB9CA098087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27819" y="1136033"/>
            <a:ext cx="2927627" cy="1646790"/>
          </a:xfrm>
          <a:prstGeom prst="rect">
            <a:avLst/>
          </a:prstGeom>
        </p:spPr>
      </p:pic>
      <p:grpSp>
        <p:nvGrpSpPr>
          <p:cNvPr id="13" name="Grupo 12">
            <a:extLst>
              <a:ext uri="{FF2B5EF4-FFF2-40B4-BE49-F238E27FC236}">
                <a16:creationId xmlns:a16="http://schemas.microsoft.com/office/drawing/2014/main" id="{3D904B76-20EF-002F-987C-6971618F7F06}"/>
              </a:ext>
            </a:extLst>
          </p:cNvPr>
          <p:cNvGrpSpPr/>
          <p:nvPr/>
        </p:nvGrpSpPr>
        <p:grpSpPr>
          <a:xfrm>
            <a:off x="5416127" y="4750185"/>
            <a:ext cx="3755922" cy="2042282"/>
            <a:chOff x="5476568" y="4750185"/>
            <a:chExt cx="3755922" cy="2042282"/>
          </a:xfrm>
        </p:grpSpPr>
        <p:pic>
          <p:nvPicPr>
            <p:cNvPr id="11" name="Imagen 10">
              <a:extLst>
                <a:ext uri="{FF2B5EF4-FFF2-40B4-BE49-F238E27FC236}">
                  <a16:creationId xmlns:a16="http://schemas.microsoft.com/office/drawing/2014/main" id="{DA949A37-EBB6-DAD3-0482-A54E0FE2C456}"/>
                </a:ext>
              </a:extLst>
            </p:cNvPr>
            <p:cNvPicPr>
              <a:picLocks noChangeAspect="1"/>
            </p:cNvPicPr>
            <p:nvPr/>
          </p:nvPicPr>
          <p:blipFill>
            <a:blip r:embed="rId13"/>
            <a:stretch>
              <a:fillRect/>
            </a:stretch>
          </p:blipFill>
          <p:spPr>
            <a:xfrm>
              <a:off x="5476568" y="4750185"/>
              <a:ext cx="3755922" cy="2042282"/>
            </a:xfrm>
            <a:prstGeom prst="snip2DiagRect">
              <a:avLst/>
            </a:prstGeom>
            <a:solidFill>
              <a:srgbClr val="FFFFFF">
                <a:shade val="85000"/>
              </a:srgbClr>
            </a:solidFill>
            <a:ln w="88900" cap="sq">
              <a:solidFill>
                <a:srgbClr val="BDA4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id="{060B1B60-D627-0773-0CA9-30765D7878DD}"/>
                </a:ext>
              </a:extLst>
            </p:cNvPr>
            <p:cNvSpPr/>
            <p:nvPr/>
          </p:nvSpPr>
          <p:spPr>
            <a:xfrm>
              <a:off x="6784258" y="5309419"/>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5" name="Imagen 14" descr="Un dibujo de una persona&#10;&#10;El contenido generado por IA puede ser incorrecto.">
            <a:extLst>
              <a:ext uri="{FF2B5EF4-FFF2-40B4-BE49-F238E27FC236}">
                <a16:creationId xmlns:a16="http://schemas.microsoft.com/office/drawing/2014/main" id="{E54B660E-9F52-4430-2C63-C5A4B8493A6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349027" y="4750185"/>
            <a:ext cx="2741197" cy="2042282"/>
          </a:xfrm>
          <a:prstGeom prst="snip2DiagRect">
            <a:avLst>
              <a:gd name="adj1" fmla="val 1492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A7D6DB97-933E-4321-6B4B-13DDCC1293F1}"/>
              </a:ext>
            </a:extLst>
          </p:cNvPr>
          <p:cNvSpPr txBox="1"/>
          <p:nvPr/>
        </p:nvSpPr>
        <p:spPr>
          <a:xfrm>
            <a:off x="3262772" y="4004178"/>
            <a:ext cx="8929227" cy="707886"/>
          </a:xfrm>
          <a:prstGeom prst="rect">
            <a:avLst/>
          </a:prstGeom>
          <a:noFill/>
        </p:spPr>
        <p:txBody>
          <a:bodyPr wrap="square">
            <a:spAutoFit/>
          </a:bodyPr>
          <a:lstStyle/>
          <a:p>
            <a:pPr>
              <a:spcBef>
                <a:spcPts val="600"/>
              </a:spcBef>
            </a:pPr>
            <a:r>
              <a:rPr lang="lv-LV" sz="2000" b="1" dirty="0"/>
              <a:t>Tajā pašā runā (Jāņa 14-17) Jēzus mums sniedz skaidrojumu: Svētais Gars ir tas, kas darbojas mūsos, lai mūs atdzīvinātu, ja to vēlamies.</a:t>
            </a:r>
          </a:p>
        </p:txBody>
      </p:sp>
      <p:sp>
        <p:nvSpPr>
          <p:cNvPr id="14" name="CuadroTexto 13">
            <a:extLst>
              <a:ext uri="{FF2B5EF4-FFF2-40B4-BE49-F238E27FC236}">
                <a16:creationId xmlns:a16="http://schemas.microsoft.com/office/drawing/2014/main" id="{00323626-5266-9D2B-513B-7E6F88E90677}"/>
              </a:ext>
            </a:extLst>
          </p:cNvPr>
          <p:cNvSpPr txBox="1"/>
          <p:nvPr/>
        </p:nvSpPr>
        <p:spPr>
          <a:xfrm>
            <a:off x="3262773" y="3021080"/>
            <a:ext cx="8929227" cy="707886"/>
          </a:xfrm>
          <a:prstGeom prst="rect">
            <a:avLst/>
          </a:prstGeom>
          <a:noFill/>
        </p:spPr>
        <p:txBody>
          <a:bodyPr wrap="square">
            <a:spAutoFit/>
          </a:bodyPr>
          <a:lstStyle/>
          <a:p>
            <a:pPr>
              <a:spcBef>
                <a:spcPts val="600"/>
              </a:spcBef>
            </a:pPr>
            <a:r>
              <a:rPr lang="lv-LV" sz="2000" b="1" noProof="0" dirty="0"/>
              <a:t>Neatkarīgi no tā, vai mēs esam maigi vīnogulāju dzinumi vai nolauzti zari, viens ir skaidrs: mums ir nepieciešama vīnogulāju sula. Ar ko varam salīdzināt šo sulu?</a:t>
            </a:r>
          </a:p>
        </p:txBody>
      </p:sp>
      <p:sp>
        <p:nvSpPr>
          <p:cNvPr id="18" name="CuadroTexto 17">
            <a:extLst>
              <a:ext uri="{FF2B5EF4-FFF2-40B4-BE49-F238E27FC236}">
                <a16:creationId xmlns:a16="http://schemas.microsoft.com/office/drawing/2014/main" id="{C3C42FB7-567B-1779-CA29-9BCD951521AE}"/>
              </a:ext>
            </a:extLst>
          </p:cNvPr>
          <p:cNvSpPr txBox="1"/>
          <p:nvPr/>
        </p:nvSpPr>
        <p:spPr>
          <a:xfrm>
            <a:off x="3262770" y="1951585"/>
            <a:ext cx="8929230" cy="1015663"/>
          </a:xfrm>
          <a:prstGeom prst="rect">
            <a:avLst/>
          </a:prstGeom>
          <a:noFill/>
        </p:spPr>
        <p:txBody>
          <a:bodyPr wrap="square">
            <a:spAutoFit/>
          </a:bodyPr>
          <a:lstStyle/>
          <a:p>
            <a:pPr>
              <a:spcBef>
                <a:spcPts val="600"/>
              </a:spcBef>
            </a:pPr>
            <a:r>
              <a:rPr lang="lv-LV" sz="2000" b="1" dirty="0"/>
              <a:t>Tikai pavasarī tās saņem vīnogulāju sulu, un tad parādās vīnogulāju zari (pámpanos). Grieķu vārds, ko izmanto Jānis, var attiekties arī uz zariem, kas ir nogriezti un atkārtoti uzpotēti uz vīnogulāja.</a:t>
            </a:r>
          </a:p>
        </p:txBody>
      </p:sp>
    </p:spTree>
    <p:extLst>
      <p:ext uri="{BB962C8B-B14F-4D97-AF65-F5344CB8AC3E}">
        <p14:creationId xmlns:p14="http://schemas.microsoft.com/office/powerpoint/2010/main" val="10449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5"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vertical)">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vertical)">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66"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67"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68"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69" dur="1000"/>
                                        <p:tgtEl>
                                          <p:spTgt spid="10">
                                            <p:graphicEl>
                                              <a:dgm id="{BD7F966C-344C-4880-A71C-848E52194C0E}"/>
                                            </p:graphic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73" dur="500"/>
                                        <p:tgtEl>
                                          <p:spTgt spid="10">
                                            <p:graphicEl>
                                              <a:dgm id="{E1EEA759-5146-4348-80E7-524FC380A5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78"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79"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80"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81" dur="1000"/>
                                        <p:tgtEl>
                                          <p:spTgt spid="10">
                                            <p:graphicEl>
                                              <a:dgm id="{07903487-9C75-4F36-BAAD-3999608CFCC1}"/>
                                            </p:graphic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85" dur="500"/>
                                        <p:tgtEl>
                                          <p:spTgt spid="10">
                                            <p:graphicEl>
                                              <a:dgm id="{B6F811C8-8640-406C-A6AA-8E6DEC70BB3C}"/>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90"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91"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92"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93" dur="1000"/>
                                        <p:tgtEl>
                                          <p:spTgt spid="10">
                                            <p:graphicEl>
                                              <a:dgm id="{E82A5EE8-5D4A-48AE-B257-2340C0E1B182}"/>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97" dur="500"/>
                                        <p:tgtEl>
                                          <p:spTgt spid="10">
                                            <p:graphicEl>
                                              <a:dgm id="{93173098-8883-40F7-B292-42DF22E3451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102"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103"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104"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105" dur="1000"/>
                                        <p:tgtEl>
                                          <p:spTgt spid="10">
                                            <p:graphicEl>
                                              <a:dgm id="{656187B0-B962-462C-A5AD-3ABA3D521DB8}"/>
                                            </p:graphicEl>
                                          </p:spTgt>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109"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Graphic spid="10" grpId="0" uiExpand="1">
        <p:bldSub>
          <a:bldDgm bld="one"/>
        </p:bldSub>
      </p:bldGraphic>
      <p:bldP spid="6"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FEECF5-6771-BEF3-C216-7072F8CAB8CB}"/>
              </a:ext>
            </a:extLst>
          </p:cNvPr>
          <p:cNvSpPr txBox="1"/>
          <p:nvPr/>
        </p:nvSpPr>
        <p:spPr>
          <a:xfrm>
            <a:off x="915781" y="583274"/>
            <a:ext cx="10165173" cy="5786199"/>
          </a:xfrm>
          <a:prstGeom prst="rect">
            <a:avLst/>
          </a:prstGeom>
          <a:solidFill>
            <a:srgbClr val="EEEEEE">
              <a:alpha val="61000"/>
            </a:srgbClr>
          </a:solidFill>
        </p:spPr>
        <p:txBody>
          <a:bodyPr wrap="square">
            <a:spAutoFit/>
          </a:bodyPr>
          <a:lstStyle/>
          <a:p>
            <a:pPr>
              <a:spcBef>
                <a:spcPts val="600"/>
              </a:spcBef>
            </a:pPr>
            <a:r>
              <a:rPr lang="lv-LV" sz="2400" b="1" dirty="0">
                <a:latin typeface="Constantia" panose="02030602050306030303" pitchFamily="18" charset="0"/>
              </a:rPr>
              <a:t>„Uzticīgais Liecinieks mums dod padomu pirkt no Viņa zeltu, kas ugunī pārbaudīts, baltas drēbes un acu zāles, šeit ieteiktais, it kā ugunī pārbaudītais zelts, ir ticība un mīlestība. Tas dara sirdi bagātu; jo ir tīrīts, līdz kļuvis šķīsts, un, jo vairāk tas ir ticis pārbaudīts, jo spožāks kļuvis tā mirdzums. Baltās drēbes ir rakstura skaidrība, Kristus taisnība, kas tiek piešķirta grēciniekam. Tas tiešām ir Debesu auduma tērps, kuru ar labprātīgas paklausības dzīvi var pirkt vienīgi no Kristus. Acu zāles ir tā gudrība un žēlastība, kas dara mūs spējīgus izšķirt starp labu un ļaunu un ieraudzīt grēku zem katras maskas. Dievs Savai draudzei devis acis, /89/ un Viņš prasa, lai draudze tās svaidītu ar gudrību, ka varētu skaidri redzēt; bet daudzi gribētu izraut acis no draudzes, ja tikai to varētu, jo viņi negrib, ka viņu darbi nāktu gaismā un tiktu norāti. Dievišķās acu zāles dos skaidru saprašanu. Kristus ir visas žēlastības Glabātājs. Viņš saka: "Pērc no Manis!"” (Atkl. 3:18).</a:t>
            </a:r>
          </a:p>
        </p:txBody>
      </p:sp>
      <p:sp>
        <p:nvSpPr>
          <p:cNvPr id="4" name="CuadroTexto 3">
            <a:extLst>
              <a:ext uri="{FF2B5EF4-FFF2-40B4-BE49-F238E27FC236}">
                <a16:creationId xmlns:a16="http://schemas.microsoft.com/office/drawing/2014/main" id="{7969F3CF-93BC-2EB7-245A-6EF03279E880}"/>
              </a:ext>
            </a:extLst>
          </p:cNvPr>
          <p:cNvSpPr txBox="1"/>
          <p:nvPr/>
        </p:nvSpPr>
        <p:spPr>
          <a:xfrm>
            <a:off x="6919575" y="6056289"/>
            <a:ext cx="4276363" cy="338554"/>
          </a:xfrm>
          <a:prstGeom prst="rect">
            <a:avLst/>
          </a:prstGeom>
          <a:noFill/>
        </p:spPr>
        <p:txBody>
          <a:bodyPr wrap="none" rtlCol="0">
            <a:spAutoFit/>
          </a:bodyPr>
          <a:lstStyle/>
          <a:p>
            <a:pPr algn="r"/>
            <a:r>
              <a:rPr lang="lv-LV" sz="1600" b="1" noProof="0" dirty="0"/>
              <a:t>E. G. V. (Liecības draudzei, 4. sējums, 91. lpp.)</a:t>
            </a:r>
          </a:p>
        </p:txBody>
      </p:sp>
    </p:spTree>
    <p:extLst>
      <p:ext uri="{BB962C8B-B14F-4D97-AF65-F5344CB8AC3E}">
        <p14:creationId xmlns:p14="http://schemas.microsoft.com/office/powerpoint/2010/main" val="28791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7943850" y="435188"/>
            <a:ext cx="3905250" cy="3077766"/>
          </a:xfrm>
          <a:prstGeom prst="rect">
            <a:avLst/>
          </a:prstGeom>
          <a:noFill/>
        </p:spPr>
        <p:txBody>
          <a:bodyPr wrap="square">
            <a:spAutoFit/>
          </a:bodyPr>
          <a:lstStyle/>
          <a:p>
            <a:pPr lvl="0" algn="ctr">
              <a:defRPr/>
            </a:pPr>
            <a:r>
              <a:rPr lang="lv-LV" sz="4000" b="1" dirty="0">
                <a:solidFill>
                  <a:prstClr val="white"/>
                </a:solidFill>
                <a:effectLst>
                  <a:outerShdw blurRad="38100" dist="38100" dir="2700000" algn="tl">
                    <a:srgbClr val="000000">
                      <a:alpha val="43137"/>
                    </a:srgbClr>
                  </a:outerShdw>
                </a:effectLst>
                <a:latin typeface="Comic Sans MS" panose="030F0702030302020204" pitchFamily="66" charset="0"/>
              </a:rPr>
              <a:t>“Kā Tēvs Mani ir mīlējis, tā Es jūs Esmu mīlējis!”</a:t>
            </a:r>
          </a:p>
          <a:p>
            <a:pPr lvl="0" algn="ctr">
              <a:spcBef>
                <a:spcPts val="1200"/>
              </a:spcBef>
              <a:defRPr/>
            </a:pPr>
            <a:r>
              <a:rPr lang="lv-LV" sz="2400" b="1" dirty="0">
                <a:solidFill>
                  <a:prstClr val="white"/>
                </a:solidFill>
                <a:effectLst>
                  <a:outerShdw blurRad="38100" dist="38100" dir="2700000" algn="tl">
                    <a:srgbClr val="000000">
                      <a:alpha val="43137"/>
                    </a:srgbClr>
                  </a:outerShdw>
                </a:effectLst>
                <a:latin typeface="Comic Sans MS" panose="030F0702030302020204" pitchFamily="66" charset="0"/>
              </a:rPr>
              <a:t>(Jāņa 15:9)</a:t>
            </a:r>
            <a:endParaRPr lang="lv-LV" sz="4000" b="1" dirty="0">
              <a:solidFill>
                <a:prstClr val="white"/>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027202-A60C-C66A-5FDC-01A770F02C84}"/>
              </a:ext>
            </a:extLst>
          </p:cNvPr>
          <p:cNvSpPr txBox="1"/>
          <p:nvPr/>
        </p:nvSpPr>
        <p:spPr>
          <a:xfrm>
            <a:off x="6419850" y="3432867"/>
            <a:ext cx="5772150" cy="337015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noProof="0" dirty="0">
                <a:solidFill>
                  <a:srgbClr val="6C176A"/>
                </a:solidFill>
              </a:rPr>
              <a:t>Dieva vēstījums (Atklāsmes 3:14-22):</a:t>
            </a:r>
          </a:p>
          <a:p>
            <a:pPr lvl="1">
              <a:spcBef>
                <a:spcPts val="600"/>
              </a:spcBef>
            </a:pPr>
            <a:r>
              <a:rPr lang="lv-LV" sz="2000" b="1" noProof="0" dirty="0"/>
              <a:t>Novērtējums</a:t>
            </a:r>
            <a:r>
              <a:rPr lang="lv-LV" sz="2800" b="1" noProof="0" dirty="0"/>
              <a:t> </a:t>
            </a:r>
            <a:r>
              <a:rPr lang="lv-LV" sz="2000" b="1" noProof="0" dirty="0"/>
              <a:t>(14-17.p.)</a:t>
            </a:r>
          </a:p>
          <a:p>
            <a:pPr lvl="1">
              <a:spcBef>
                <a:spcPts val="600"/>
              </a:spcBef>
            </a:pPr>
            <a:r>
              <a:rPr lang="lv-LV" sz="2000" b="1" noProof="0" dirty="0"/>
              <a:t>Risinājums (18.p.)</a:t>
            </a:r>
          </a:p>
          <a:p>
            <a:pPr lvl="1">
              <a:spcBef>
                <a:spcPts val="600"/>
              </a:spcBef>
            </a:pPr>
            <a:r>
              <a:rPr lang="lv-LV" sz="2000" b="1" noProof="0" dirty="0"/>
              <a:t>Rezultāts (19-20.p.)</a:t>
            </a:r>
          </a:p>
          <a:p>
            <a:pPr lvl="1">
              <a:spcBef>
                <a:spcPts val="600"/>
              </a:spcBef>
            </a:pPr>
            <a:r>
              <a:rPr lang="lv-LV" sz="2000" b="1" noProof="0" dirty="0"/>
              <a:t>Atalgojums (21-22.p.)</a:t>
            </a:r>
          </a:p>
          <a:p>
            <a:pPr>
              <a:spcBef>
                <a:spcPts val="1800"/>
              </a:spcBef>
            </a:pPr>
            <a:r>
              <a:rPr lang="lv-LV" sz="2000" b="1" noProof="0" dirty="0">
                <a:solidFill>
                  <a:srgbClr val="801C21"/>
                </a:solidFill>
              </a:rPr>
              <a:t>Novērtē sevi (Jāņa 15:1-11):</a:t>
            </a:r>
          </a:p>
          <a:p>
            <a:pPr lvl="1">
              <a:spcBef>
                <a:spcPts val="600"/>
              </a:spcBef>
            </a:pPr>
            <a:r>
              <a:rPr lang="lv-LV" sz="2000" b="1" noProof="0" dirty="0"/>
              <a:t>Atvase un vīnogulājs</a:t>
            </a:r>
          </a:p>
          <a:p>
            <a:pPr lvl="1">
              <a:spcBef>
                <a:spcPts val="600"/>
              </a:spcBef>
            </a:pPr>
            <a:r>
              <a:rPr lang="lv-LV" sz="2000" b="1" noProof="0" dirty="0"/>
              <a:t>Sula</a:t>
            </a:r>
          </a:p>
        </p:txBody>
      </p:sp>
      <p:sp>
        <p:nvSpPr>
          <p:cNvPr id="3" name="CuadroTexto 2">
            <a:extLst>
              <a:ext uri="{FF2B5EF4-FFF2-40B4-BE49-F238E27FC236}">
                <a16:creationId xmlns:a16="http://schemas.microsoft.com/office/drawing/2014/main" id="{2E816E7F-26BC-8344-DCDD-04E4420E9EEC}"/>
              </a:ext>
            </a:extLst>
          </p:cNvPr>
          <p:cNvSpPr txBox="1"/>
          <p:nvPr/>
        </p:nvSpPr>
        <p:spPr>
          <a:xfrm>
            <a:off x="266096" y="167632"/>
            <a:ext cx="8773732" cy="738664"/>
          </a:xfrm>
          <a:prstGeom prst="rect">
            <a:avLst/>
          </a:prstGeom>
          <a:noFill/>
        </p:spPr>
        <p:txBody>
          <a:bodyPr wrap="square" rtlCol="0">
            <a:spAutoFit/>
          </a:bodyPr>
          <a:lstStyle/>
          <a:p>
            <a:pPr>
              <a:spcBef>
                <a:spcPts val="600"/>
              </a:spcBef>
            </a:pPr>
            <a:r>
              <a:rPr lang="lv-LV" sz="2100" b="1" noProof="0" dirty="0">
                <a:solidFill>
                  <a:schemeClr val="bg1"/>
                </a:solidFill>
                <a:effectLst>
                  <a:glow rad="88900">
                    <a:srgbClr val="2C3D66"/>
                  </a:glow>
                  <a:outerShdw blurRad="38100" dist="38100" dir="2700000" algn="tl">
                    <a:srgbClr val="000000">
                      <a:alpha val="43137"/>
                    </a:srgbClr>
                  </a:outerShdw>
                </a:effectLst>
              </a:rPr>
              <a:t>Katrs no mums</a:t>
            </a:r>
            <a:r>
              <a:rPr lang="lv-LV" sz="2100" b="1" dirty="0">
                <a:solidFill>
                  <a:schemeClr val="bg1"/>
                </a:solidFill>
                <a:effectLst>
                  <a:glow rad="88900">
                    <a:srgbClr val="2C3D66"/>
                  </a:glow>
                  <a:outerShdw blurRad="38100" dist="38100" dir="2700000" algn="tl">
                    <a:srgbClr val="000000">
                      <a:alpha val="43137"/>
                    </a:srgbClr>
                  </a:outerShdw>
                </a:effectLst>
              </a:rPr>
              <a:t> esam </a:t>
            </a:r>
            <a:r>
              <a:rPr lang="lv-LV" sz="2100" b="1" noProof="0" dirty="0">
                <a:solidFill>
                  <a:schemeClr val="bg1"/>
                </a:solidFill>
                <a:effectLst>
                  <a:glow rad="88900">
                    <a:srgbClr val="2C3D66"/>
                  </a:glow>
                  <a:outerShdw blurRad="38100" dist="38100" dir="2700000" algn="tl">
                    <a:srgbClr val="000000">
                      <a:alpha val="43137"/>
                    </a:srgbClr>
                  </a:outerShdw>
                </a:effectLst>
              </a:rPr>
              <a:t>nonākušiis pie atšķirīgām attiecībām ar Dievu. Bet visi esam vienprātīgi par vienu lietu: šīm attiecībām vajadzētu attīstīties.</a:t>
            </a:r>
          </a:p>
        </p:txBody>
      </p:sp>
      <p:pic>
        <p:nvPicPr>
          <p:cNvPr id="5" name="Imagen 4" descr="Hombre y mujer sentados en una banca de madera&#10;&#10;El contenido generado por IA puede ser incorrecto.">
            <a:extLst>
              <a:ext uri="{FF2B5EF4-FFF2-40B4-BE49-F238E27FC236}">
                <a16:creationId xmlns:a16="http://schemas.microsoft.com/office/drawing/2014/main" id="{23674B02-C444-6637-CDE6-8ABDE90F9A1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9039828" y="178874"/>
            <a:ext cx="2899760" cy="3100579"/>
          </a:xfrm>
          <a:prstGeom prst="snip2DiagRect">
            <a:avLst/>
          </a:prstGeom>
          <a:solidFill>
            <a:srgbClr val="FFFFFF">
              <a:shade val="85000"/>
            </a:srgbClr>
          </a:solidFill>
          <a:ln w="88900" cap="sq">
            <a:solidFill>
              <a:srgbClr val="FAE4B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pastel con velas encima de una cama&#10;&#10;El contenido generado por IA puede ser incorrecto.">
            <a:extLst>
              <a:ext uri="{FF2B5EF4-FFF2-40B4-BE49-F238E27FC236}">
                <a16:creationId xmlns:a16="http://schemas.microsoft.com/office/drawing/2014/main" id="{12F4DF40-EC45-234D-D5C8-FA1B682346E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52412" y="3314700"/>
            <a:ext cx="4938713" cy="3253993"/>
          </a:xfrm>
          <a:prstGeom prst="snip2DiagRect">
            <a:avLst/>
          </a:prstGeom>
          <a:solidFill>
            <a:srgbClr val="FFFFFF">
              <a:shade val="85000"/>
            </a:srgbClr>
          </a:solidFill>
          <a:ln w="88900" cap="sq">
            <a:solidFill>
              <a:schemeClr val="bg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cono&#10;&#10;El contenido generado por IA puede ser incorrecto.">
            <a:extLst>
              <a:ext uri="{FF2B5EF4-FFF2-40B4-BE49-F238E27FC236}">
                <a16:creationId xmlns:a16="http://schemas.microsoft.com/office/drawing/2014/main" id="{446618B5-FF32-F6B5-2E7A-CAD585CC59A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90973" y="3416707"/>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a16="http://schemas.microsoft.com/office/drawing/2014/main" id="{17958877-5F3A-49A6-0DD4-B4CFA9E1930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20027" y="5580343"/>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a16="http://schemas.microsoft.com/office/drawing/2014/main" id="{C09101AD-2F48-D3B2-E91C-F5EE9AC5493D}"/>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6353172" y="5190319"/>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a16="http://schemas.microsoft.com/office/drawing/2014/main" id="{3D636B5F-E2DC-51D7-4718-D0E9C74748AD}"/>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6491140"/>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F1BC002F-C491-EA87-3637-2735E9C74B7B}"/>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815404"/>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3A6B7D49-5012-5570-36A5-A8EE872881B7}"/>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43972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2BC010B1-A3D4-DC0E-EDEF-DBB12952156F}"/>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4045760"/>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480529E0-75CC-774F-5DEE-00D1CE3169D6}"/>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6110150"/>
            <a:ext cx="443205" cy="17710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62548E4-E066-FA50-C8D4-BD7F9770EE6F}"/>
              </a:ext>
            </a:extLst>
          </p:cNvPr>
          <p:cNvSpPr txBox="1"/>
          <p:nvPr/>
        </p:nvSpPr>
        <p:spPr>
          <a:xfrm>
            <a:off x="161924" y="1905947"/>
            <a:ext cx="8773731" cy="1384995"/>
          </a:xfrm>
          <a:prstGeom prst="rect">
            <a:avLst/>
          </a:prstGeom>
          <a:noFill/>
        </p:spPr>
        <p:txBody>
          <a:bodyPr wrap="square">
            <a:spAutoFit/>
          </a:bodyPr>
          <a:lstStyle/>
          <a:p>
            <a:pPr>
              <a:spcBef>
                <a:spcPts val="600"/>
              </a:spcBef>
            </a:pPr>
            <a:r>
              <a:rPr lang="lv-LV" sz="2100" b="1" noProof="0" dirty="0">
                <a:solidFill>
                  <a:schemeClr val="bg1"/>
                </a:solidFill>
                <a:effectLst>
                  <a:glow rad="88900">
                    <a:srgbClr val="2C3D66"/>
                  </a:glow>
                  <a:outerShdw blurRad="38100" dist="38100" dir="2700000" algn="tl">
                    <a:srgbClr val="000000">
                      <a:alpha val="43137"/>
                    </a:srgbClr>
                  </a:outerShdw>
                </a:effectLst>
              </a:rPr>
              <a:t>Dievs mums ir devis vispārēju vēstījumu par draudzes garīgo stāvokli šīs pasaules pēdējā posmā. Tagad mums ir jāizvērtē, kāda daļa no šī vēstījuma attiecas uz mums, un kā stiprināt un paplašināt savasūsu attiecības ar Dievu.</a:t>
            </a:r>
          </a:p>
        </p:txBody>
      </p:sp>
      <p:sp>
        <p:nvSpPr>
          <p:cNvPr id="9" name="CuadroTexto 8">
            <a:extLst>
              <a:ext uri="{FF2B5EF4-FFF2-40B4-BE49-F238E27FC236}">
                <a16:creationId xmlns:a16="http://schemas.microsoft.com/office/drawing/2014/main" id="{B26C3F8B-058A-3F6D-D08F-EC7F3A50662B}"/>
              </a:ext>
            </a:extLst>
          </p:cNvPr>
          <p:cNvSpPr txBox="1"/>
          <p:nvPr/>
        </p:nvSpPr>
        <p:spPr>
          <a:xfrm>
            <a:off x="161924" y="1195063"/>
            <a:ext cx="8773731" cy="738664"/>
          </a:xfrm>
          <a:prstGeom prst="rect">
            <a:avLst/>
          </a:prstGeom>
          <a:noFill/>
        </p:spPr>
        <p:txBody>
          <a:bodyPr wrap="square">
            <a:spAutoFit/>
          </a:bodyPr>
          <a:lstStyle/>
          <a:p>
            <a:pPr>
              <a:spcBef>
                <a:spcPts val="600"/>
              </a:spcBef>
            </a:pPr>
            <a:r>
              <a:rPr lang="lv-LV" sz="2100" b="1" noProof="0" dirty="0">
                <a:solidFill>
                  <a:schemeClr val="bg1"/>
                </a:solidFill>
                <a:effectLst>
                  <a:glow rad="88900">
                    <a:srgbClr val="2C3D66"/>
                  </a:glow>
                  <a:outerShdw blurRad="38100" dist="38100" dir="2700000" algn="tl">
                    <a:srgbClr val="000000">
                      <a:alpha val="43137"/>
                    </a:srgbClr>
                  </a:outerShdw>
                </a:effectLst>
              </a:rPr>
              <a:t>Pirmais, kas mums jādara, lai varētu augt, ir apzināties savu pašreizējo situāciju.</a:t>
            </a:r>
          </a:p>
        </p:txBody>
      </p:sp>
    </p:spTree>
    <p:extLst>
      <p:ext uri="{BB962C8B-B14F-4D97-AF65-F5344CB8AC3E}">
        <p14:creationId xmlns:p14="http://schemas.microsoft.com/office/powerpoint/2010/main" val="23918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3*#ppt_w"/>
                                          </p:val>
                                        </p:tav>
                                        <p:tav tm="100000">
                                          <p:val>
                                            <p:strVal val="#ppt_w"/>
                                          </p:val>
                                        </p:tav>
                                      </p:tavLst>
                                    </p:anim>
                                    <p:anim calcmode="lin" valueType="num">
                                      <p:cBhvr>
                                        <p:cTn id="31" dur="500" fill="hold"/>
                                        <p:tgtEl>
                                          <p:spTgt spid="10"/>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ppt_x-#ppt_w/2"/>
                                          </p:val>
                                        </p:tav>
                                        <p:tav tm="100000">
                                          <p:val>
                                            <p:strVal val="#ppt_x"/>
                                          </p:val>
                                        </p:tav>
                                      </p:tavLst>
                                    </p:anim>
                                    <p:anim calcmode="lin" valueType="num">
                                      <p:cBhvr>
                                        <p:cTn id="40" dur="500" fill="hold"/>
                                        <p:tgtEl>
                                          <p:spTgt spid="17"/>
                                        </p:tgtEl>
                                        <p:attrNameLst>
                                          <p:attrName>ppt_y</p:attrName>
                                        </p:attrNameLst>
                                      </p:cBhvr>
                                      <p:tavLst>
                                        <p:tav tm="0">
                                          <p:val>
                                            <p:strVal val="#ppt_y"/>
                                          </p:val>
                                        </p:tav>
                                        <p:tav tm="100000">
                                          <p:val>
                                            <p:strVal val="#ppt_y"/>
                                          </p:val>
                                        </p:tav>
                                      </p:tavLst>
                                    </p:anim>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ppt_w/2"/>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17"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ppt_w/2"/>
                                          </p:val>
                                        </p:tav>
                                        <p:tav tm="100000">
                                          <p:val>
                                            <p:strVal val="#ppt_x"/>
                                          </p:val>
                                        </p:tav>
                                      </p:tavLst>
                                    </p:anim>
                                    <p:anim calcmode="lin" valueType="num">
                                      <p:cBhvr>
                                        <p:cTn id="62" dur="500" fill="hold"/>
                                        <p:tgtEl>
                                          <p:spTgt spid="15"/>
                                        </p:tgtEl>
                                        <p:attrNameLst>
                                          <p:attrName>ppt_y</p:attrName>
                                        </p:attrNameLst>
                                      </p:cBhvr>
                                      <p:tavLst>
                                        <p:tav tm="0">
                                          <p:val>
                                            <p:strVal val="#ppt_y"/>
                                          </p:val>
                                        </p:tav>
                                        <p:tav tm="100000">
                                          <p:val>
                                            <p:strVal val="#ppt_y"/>
                                          </p:val>
                                        </p:tav>
                                      </p:tavLst>
                                    </p:anim>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4000"/>
                            </p:stCondLst>
                            <p:childTnLst>
                              <p:par>
                                <p:cTn id="70" presetID="17"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3" presetClass="entr" presetSubtype="28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strVal val="4/3*#ppt_w"/>
                                          </p:val>
                                        </p:tav>
                                        <p:tav tm="100000">
                                          <p:val>
                                            <p:strVal val="#ppt_w"/>
                                          </p:val>
                                        </p:tav>
                                      </p:tavLst>
                                    </p:anim>
                                    <p:anim calcmode="lin" valueType="num">
                                      <p:cBhvr>
                                        <p:cTn id="85" dur="500" fill="hold"/>
                                        <p:tgtEl>
                                          <p:spTgt spid="11"/>
                                        </p:tgtEl>
                                        <p:attrNameLst>
                                          <p:attrName>ppt_h</p:attrName>
                                        </p:attrNameLst>
                                      </p:cBhvr>
                                      <p:tavLst>
                                        <p:tav tm="0">
                                          <p:val>
                                            <p:strVal val="4/3*#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1000"/>
                            </p:stCondLst>
                            <p:childTnLst>
                              <p:par>
                                <p:cTn id="91" presetID="17"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ppt_x</p:attrName>
                                        </p:attrNameLst>
                                      </p:cBhvr>
                                      <p:tavLst>
                                        <p:tav tm="0">
                                          <p:val>
                                            <p:strVal val="#ppt_x-#ppt_w/2"/>
                                          </p:val>
                                        </p:tav>
                                        <p:tav tm="100000">
                                          <p:val>
                                            <p:strVal val="#ppt_x"/>
                                          </p:val>
                                        </p:tav>
                                      </p:tavLst>
                                    </p:anim>
                                    <p:anim calcmode="lin" valueType="num">
                                      <p:cBhvr>
                                        <p:cTn id="94" dur="500" fill="hold"/>
                                        <p:tgtEl>
                                          <p:spTgt spid="18"/>
                                        </p:tgtEl>
                                        <p:attrNameLst>
                                          <p:attrName>ppt_y</p:attrName>
                                        </p:attrNameLst>
                                      </p:cBhvr>
                                      <p:tavLst>
                                        <p:tav tm="0">
                                          <p:val>
                                            <p:strVal val="#ppt_y"/>
                                          </p:val>
                                        </p:tav>
                                        <p:tav tm="100000">
                                          <p:val>
                                            <p:strVal val="#ppt_y"/>
                                          </p:val>
                                        </p:tav>
                                      </p:tavLst>
                                    </p:anim>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strVal val="#ppt_h"/>
                                          </p:val>
                                        </p:tav>
                                        <p:tav tm="100000">
                                          <p:val>
                                            <p:strVal val="#ppt_h"/>
                                          </p:val>
                                        </p:tav>
                                      </p:tavLst>
                                    </p:anim>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par>
                          <p:cTn id="101" fill="hold">
                            <p:stCondLst>
                              <p:cond delay="2000"/>
                            </p:stCondLst>
                            <p:childTnLst>
                              <p:par>
                                <p:cTn id="102" presetID="17"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ppt_x</p:attrName>
                                        </p:attrNameLst>
                                      </p:cBhvr>
                                      <p:tavLst>
                                        <p:tav tm="0">
                                          <p:val>
                                            <p:strVal val="#ppt_x-#ppt_w/2"/>
                                          </p:val>
                                        </p:tav>
                                        <p:tav tm="100000">
                                          <p:val>
                                            <p:strVal val="#ppt_x"/>
                                          </p:val>
                                        </p:tav>
                                      </p:tavLst>
                                    </p:anim>
                                    <p:anim calcmode="lin" valueType="num">
                                      <p:cBhvr>
                                        <p:cTn id="105" dur="500" fill="hold"/>
                                        <p:tgtEl>
                                          <p:spTgt spid="14"/>
                                        </p:tgtEl>
                                        <p:attrNameLst>
                                          <p:attrName>ppt_y</p:attrName>
                                        </p:attrNameLst>
                                      </p:cBhvr>
                                      <p:tavLst>
                                        <p:tav tm="0">
                                          <p:val>
                                            <p:strVal val="#ppt_y"/>
                                          </p:val>
                                        </p:tav>
                                        <p:tav tm="100000">
                                          <p:val>
                                            <p:strVal val="#ppt_y"/>
                                          </p:val>
                                        </p:tav>
                                      </p:tavLst>
                                    </p:anim>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strVal val="#ppt_h"/>
                                          </p:val>
                                        </p:tav>
                                        <p:tav tm="100000">
                                          <p:val>
                                            <p:strVal val="#ppt_h"/>
                                          </p:val>
                                        </p:tav>
                                      </p:tavLst>
                                    </p:anim>
                                  </p:childTnLst>
                                </p:cTn>
                              </p:par>
                            </p:childTnLst>
                          </p:cTn>
                        </p:par>
                        <p:par>
                          <p:cTn id="108" fill="hold">
                            <p:stCondLst>
                              <p:cond delay="2500"/>
                            </p:stCondLst>
                            <p:childTnLst>
                              <p:par>
                                <p:cTn id="109" presetID="53" presetClass="entr" presetSubtype="16" fill="hold" nodeType="afterEffect">
                                  <p:stCondLst>
                                    <p:cond delay="0"/>
                                  </p:stCondLst>
                                  <p:childTnLst>
                                    <p:set>
                                      <p:cBhvr>
                                        <p:cTn id="110" dur="1" fill="hold">
                                          <p:stCondLst>
                                            <p:cond delay="0"/>
                                          </p:stCondLst>
                                        </p:cTn>
                                        <p:tgtEl>
                                          <p:spTgt spid="2">
                                            <p:txEl>
                                              <p:pRg st="7" end="7"/>
                                            </p:txEl>
                                          </p:spTgt>
                                        </p:tgtEl>
                                        <p:attrNameLst>
                                          <p:attrName>style.visibility</p:attrName>
                                        </p:attrNameLst>
                                      </p:cBhvr>
                                      <p:to>
                                        <p:strVal val="visible"/>
                                      </p:to>
                                    </p:set>
                                    <p:anim calcmode="lin" valueType="num">
                                      <p:cBhvr>
                                        <p:cTn id="111"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112"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11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80368E-B91C-D125-D1EE-384020E0FDC5}"/>
              </a:ext>
            </a:extLst>
          </p:cNvPr>
          <p:cNvSpPr txBox="1"/>
          <p:nvPr/>
        </p:nvSpPr>
        <p:spPr>
          <a:xfrm>
            <a:off x="0" y="775020"/>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lv-LV" sz="11500" dirty="0">
                <a:ln w="0"/>
                <a:solidFill>
                  <a:srgbClr val="B0175F"/>
                </a:solidFill>
                <a:effectLst>
                  <a:outerShdw blurRad="38100" dist="25400" dir="5400000" algn="ctr" rotWithShape="0">
                    <a:srgbClr val="6E747A">
                      <a:alpha val="43000"/>
                    </a:srgbClr>
                  </a:outerShdw>
                </a:effectLst>
              </a:rPr>
              <a:t>DIEVA VĒSTĪJUMS</a:t>
            </a:r>
            <a:endParaRPr lang="es-ES" sz="11500" dirty="0">
              <a:ln w="0"/>
              <a:solidFill>
                <a:srgbClr val="B0175F"/>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6CAE4776-720B-E5F6-68A2-EC1F49EE8DB5}"/>
              </a:ext>
            </a:extLst>
          </p:cNvPr>
          <p:cNvSpPr txBox="1"/>
          <p:nvPr/>
        </p:nvSpPr>
        <p:spPr>
          <a:xfrm>
            <a:off x="1" y="5446097"/>
            <a:ext cx="8219974" cy="830997"/>
          </a:xfrm>
          <a:prstGeom prst="rect">
            <a:avLst/>
          </a:prstGeom>
          <a:noFill/>
        </p:spPr>
        <p:txBody>
          <a:bodyPr wrap="square">
            <a:spAutoFit/>
          </a:bodyPr>
          <a:lstStyle/>
          <a:p>
            <a:pPr algn="ctr"/>
            <a:r>
              <a:rPr lang="es-ES" sz="4800" dirty="0">
                <a:ln w="0"/>
                <a:solidFill>
                  <a:srgbClr val="33792F"/>
                </a:solidFill>
                <a:effectLst>
                  <a:outerShdw blurRad="38100" dist="25400" dir="5400000" algn="ctr" rotWithShape="0">
                    <a:srgbClr val="6E747A">
                      <a:alpha val="43000"/>
                    </a:srgbClr>
                  </a:outerShdw>
                </a:effectLst>
              </a:rPr>
              <a:t>(A</a:t>
            </a:r>
            <a:r>
              <a:rPr lang="lv-LV" sz="4800" dirty="0">
                <a:ln w="0"/>
                <a:solidFill>
                  <a:srgbClr val="33792F"/>
                </a:solidFill>
                <a:effectLst>
                  <a:outerShdw blurRad="38100" dist="25400" dir="5400000" algn="ctr" rotWithShape="0">
                    <a:srgbClr val="6E747A">
                      <a:alpha val="43000"/>
                    </a:srgbClr>
                  </a:outerShdw>
                </a:effectLst>
              </a:rPr>
              <a:t>tklāsmes </a:t>
            </a:r>
            <a:r>
              <a:rPr lang="es-ES" sz="4800" dirty="0">
                <a:ln w="0"/>
                <a:solidFill>
                  <a:srgbClr val="33792F"/>
                </a:solidFill>
                <a:effectLst>
                  <a:outerShdw blurRad="38100" dist="25400" dir="5400000" algn="ctr" rotWithShape="0">
                    <a:srgbClr val="6E747A">
                      <a:alpha val="43000"/>
                    </a:srgbClr>
                  </a:outerShdw>
                </a:effectLst>
              </a:rPr>
              <a:t>3:14-22)</a:t>
            </a:r>
          </a:p>
        </p:txBody>
      </p:sp>
    </p:spTree>
    <p:extLst>
      <p:ext uri="{BB962C8B-B14F-4D97-AF65-F5344CB8AC3E}">
        <p14:creationId xmlns:p14="http://schemas.microsoft.com/office/powerpoint/2010/main" val="111506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3B6E350-8C57-5B9C-B101-68124CD52889}"/>
              </a:ext>
            </a:extLst>
          </p:cNvPr>
          <p:cNvSpPr>
            <a:spLocks noGrp="1" noRot="1" noMove="1" noResize="1" noEditPoints="1" noAdjustHandles="1" noChangeArrowheads="1" noChangeShapeType="1"/>
          </p:cNvSpPr>
          <p:nvPr/>
        </p:nvSpPr>
        <p:spPr>
          <a:xfrm>
            <a:off x="0" y="0"/>
            <a:ext cx="7365300" cy="1768025"/>
          </a:xfrm>
          <a:prstGeom prst="rect">
            <a:avLst/>
          </a:prstGeom>
          <a:gradFill flip="none" rotWithShape="1">
            <a:gsLst>
              <a:gs pos="6200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FE9008E-BE6C-4A00-19C4-EEF42A2F4827}"/>
              </a:ext>
            </a:extLst>
          </p:cNvPr>
          <p:cNvSpPr txBox="1"/>
          <p:nvPr/>
        </p:nvSpPr>
        <p:spPr>
          <a:xfrm>
            <a:off x="1" y="-29496"/>
            <a:ext cx="7365300" cy="769441"/>
          </a:xfrm>
          <a:prstGeom prst="rect">
            <a:avLst/>
          </a:prstGeom>
          <a:noFill/>
        </p:spPr>
        <p:txBody>
          <a:bodyPr wrap="square">
            <a:spAutoFit/>
          </a:bodyPr>
          <a:lstStyle/>
          <a:p>
            <a:pPr algn="ctr"/>
            <a:r>
              <a:rPr lang="lv-LV"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rPr>
              <a:t>NOVĒRTĒJUMS</a:t>
            </a:r>
            <a:endParaRPr lang="es-ES"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7B7D9322-7126-B72A-E0CD-D5A21DE6104E}"/>
              </a:ext>
            </a:extLst>
          </p:cNvPr>
          <p:cNvSpPr txBox="1"/>
          <p:nvPr/>
        </p:nvSpPr>
        <p:spPr>
          <a:xfrm>
            <a:off x="292552" y="696628"/>
            <a:ext cx="6780195" cy="923330"/>
          </a:xfrm>
          <a:prstGeom prst="rect">
            <a:avLst/>
          </a:prstGeom>
          <a:noFill/>
        </p:spPr>
        <p:txBody>
          <a:bodyPr wrap="square">
            <a:spAutoFit/>
          </a:bodyPr>
          <a:lstStyle/>
          <a:p>
            <a:pPr algn="ctr"/>
            <a:r>
              <a:rPr lang="lv-LV"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“Tu saki: es esmu bagāts, un man ir pārpilnība, un man nevajag nenieka, bet tu nezini, ka tu esi nelaimīgs, nožēlojams, nabags, akls un kails” </a:t>
            </a:r>
            <a:r>
              <a:rPr lang="lv-LV"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(Atklāsmes 3:17)</a:t>
            </a:r>
          </a:p>
        </p:txBody>
      </p:sp>
      <p:sp>
        <p:nvSpPr>
          <p:cNvPr id="4" name="CuadroTexto 3">
            <a:extLst>
              <a:ext uri="{FF2B5EF4-FFF2-40B4-BE49-F238E27FC236}">
                <a16:creationId xmlns:a16="http://schemas.microsoft.com/office/drawing/2014/main" id="{B0161D01-84D6-9956-BDC4-9C660646BB55}"/>
              </a:ext>
            </a:extLst>
          </p:cNvPr>
          <p:cNvSpPr txBox="1"/>
          <p:nvPr/>
        </p:nvSpPr>
        <p:spPr>
          <a:xfrm>
            <a:off x="211157" y="1768025"/>
            <a:ext cx="7154143" cy="1323439"/>
          </a:xfrm>
          <a:prstGeom prst="rect">
            <a:avLst/>
          </a:prstGeom>
          <a:noFill/>
        </p:spPr>
        <p:txBody>
          <a:bodyPr wrap="square" rtlCol="0">
            <a:spAutoFit/>
          </a:bodyPr>
          <a:lstStyle/>
          <a:p>
            <a:pPr>
              <a:spcBef>
                <a:spcPts val="600"/>
              </a:spcBef>
            </a:pPr>
            <a:r>
              <a:rPr lang="lv-LV" sz="2000" b="1" dirty="0"/>
              <a:t>Septiņām draudzēm adresētā vēstule atspoguļo pasaules draudžu stāvokli no apustuļu laika līdz mūsdienām (Atkl. 2-3). Vēstulē mūsdienu draudzei (Lāodiķejai) Jēzus Sevi dēvē par „Āmen [Patiesību], uzticamu un patiesu Liecinieku” (Atkl. 3:14).</a:t>
            </a:r>
          </a:p>
        </p:txBody>
      </p:sp>
      <p:pic>
        <p:nvPicPr>
          <p:cNvPr id="6" name="Imagen 5" descr="Imagen que contiene tabla, lentes, hombre, sostener&#10;&#10;El contenido generado por IA puede ser incorrecto.">
            <a:extLst>
              <a:ext uri="{FF2B5EF4-FFF2-40B4-BE49-F238E27FC236}">
                <a16:creationId xmlns:a16="http://schemas.microsoft.com/office/drawing/2014/main" id="{206B8656-0B3A-F827-CDB1-0FAC418473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36731" y="168792"/>
            <a:ext cx="4522768" cy="3016121"/>
          </a:xfrm>
          <a:prstGeom prst="roundRect">
            <a:avLst>
              <a:gd name="adj" fmla="val 11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hombre sentado en el suelo&#10;&#10;El contenido generado por IA puede ser incorrecto.">
            <a:extLst>
              <a:ext uri="{FF2B5EF4-FFF2-40B4-BE49-F238E27FC236}">
                <a16:creationId xmlns:a16="http://schemas.microsoft.com/office/drawing/2014/main" id="{EDB3D725-EC83-9A9A-C9C8-8BB2B4B8F3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25733" y="3433932"/>
            <a:ext cx="2244558" cy="3280508"/>
          </a:xfrm>
          <a:prstGeom prst="round2DiagRect">
            <a:avLst>
              <a:gd name="adj1" fmla="val 897"/>
              <a:gd name="adj2" fmla="val 14018"/>
            </a:avLst>
          </a:prstGeom>
          <a:ln w="38100" cap="sq">
            <a:solidFill>
              <a:schemeClr val="accent2"/>
            </a:solidFill>
            <a:miter lim="800000"/>
          </a:ln>
          <a:effectLst>
            <a:outerShdw blurRad="50800" dist="38100" dir="2700000" algn="tl" rotWithShape="0">
              <a:prstClr val="black">
                <a:alpha val="40000"/>
              </a:prstClr>
            </a:outerShdw>
          </a:effectLst>
        </p:spPr>
      </p:pic>
      <p:pic>
        <p:nvPicPr>
          <p:cNvPr id="10" name="Imagen 9" descr="Un hombre en traje con la mano en la cara&#10;&#10;El contenido generado por IA puede ser incorrecto.">
            <a:extLst>
              <a:ext uri="{FF2B5EF4-FFF2-40B4-BE49-F238E27FC236}">
                <a16:creationId xmlns:a16="http://schemas.microsoft.com/office/drawing/2014/main" id="{1DDB1424-B823-4CFB-B445-371556E5BB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1997" y="3433932"/>
            <a:ext cx="2184400" cy="3276600"/>
          </a:xfrm>
          <a:prstGeom prst="round2DiagRect">
            <a:avLst>
              <a:gd name="adj1" fmla="val 16667"/>
              <a:gd name="adj2" fmla="val 0"/>
            </a:avLst>
          </a:prstGeom>
          <a:ln w="38100" cap="sq">
            <a:solidFill>
              <a:srgbClr val="DA00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91C7D5C7-46E2-ECB0-C016-90909F6A172A}"/>
              </a:ext>
            </a:extLst>
          </p:cNvPr>
          <p:cNvSpPr txBox="1"/>
          <p:nvPr/>
        </p:nvSpPr>
        <p:spPr>
          <a:xfrm>
            <a:off x="4900468" y="3319145"/>
            <a:ext cx="7291532" cy="707886"/>
          </a:xfrm>
          <a:prstGeom prst="rect">
            <a:avLst/>
          </a:prstGeom>
          <a:noFill/>
        </p:spPr>
        <p:txBody>
          <a:bodyPr wrap="square">
            <a:spAutoFit/>
          </a:bodyPr>
          <a:lstStyle/>
          <a:p>
            <a:pPr>
              <a:spcBef>
                <a:spcPts val="600"/>
              </a:spcBef>
            </a:pPr>
            <a:r>
              <a:rPr lang="lv-LV" sz="2000" b="1" dirty="0"/>
              <a:t>Paskatoties uz sevi, redzam savu patiesību: „Es esmu bagāts un man ir pārpilnība, un man nevajag nenieka” (Atkl. 3:17a).</a:t>
            </a:r>
          </a:p>
        </p:txBody>
      </p:sp>
      <p:sp>
        <p:nvSpPr>
          <p:cNvPr id="14" name="CuadroTexto 13">
            <a:extLst>
              <a:ext uri="{FF2B5EF4-FFF2-40B4-BE49-F238E27FC236}">
                <a16:creationId xmlns:a16="http://schemas.microsoft.com/office/drawing/2014/main" id="{75BB07C4-269A-E4FC-0453-B88FACB542EC}"/>
              </a:ext>
            </a:extLst>
          </p:cNvPr>
          <p:cNvSpPr txBox="1"/>
          <p:nvPr/>
        </p:nvSpPr>
        <p:spPr>
          <a:xfrm>
            <a:off x="4900467" y="5212479"/>
            <a:ext cx="4900758" cy="1631216"/>
          </a:xfrm>
          <a:prstGeom prst="rect">
            <a:avLst/>
          </a:prstGeom>
          <a:noFill/>
        </p:spPr>
        <p:txBody>
          <a:bodyPr wrap="square">
            <a:spAutoFit/>
          </a:bodyPr>
          <a:lstStyle/>
          <a:p>
            <a:pPr>
              <a:spcBef>
                <a:spcPts val="600"/>
              </a:spcBef>
            </a:pPr>
            <a:r>
              <a:rPr lang="lv-LV" sz="2000" b="1" noProof="0" dirty="0"/>
              <a:t>Tagad ir pienācis laiks novērtēt sevi. Vai  apzinos, kas man patiesi pieder un kas man vēl ir nepieciešams? Cik daudz esmu izaudzis savās attiecībās ar Jēzu? Vai es mainos uz labo pusi?</a:t>
            </a:r>
          </a:p>
        </p:txBody>
      </p:sp>
      <p:sp>
        <p:nvSpPr>
          <p:cNvPr id="16" name="CuadroTexto 15">
            <a:extLst>
              <a:ext uri="{FF2B5EF4-FFF2-40B4-BE49-F238E27FC236}">
                <a16:creationId xmlns:a16="http://schemas.microsoft.com/office/drawing/2014/main" id="{780078B0-259F-FDE1-77AA-48AC7BA2AD4F}"/>
              </a:ext>
            </a:extLst>
          </p:cNvPr>
          <p:cNvSpPr txBox="1"/>
          <p:nvPr/>
        </p:nvSpPr>
        <p:spPr>
          <a:xfrm>
            <a:off x="4900468" y="4146069"/>
            <a:ext cx="4900758" cy="1015663"/>
          </a:xfrm>
          <a:prstGeom prst="rect">
            <a:avLst/>
          </a:prstGeom>
          <a:noFill/>
        </p:spPr>
        <p:txBody>
          <a:bodyPr wrap="square">
            <a:spAutoFit/>
          </a:bodyPr>
          <a:lstStyle/>
          <a:p>
            <a:pPr>
              <a:spcBef>
                <a:spcPts val="600"/>
              </a:spcBef>
            </a:pPr>
            <a:r>
              <a:rPr lang="lv-LV" sz="2000" b="1" noProof="0" dirty="0"/>
              <a:t>Bet Jēzus patiesībā redz, mūsu realitāti: „Tu esi nelaimīgs, nožēlojams, nabags, akls un kails” (Atkl. 3:17b).</a:t>
            </a:r>
          </a:p>
        </p:txBody>
      </p:sp>
      <p:pic>
        <p:nvPicPr>
          <p:cNvPr id="18" name="Imagen 17" descr="Hombre sentado en una silla&#10;&#10;El contenido generado por IA puede ser incorrecto.">
            <a:extLst>
              <a:ext uri="{FF2B5EF4-FFF2-40B4-BE49-F238E27FC236}">
                <a16:creationId xmlns:a16="http://schemas.microsoft.com/office/drawing/2014/main" id="{FD553147-BFAA-A922-A90B-784FF44C08F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670"/>
          <a:stretch>
            <a:fillRect/>
          </a:stretch>
        </p:blipFill>
        <p:spPr>
          <a:xfrm>
            <a:off x="9931400" y="4213444"/>
            <a:ext cx="2136075" cy="2497088"/>
          </a:xfrm>
          <a:prstGeom prst="rect">
            <a:avLst/>
          </a:prstGeom>
          <a:effectLst>
            <a:innerShdw blurRad="114300">
              <a:prstClr val="black"/>
            </a:innerShdw>
          </a:effectLst>
        </p:spPr>
      </p:pic>
    </p:spTree>
    <p:extLst>
      <p:ext uri="{BB962C8B-B14F-4D97-AF65-F5344CB8AC3E}">
        <p14:creationId xmlns:p14="http://schemas.microsoft.com/office/powerpoint/2010/main" val="343308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in)">
                                      <p:cBhvr>
                                        <p:cTn id="50" dur="750"/>
                                        <p:tgtEl>
                                          <p:spTgt spid="18"/>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93D7C22-86B0-5ABB-59E0-5CB74B344341}"/>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C27A1A4A-B0DB-4C02-57BA-E80B8424D9BE}"/>
              </a:ext>
            </a:extLst>
          </p:cNvPr>
          <p:cNvSpPr>
            <a:spLocks noGrp="1" noRot="1" noMove="1" noResize="1" noEditPoints="1" noAdjustHandles="1" noChangeArrowheads="1" noChangeShapeType="1"/>
          </p:cNvSpPr>
          <p:nvPr/>
        </p:nvSpPr>
        <p:spPr>
          <a:xfrm>
            <a:off x="2686050" y="0"/>
            <a:ext cx="9505949" cy="1746145"/>
          </a:xfrm>
          <a:prstGeom prst="rect">
            <a:avLst/>
          </a:prstGeom>
          <a:gradFill>
            <a:gsLst>
              <a:gs pos="60000">
                <a:schemeClr val="accent2">
                  <a:lumMod val="20000"/>
                  <a:lumOff val="80000"/>
                </a:schemeClr>
              </a:gs>
              <a:gs pos="63000">
                <a:srgbClr val="8179AB"/>
              </a:gs>
              <a:gs pos="100000">
                <a:srgbClr val="8179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descr="Un dibujo de una persona&#10;&#10;El contenido generado por IA puede ser incorrecto.">
            <a:extLst>
              <a:ext uri="{FF2B5EF4-FFF2-40B4-BE49-F238E27FC236}">
                <a16:creationId xmlns:a16="http://schemas.microsoft.com/office/drawing/2014/main" id="{A74252BF-2B02-A1F7-237A-7ACABD2D9F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145" y="153935"/>
            <a:ext cx="2693891" cy="225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7B0FEDB3-6784-F5F6-E837-673D381295CA}"/>
              </a:ext>
            </a:extLst>
          </p:cNvPr>
          <p:cNvSpPr txBox="1"/>
          <p:nvPr/>
        </p:nvSpPr>
        <p:spPr>
          <a:xfrm>
            <a:off x="2686051" y="0"/>
            <a:ext cx="950595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lv-LV" sz="4400" b="1" spc="10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RISINĀJUMS</a:t>
            </a:r>
            <a:endParaRPr lang="es-ES" sz="4400" b="1" spc="10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1380D5A2-530C-651C-3AE0-18E95BB05B50}"/>
              </a:ext>
            </a:extLst>
          </p:cNvPr>
          <p:cNvSpPr txBox="1"/>
          <p:nvPr/>
        </p:nvSpPr>
        <p:spPr>
          <a:xfrm>
            <a:off x="2783452" y="744729"/>
            <a:ext cx="9324975" cy="923330"/>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a:t>
            </a:r>
            <a:r>
              <a:rPr lang="lv-LV" b="1" dirty="0">
                <a:solidFill>
                  <a:schemeClr val="accent5">
                    <a:lumMod val="50000"/>
                  </a:schemeClr>
                </a:solidFill>
                <a:latin typeface="Comic Sans MS" panose="030F0702030302020204" pitchFamily="66" charset="0"/>
              </a:rPr>
              <a:t>Es tev došu padomu: pērc no Manis zeltu, uguns kvēlē kausētu, lai tu būtu bagāts, un baltas drēbes, lai tu apsegtos un tava kailuma kauns neatklātos, un acu zāles tavas acis svaidīt, lai tu kļūtu redzīgs</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(A</a:t>
            </a:r>
            <a:r>
              <a:rPr lang="lv-LV" sz="1400" b="1" dirty="0">
                <a:solidFill>
                  <a:schemeClr val="accent5">
                    <a:lumMod val="50000"/>
                  </a:schemeClr>
                </a:solidFill>
                <a:latin typeface="Comic Sans MS" panose="030F0702030302020204" pitchFamily="66" charset="0"/>
              </a:rPr>
              <a:t>tklāsmes </a:t>
            </a:r>
            <a:r>
              <a:rPr lang="es-ES" sz="1400" b="1" dirty="0">
                <a:solidFill>
                  <a:schemeClr val="accent5">
                    <a:lumMod val="50000"/>
                  </a:schemeClr>
                </a:solidFill>
                <a:latin typeface="Comic Sans MS" panose="030F0702030302020204" pitchFamily="66" charset="0"/>
              </a:rPr>
              <a:t>3:18)</a:t>
            </a:r>
          </a:p>
        </p:txBody>
      </p:sp>
      <p:sp>
        <p:nvSpPr>
          <p:cNvPr id="8" name="CuadroTexto 7">
            <a:extLst>
              <a:ext uri="{FF2B5EF4-FFF2-40B4-BE49-F238E27FC236}">
                <a16:creationId xmlns:a16="http://schemas.microsoft.com/office/drawing/2014/main" id="{C1445B1D-8B00-D797-E05F-24188BAAFB07}"/>
              </a:ext>
            </a:extLst>
          </p:cNvPr>
          <p:cNvSpPr txBox="1"/>
          <p:nvPr/>
        </p:nvSpPr>
        <p:spPr>
          <a:xfrm>
            <a:off x="2686051" y="1775577"/>
            <a:ext cx="9505950" cy="707886"/>
          </a:xfrm>
          <a:prstGeom prst="rect">
            <a:avLst/>
          </a:prstGeom>
          <a:noFill/>
        </p:spPr>
        <p:txBody>
          <a:bodyPr wrap="square" rtlCol="0">
            <a:spAutoFit/>
          </a:bodyPr>
          <a:lstStyle/>
          <a:p>
            <a:pPr>
              <a:spcBef>
                <a:spcPts val="600"/>
              </a:spcBef>
            </a:pPr>
            <a:r>
              <a:rPr lang="lv-LV" sz="2000" b="1" noProof="0" dirty="0"/>
              <a:t>Tā kā apmierinātība ar savu situāciju rada apātiju (vēsumu), Jēzus mums iesaka trīs lietas:</a:t>
            </a:r>
          </a:p>
        </p:txBody>
      </p:sp>
      <p:graphicFrame>
        <p:nvGraphicFramePr>
          <p:cNvPr id="18" name="Diagrama 17">
            <a:extLst>
              <a:ext uri="{FF2B5EF4-FFF2-40B4-BE49-F238E27FC236}">
                <a16:creationId xmlns:a16="http://schemas.microsoft.com/office/drawing/2014/main" id="{1B491CD9-D59B-EB6B-4EB7-36E14C38B85A}"/>
              </a:ext>
            </a:extLst>
          </p:cNvPr>
          <p:cNvGraphicFramePr/>
          <p:nvPr>
            <p:extLst>
              <p:ext uri="{D42A27DB-BD31-4B8C-83A1-F6EECF244321}">
                <p14:modId xmlns:p14="http://schemas.microsoft.com/office/powerpoint/2010/main" val="3270527438"/>
              </p:ext>
            </p:extLst>
          </p:nvPr>
        </p:nvGraphicFramePr>
        <p:xfrm>
          <a:off x="280220" y="2502067"/>
          <a:ext cx="4744064" cy="4183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a16="http://schemas.microsoft.com/office/drawing/2014/main" id="{044C5969-A23F-C26C-99D2-7F9500ED7978}"/>
              </a:ext>
            </a:extLst>
          </p:cNvPr>
          <p:cNvGraphicFramePr/>
          <p:nvPr>
            <p:extLst>
              <p:ext uri="{D42A27DB-BD31-4B8C-83A1-F6EECF244321}">
                <p14:modId xmlns:p14="http://schemas.microsoft.com/office/powerpoint/2010/main" val="1049896174"/>
              </p:ext>
            </p:extLst>
          </p:nvPr>
        </p:nvGraphicFramePr>
        <p:xfrm>
          <a:off x="5171771" y="2502068"/>
          <a:ext cx="3746087" cy="41838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a16="http://schemas.microsoft.com/office/drawing/2014/main" id="{73CC3B52-D738-D799-F145-52DC43D6EEA0}"/>
              </a:ext>
            </a:extLst>
          </p:cNvPr>
          <p:cNvGraphicFramePr/>
          <p:nvPr>
            <p:extLst>
              <p:ext uri="{D42A27DB-BD31-4B8C-83A1-F6EECF244321}">
                <p14:modId xmlns:p14="http://schemas.microsoft.com/office/powerpoint/2010/main" val="2981312045"/>
              </p:ext>
            </p:extLst>
          </p:nvPr>
        </p:nvGraphicFramePr>
        <p:xfrm>
          <a:off x="8819374" y="2502067"/>
          <a:ext cx="3289053" cy="41838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486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33" dur="1000"/>
                                        <p:tgtEl>
                                          <p:spTgt spid="18">
                                            <p:graphicEl>
                                              <a:dgm id="{2BE5E718-CEB5-491D-9AD5-8D7C725915EA}"/>
                                            </p:graphicEl>
                                          </p:spTgt>
                                        </p:tgtEl>
                                      </p:cBhvr>
                                    </p:animEffect>
                                    <p:anim calcmode="lin" valueType="num">
                                      <p:cBhvr>
                                        <p:cTn id="34"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39" dur="1000"/>
                                        <p:tgtEl>
                                          <p:spTgt spid="18">
                                            <p:graphicEl>
                                              <a:dgm id="{A9DC3890-2F1C-4339-9B26-1F22E4D6783C}"/>
                                            </p:graphicEl>
                                          </p:spTgt>
                                        </p:tgtEl>
                                      </p:cBhvr>
                                    </p:animEffect>
                                    <p:anim calcmode="lin" valueType="num">
                                      <p:cBhvr>
                                        <p:cTn id="40"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45" dur="1000"/>
                                        <p:tgtEl>
                                          <p:spTgt spid="18">
                                            <p:graphicEl>
                                              <a:dgm id="{10C5EEBE-B0F8-415F-9669-66275EFF5A07}"/>
                                            </p:graphicEl>
                                          </p:spTgt>
                                        </p:tgtEl>
                                      </p:cBhvr>
                                    </p:animEffect>
                                    <p:anim calcmode="lin" valueType="num">
                                      <p:cBhvr>
                                        <p:cTn id="46"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53"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54"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55" dur="500"/>
                                        <p:tgtEl>
                                          <p:spTgt spid="18">
                                            <p:graphicEl>
                                              <a:dgm id="{28E1BD37-E2A3-48C9-B0D5-AA69475F422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60" dur="1000"/>
                                        <p:tgtEl>
                                          <p:spTgt spid="19">
                                            <p:graphicEl>
                                              <a:dgm id="{8E34E517-EA48-41E0-A50E-BF2C021E6CB4}"/>
                                            </p:graphicEl>
                                          </p:spTgt>
                                        </p:tgtEl>
                                      </p:cBhvr>
                                    </p:animEffect>
                                    <p:anim calcmode="lin" valueType="num">
                                      <p:cBhvr>
                                        <p:cTn id="61"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66" dur="1000"/>
                                        <p:tgtEl>
                                          <p:spTgt spid="19">
                                            <p:graphicEl>
                                              <a:dgm id="{6805B210-44CA-4A30-BF26-2DFCBD1223E3}"/>
                                            </p:graphicEl>
                                          </p:spTgt>
                                        </p:tgtEl>
                                      </p:cBhvr>
                                    </p:animEffect>
                                    <p:anim calcmode="lin" valueType="num">
                                      <p:cBhvr>
                                        <p:cTn id="67"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72" dur="1000"/>
                                        <p:tgtEl>
                                          <p:spTgt spid="19">
                                            <p:graphicEl>
                                              <a:dgm id="{793D965F-77CB-4830-98B7-9C2F5484B8FA}"/>
                                            </p:graphicEl>
                                          </p:spTgt>
                                        </p:tgtEl>
                                      </p:cBhvr>
                                    </p:animEffect>
                                    <p:anim calcmode="lin" valueType="num">
                                      <p:cBhvr>
                                        <p:cTn id="73"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80"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81"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82" dur="500"/>
                                        <p:tgtEl>
                                          <p:spTgt spid="19">
                                            <p:graphicEl>
                                              <a:dgm id="{DAE80C00-F3B6-4F1A-85AE-64E63077D46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87" dur="1000"/>
                                        <p:tgtEl>
                                          <p:spTgt spid="20">
                                            <p:graphicEl>
                                              <a:dgm id="{F83415F4-ADED-4FAF-8BB4-1D211254539B}"/>
                                            </p:graphicEl>
                                          </p:spTgt>
                                        </p:tgtEl>
                                      </p:cBhvr>
                                    </p:animEffect>
                                    <p:anim calcmode="lin" valueType="num">
                                      <p:cBhvr>
                                        <p:cTn id="88"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93" dur="1000"/>
                                        <p:tgtEl>
                                          <p:spTgt spid="20">
                                            <p:graphicEl>
                                              <a:dgm id="{5DDBC0D4-80F9-47AA-A951-1D070173AFB6}"/>
                                            </p:graphicEl>
                                          </p:spTgt>
                                        </p:tgtEl>
                                      </p:cBhvr>
                                    </p:animEffect>
                                    <p:anim calcmode="lin" valueType="num">
                                      <p:cBhvr>
                                        <p:cTn id="94"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99" dur="1000"/>
                                        <p:tgtEl>
                                          <p:spTgt spid="20">
                                            <p:graphicEl>
                                              <a:dgm id="{E987A411-ADF2-4352-9A3E-5F896F6B1B68}"/>
                                            </p:graphicEl>
                                          </p:spTgt>
                                        </p:tgtEl>
                                      </p:cBhvr>
                                    </p:animEffect>
                                    <p:anim calcmode="lin" valueType="num">
                                      <p:cBhvr>
                                        <p:cTn id="100"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107"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108"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109"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CBB92C-65EB-3E58-CAF6-232FBF18EDBD}"/>
              </a:ext>
            </a:extLst>
          </p:cNvPr>
          <p:cNvSpPr txBox="1"/>
          <p:nvPr/>
        </p:nvSpPr>
        <p:spPr>
          <a:xfrm>
            <a:off x="0" y="-68824"/>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1000" dirty="0">
                <a:ln/>
                <a:solidFill>
                  <a:srgbClr val="9A0000"/>
                </a:solidFill>
                <a:effectLst>
                  <a:outerShdw blurRad="38100" dist="38100" dir="2700000" algn="tl">
                    <a:srgbClr val="000000">
                      <a:alpha val="43137"/>
                    </a:srgbClr>
                  </a:outerShdw>
                </a:effectLst>
              </a:rPr>
              <a:t>RE</a:t>
            </a:r>
            <a:r>
              <a:rPr lang="lv-LV" sz="4400" b="1" spc="1000" dirty="0">
                <a:ln/>
                <a:solidFill>
                  <a:srgbClr val="9A0000"/>
                </a:solidFill>
                <a:effectLst>
                  <a:outerShdw blurRad="38100" dist="38100" dir="2700000" algn="tl">
                    <a:srgbClr val="000000">
                      <a:alpha val="43137"/>
                    </a:srgbClr>
                  </a:outerShdw>
                </a:effectLst>
              </a:rPr>
              <a:t>ZULTĀTS</a:t>
            </a:r>
            <a:endParaRPr lang="es-ES" sz="4400" b="1" spc="1000" dirty="0">
              <a:ln/>
              <a:solidFill>
                <a:srgbClr val="9A0000"/>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E4BCCD5C-4172-42CC-60B3-53D32C94DF74}"/>
              </a:ext>
            </a:extLst>
          </p:cNvPr>
          <p:cNvSpPr txBox="1"/>
          <p:nvPr/>
        </p:nvSpPr>
        <p:spPr>
          <a:xfrm>
            <a:off x="1552574" y="674498"/>
            <a:ext cx="10195729" cy="646331"/>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FFF00"/>
                </a:solidFill>
                <a:effectLst>
                  <a:outerShdw blurRad="38100" dist="38100" dir="2700000" algn="tl">
                    <a:srgbClr val="000000">
                      <a:alpha val="43137"/>
                    </a:srgbClr>
                  </a:outerShdw>
                </a:effectLst>
                <a:latin typeface="Comic Sans MS" panose="030F0702030302020204" pitchFamily="66" charset="0"/>
              </a:rPr>
              <a:t>Redzi, Es stāvu durvju priekšā un klaudzinu. Ja kas dzird Manu balsi un durvis atdara, Es ieiešu pie viņa un turēšu ar viņu mielastu, un viņš ar Mani.</a:t>
            </a: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a:t>
            </a:r>
            <a:r>
              <a:rPr lang="lv-LV" sz="1400" b="1" dirty="0">
                <a:solidFill>
                  <a:srgbClr val="FFFF00"/>
                </a:solidFill>
                <a:effectLst>
                  <a:outerShdw blurRad="38100" dist="38100" dir="2700000" algn="tl">
                    <a:srgbClr val="000000">
                      <a:alpha val="43137"/>
                    </a:srgbClr>
                  </a:outerShdw>
                </a:effectLst>
                <a:latin typeface="Comic Sans MS" panose="030F0702030302020204" pitchFamily="66" charset="0"/>
              </a:rPr>
              <a:t>tklāsmes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3:20)</a:t>
            </a:r>
          </a:p>
        </p:txBody>
      </p:sp>
      <p:sp>
        <p:nvSpPr>
          <p:cNvPr id="6" name="CuadroTexto 5">
            <a:extLst>
              <a:ext uri="{FF2B5EF4-FFF2-40B4-BE49-F238E27FC236}">
                <a16:creationId xmlns:a16="http://schemas.microsoft.com/office/drawing/2014/main" id="{22829ADF-8BCB-B96C-C4D4-37F19020841F}"/>
              </a:ext>
            </a:extLst>
          </p:cNvPr>
          <p:cNvSpPr txBox="1"/>
          <p:nvPr/>
        </p:nvSpPr>
        <p:spPr>
          <a:xfrm>
            <a:off x="213741" y="1576287"/>
            <a:ext cx="7458278" cy="1323439"/>
          </a:xfrm>
          <a:prstGeom prst="rect">
            <a:avLst/>
          </a:prstGeom>
          <a:noFill/>
        </p:spPr>
        <p:txBody>
          <a:bodyPr wrap="square" rtlCol="0">
            <a:spAutoFit/>
          </a:bodyPr>
          <a:lstStyle/>
          <a:p>
            <a:pPr>
              <a:spcBef>
                <a:spcPts val="600"/>
              </a:spcBef>
            </a:pPr>
            <a:r>
              <a:rPr lang="lv-LV" sz="2000" b="1" noProof="0" dirty="0">
                <a:solidFill>
                  <a:schemeClr val="bg1"/>
                </a:solidFill>
                <a:effectLst>
                  <a:outerShdw blurRad="38100" dist="38100" dir="2700000" algn="tl">
                    <a:srgbClr val="000000">
                      <a:alpha val="43137"/>
                    </a:srgbClr>
                  </a:outerShdw>
                </a:effectLst>
              </a:rPr>
              <a:t>Ir problēma. Es jūtos garīgi labi, bet Jēzus vēlas mani uzlabot. Tomēr, ja es neapzināšos savu nepieciešamību mainīties, es nekad nemainīšos. Es nekad nevēlēšos iegādāties to, ko jau uzskatu par savu.</a:t>
            </a: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id="{6E45E3E0-F1AD-5BA1-338A-A02272D314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7820841" y="1512763"/>
            <a:ext cx="4177082" cy="5247590"/>
          </a:xfrm>
          <a:prstGeom prst="rect">
            <a:avLst/>
          </a:prstGeom>
          <a:solidFill>
            <a:srgbClr val="FFFFFF">
              <a:shade val="85000"/>
            </a:srgbClr>
          </a:solidFill>
          <a:ln w="88900" cap="sq">
            <a:solidFill>
              <a:srgbClr val="9FD6E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361A028-8827-6D26-FFB0-C64077C0CFFF}"/>
              </a:ext>
            </a:extLst>
          </p:cNvPr>
          <p:cNvSpPr txBox="1"/>
          <p:nvPr/>
        </p:nvSpPr>
        <p:spPr>
          <a:xfrm>
            <a:off x="194076" y="5612079"/>
            <a:ext cx="7477943" cy="1015663"/>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Jēzus klauvē pie manas sirds durvīm un pacietīgi gaida. Viņš netraucē manu dzīvi, lai piespiestu mani veidot attiecības ar Viņu. Lēmums atvērt durvis ir jāidara man pašam.</a:t>
            </a:r>
          </a:p>
        </p:txBody>
      </p:sp>
      <p:sp>
        <p:nvSpPr>
          <p:cNvPr id="9" name="CuadroTexto 8">
            <a:extLst>
              <a:ext uri="{FF2B5EF4-FFF2-40B4-BE49-F238E27FC236}">
                <a16:creationId xmlns:a16="http://schemas.microsoft.com/office/drawing/2014/main" id="{D7CF9460-3BA7-0CC7-F4FC-CEEC531CBCF6}"/>
              </a:ext>
            </a:extLst>
          </p:cNvPr>
          <p:cNvSpPr txBox="1"/>
          <p:nvPr/>
        </p:nvSpPr>
        <p:spPr>
          <a:xfrm>
            <a:off x="213740" y="3856446"/>
            <a:ext cx="7458277" cy="1631216"/>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Jēzus pārmetumi un sodi ne vienmēr var būt negatīvi. Viņš vairāk mīl dialogu. Viņš vēlas mierīgi sēdēt kopā ar mums, lai sarunātos... „Lūk, Es stāvu pie durvīm un klaudzinu; ja kāds dzird manu balsi un durvis atver, Es ieiešu pie viņa un turēšu ar viņu mielastu, un viņš ar Mani” (Atkl. 3:20).</a:t>
            </a:r>
          </a:p>
        </p:txBody>
      </p:sp>
      <p:sp>
        <p:nvSpPr>
          <p:cNvPr id="11" name="CuadroTexto 10">
            <a:extLst>
              <a:ext uri="{FF2B5EF4-FFF2-40B4-BE49-F238E27FC236}">
                <a16:creationId xmlns:a16="http://schemas.microsoft.com/office/drawing/2014/main" id="{D42E1793-AB39-CB92-4D6F-54157F255C62}"/>
              </a:ext>
            </a:extLst>
          </p:cNvPr>
          <p:cNvSpPr txBox="1"/>
          <p:nvPr/>
        </p:nvSpPr>
        <p:spPr>
          <a:xfrm>
            <a:off x="213738" y="3024143"/>
            <a:ext cx="7458276" cy="707886"/>
          </a:xfrm>
          <a:prstGeom prst="rect">
            <a:avLst/>
          </a:prstGeom>
          <a:noFill/>
        </p:spPr>
        <p:txBody>
          <a:bodyPr wrap="square">
            <a:spAutoFit/>
          </a:bodyPr>
          <a:lstStyle/>
          <a:p>
            <a:pPr>
              <a:spcBef>
                <a:spcPts val="600"/>
              </a:spcBef>
            </a:pPr>
            <a:r>
              <a:rPr lang="lv-LV" sz="2000" b="1" noProof="0" dirty="0">
                <a:solidFill>
                  <a:schemeClr val="bg1"/>
                </a:solidFill>
                <a:effectLst>
                  <a:outerShdw blurRad="38100" dist="38100" dir="2700000" algn="tl">
                    <a:srgbClr val="000000">
                      <a:alpha val="43137"/>
                    </a:srgbClr>
                  </a:outerShdw>
                </a:effectLst>
              </a:rPr>
              <a:t>Lai to atrisinātu, Jēzum ir savas metodes: „Es pārmācu un sodu visus, kurus mīlu”, un piebilst: „Nožēlojiet!” (Atkl. 3:19).</a:t>
            </a:r>
          </a:p>
        </p:txBody>
      </p:sp>
    </p:spTree>
    <p:extLst>
      <p:ext uri="{BB962C8B-B14F-4D97-AF65-F5344CB8AC3E}">
        <p14:creationId xmlns:p14="http://schemas.microsoft.com/office/powerpoint/2010/main" val="134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par>
                                <p:cTn id="30" presetID="14" presetClass="entr" presetSubtype="5"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lum/>
          </a:blip>
          <a:srcRect/>
          <a:stretch>
            <a:fillRect/>
          </a:stretch>
        </a:blipFill>
        <a:effectLst/>
      </p:bgPr>
    </p:bg>
    <p:spTree>
      <p:nvGrpSpPr>
        <p:cNvPr id="1" name="">
          <a:extLst>
            <a:ext uri="{FF2B5EF4-FFF2-40B4-BE49-F238E27FC236}">
              <a16:creationId xmlns:a16="http://schemas.microsoft.com/office/drawing/2014/main" id="{F2E79CF9-0187-CF52-75C5-AC3E595287E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FB149576-598E-0DC6-1990-F6224DCFACA4}"/>
              </a:ext>
            </a:extLst>
          </p:cNvPr>
          <p:cNvSpPr>
            <a:spLocks noGrp="1" noRot="1" noMove="1" noResize="1" noEditPoints="1" noAdjustHandles="1" noChangeArrowheads="1" noChangeShapeType="1"/>
          </p:cNvSpPr>
          <p:nvPr/>
        </p:nvSpPr>
        <p:spPr>
          <a:xfrm>
            <a:off x="0" y="0"/>
            <a:ext cx="12192000" cy="1265753"/>
          </a:xfrm>
          <a:prstGeom prst="rect">
            <a:avLst/>
          </a:prstGeom>
          <a:blipFill dpi="0"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DF0FA9E-112E-B965-C7FE-B3A50B49BFC6}"/>
              </a:ext>
            </a:extLst>
          </p:cNvPr>
          <p:cNvSpPr txBox="1"/>
          <p:nvPr/>
        </p:nvSpPr>
        <p:spPr>
          <a:xfrm>
            <a:off x="0" y="-19664"/>
            <a:ext cx="12192000"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lv-LV" sz="4400" b="1" spc="1000" dirty="0">
                <a:ln w="6600">
                  <a:solidFill>
                    <a:srgbClr val="547D11"/>
                  </a:solidFill>
                  <a:prstDash val="solid"/>
                </a:ln>
                <a:solidFill>
                  <a:srgbClr val="FFFFFF"/>
                </a:solidFill>
                <a:effectLst>
                  <a:outerShdw dist="38100" dir="2700000" algn="tl" rotWithShape="0">
                    <a:srgbClr val="547D11"/>
                  </a:outerShdw>
                </a:effectLst>
              </a:rPr>
              <a:t>ATALGOJUMS</a:t>
            </a:r>
            <a:endParaRPr lang="es-ES" sz="4400" b="1" spc="1000" dirty="0">
              <a:ln w="6600">
                <a:solidFill>
                  <a:srgbClr val="547D11"/>
                </a:solidFill>
                <a:prstDash val="solid"/>
              </a:ln>
              <a:solidFill>
                <a:srgbClr val="FFFFFF"/>
              </a:solidFill>
              <a:effectLst>
                <a:outerShdw dist="38100" dir="2700000" algn="tl" rotWithShape="0">
                  <a:srgbClr val="547D11"/>
                </a:outerShdw>
              </a:effectLst>
            </a:endParaRPr>
          </a:p>
        </p:txBody>
      </p:sp>
      <p:sp>
        <p:nvSpPr>
          <p:cNvPr id="5" name="CuadroTexto 4">
            <a:extLst>
              <a:ext uri="{FF2B5EF4-FFF2-40B4-BE49-F238E27FC236}">
                <a16:creationId xmlns:a16="http://schemas.microsoft.com/office/drawing/2014/main" id="{822B08B5-03F1-7D10-2A0D-78868031B585}"/>
              </a:ext>
            </a:extLst>
          </p:cNvPr>
          <p:cNvSpPr txBox="1"/>
          <p:nvPr/>
        </p:nvSpPr>
        <p:spPr>
          <a:xfrm>
            <a:off x="1238250" y="589926"/>
            <a:ext cx="97155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652F00"/>
                </a:solidFill>
                <a:latin typeface="Comic Sans MS" panose="030F0702030302020204" pitchFamily="66" charset="0"/>
              </a:rPr>
              <a:t>“</a:t>
            </a:r>
            <a:r>
              <a:rPr lang="lv-LV" b="1" dirty="0">
                <a:solidFill>
                  <a:srgbClr val="652F00"/>
                </a:solidFill>
                <a:latin typeface="Comic Sans MS" panose="030F0702030302020204" pitchFamily="66" charset="0"/>
              </a:rPr>
              <a:t>Tam, kas uzvar, Es došu sēdēt pie Manis uz Mana goda krēsla, tā, kā Es esmu uzvarējis un sēdu pie Mana Tēva uz Viņa goda krēsla.</a:t>
            </a:r>
            <a:r>
              <a:rPr lang="es-ES" b="1" dirty="0">
                <a:solidFill>
                  <a:srgbClr val="652F00"/>
                </a:solidFill>
                <a:latin typeface="Comic Sans MS" panose="030F0702030302020204" pitchFamily="66" charset="0"/>
              </a:rPr>
              <a:t>” </a:t>
            </a:r>
            <a:r>
              <a:rPr lang="es-ES" sz="1400" b="1" dirty="0">
                <a:solidFill>
                  <a:srgbClr val="652F00"/>
                </a:solidFill>
                <a:latin typeface="Comic Sans MS" panose="030F0702030302020204" pitchFamily="66" charset="0"/>
              </a:rPr>
              <a:t>(A</a:t>
            </a:r>
            <a:r>
              <a:rPr lang="lv-LV" sz="1400" b="1" dirty="0">
                <a:solidFill>
                  <a:srgbClr val="652F00"/>
                </a:solidFill>
                <a:latin typeface="Comic Sans MS" panose="030F0702030302020204" pitchFamily="66" charset="0"/>
              </a:rPr>
              <a:t>tklāsmees</a:t>
            </a:r>
            <a:r>
              <a:rPr lang="es-ES" sz="1400" b="1" dirty="0">
                <a:solidFill>
                  <a:srgbClr val="652F00"/>
                </a:solidFill>
                <a:latin typeface="Comic Sans MS" panose="030F0702030302020204" pitchFamily="66" charset="0"/>
              </a:rPr>
              <a:t> 3:21)</a:t>
            </a:r>
          </a:p>
        </p:txBody>
      </p:sp>
      <p:sp>
        <p:nvSpPr>
          <p:cNvPr id="6" name="CuadroTexto 5">
            <a:extLst>
              <a:ext uri="{FF2B5EF4-FFF2-40B4-BE49-F238E27FC236}">
                <a16:creationId xmlns:a16="http://schemas.microsoft.com/office/drawing/2014/main" id="{8E5C6960-1860-D76D-4B0B-11C89FA21BEC}"/>
              </a:ext>
            </a:extLst>
          </p:cNvPr>
          <p:cNvSpPr txBox="1"/>
          <p:nvPr/>
        </p:nvSpPr>
        <p:spPr>
          <a:xfrm>
            <a:off x="314326" y="1321188"/>
            <a:ext cx="7809396" cy="1631216"/>
          </a:xfrm>
          <a:prstGeom prst="rect">
            <a:avLst/>
          </a:prstGeom>
          <a:noFill/>
        </p:spPr>
        <p:txBody>
          <a:bodyPr wrap="square" rtlCol="0">
            <a:spAutoFit/>
          </a:bodyPr>
          <a:lstStyle/>
          <a:p>
            <a:pPr>
              <a:spcBef>
                <a:spcPts val="600"/>
              </a:spcBef>
            </a:pPr>
            <a:r>
              <a:rPr lang="lv-LV" sz="2000" b="1" dirty="0"/>
              <a:t>Jēzus zina, ka ceļš nav viegls. Viņš zina par mūsu centieniem iegādāties zeltu, drēbes un acu zāles. Viņš zina par mūsu cīņām, lai atmestu vienaldzību, atvērtu durvis un veidotu attiecības ar Viņu. Tāpēc Viņš mums saka: Tu vari uzvarēt, kā Es Esmu uzvarējis (Atkl. 3:21)!</a:t>
            </a:r>
          </a:p>
        </p:txBody>
      </p:sp>
      <p:graphicFrame>
        <p:nvGraphicFramePr>
          <p:cNvPr id="9" name="Diagrama 8">
            <a:extLst>
              <a:ext uri="{FF2B5EF4-FFF2-40B4-BE49-F238E27FC236}">
                <a16:creationId xmlns:a16="http://schemas.microsoft.com/office/drawing/2014/main" id="{BA8C1E2C-3982-7302-9213-FE34274D743F}"/>
              </a:ext>
            </a:extLst>
          </p:cNvPr>
          <p:cNvGraphicFramePr/>
          <p:nvPr>
            <p:extLst>
              <p:ext uri="{D42A27DB-BD31-4B8C-83A1-F6EECF244321}">
                <p14:modId xmlns:p14="http://schemas.microsoft.com/office/powerpoint/2010/main" val="325968739"/>
              </p:ext>
            </p:extLst>
          </p:nvPr>
        </p:nvGraphicFramePr>
        <p:xfrm>
          <a:off x="389910" y="3585058"/>
          <a:ext cx="7239921" cy="319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Estatua de una persona&#10;&#10;El contenido generado por IA puede ser incorrecto.">
            <a:extLst>
              <a:ext uri="{FF2B5EF4-FFF2-40B4-BE49-F238E27FC236}">
                <a16:creationId xmlns:a16="http://schemas.microsoft.com/office/drawing/2014/main" id="{FED99226-53F2-AB3D-BBDC-79B269440DF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67252" y="1423126"/>
            <a:ext cx="3642124" cy="2554545"/>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AC77F32C-2821-A9A1-8697-D0D3D5E44DEB}"/>
              </a:ext>
            </a:extLst>
          </p:cNvPr>
          <p:cNvSpPr txBox="1"/>
          <p:nvPr/>
        </p:nvSpPr>
        <p:spPr>
          <a:xfrm>
            <a:off x="314326" y="2907884"/>
            <a:ext cx="7658099" cy="707886"/>
          </a:xfrm>
          <a:prstGeom prst="rect">
            <a:avLst/>
          </a:prstGeom>
          <a:noFill/>
        </p:spPr>
        <p:txBody>
          <a:bodyPr wrap="square">
            <a:spAutoFit/>
          </a:bodyPr>
          <a:lstStyle/>
          <a:p>
            <a:pPr>
              <a:spcBef>
                <a:spcPts val="600"/>
              </a:spcBef>
            </a:pPr>
            <a:r>
              <a:rPr lang="lv-LV" sz="2000" b="1" dirty="0"/>
              <a:t>Viņš arī zina, ka mēs nekad neizdarīsim pirmo soli. Dievs vienmēr ir uzņēmies iniciatīvu pirmais. </a:t>
            </a:r>
          </a:p>
        </p:txBody>
      </p:sp>
      <p:sp>
        <p:nvSpPr>
          <p:cNvPr id="4" name="CuadroTexto 3">
            <a:extLst>
              <a:ext uri="{FF2B5EF4-FFF2-40B4-BE49-F238E27FC236}">
                <a16:creationId xmlns:a16="http://schemas.microsoft.com/office/drawing/2014/main" id="{82C2B843-060C-CCBD-11AC-2B975296A9AF}"/>
              </a:ext>
            </a:extLst>
          </p:cNvPr>
          <p:cNvSpPr txBox="1"/>
          <p:nvPr/>
        </p:nvSpPr>
        <p:spPr>
          <a:xfrm>
            <a:off x="7826479" y="4119714"/>
            <a:ext cx="4257367" cy="2246769"/>
          </a:xfrm>
          <a:prstGeom prst="rect">
            <a:avLst/>
          </a:prstGeom>
          <a:noFill/>
        </p:spPr>
        <p:txBody>
          <a:bodyPr wrap="square">
            <a:spAutoFit/>
          </a:bodyPr>
          <a:lstStyle/>
          <a:p>
            <a:pPr>
              <a:spcBef>
                <a:spcPts val="600"/>
              </a:spcBef>
            </a:pPr>
            <a:r>
              <a:rPr lang="lv-LV" sz="2000" b="1" dirty="0"/>
              <a:t>Šīs dievišķās rīcības (ko mēs neesam pelnījuši) atslēga ir mīlestība: „Es tevi Esmu mīlējis ar mūžīgu mīlestību” (Jer. 31:3). Viņš vēlas būt saistīts ar mums. Vai es vēlos būt saistīts ar Viņu? Vai es atvēršu savu sirdi un mīlēšu Viņu tā, kā Viņš mīl mani?</a:t>
            </a:r>
          </a:p>
        </p:txBody>
      </p:sp>
    </p:spTree>
    <p:extLst>
      <p:ext uri="{BB962C8B-B14F-4D97-AF65-F5344CB8AC3E}">
        <p14:creationId xmlns:p14="http://schemas.microsoft.com/office/powerpoint/2010/main" val="950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graphicEl>
                                              <a:dgm id="{9B51F407-7513-4C75-8FEE-7E19CBD2DF89}"/>
                                            </p:graphicEl>
                                          </p:spTgt>
                                        </p:tgtEl>
                                        <p:attrNameLst>
                                          <p:attrName>style.visibility</p:attrName>
                                        </p:attrNameLst>
                                      </p:cBhvr>
                                      <p:to>
                                        <p:strVal val="visible"/>
                                      </p:to>
                                    </p:set>
                                    <p:anim calcmode="lin" valueType="num">
                                      <p:cBhvr>
                                        <p:cTn id="41" dur="500" fill="hold"/>
                                        <p:tgtEl>
                                          <p:spTgt spid="9">
                                            <p:graphicEl>
                                              <a:dgm id="{9B51F407-7513-4C75-8FEE-7E19CBD2DF8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9B51F407-7513-4C75-8FEE-7E19CBD2DF8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9B51F407-7513-4C75-8FEE-7E19CBD2DF89}"/>
                                            </p:graphicEl>
                                          </p:spTgt>
                                        </p:tgtEl>
                                      </p:cBhvr>
                                    </p:animEffect>
                                  </p:childTnLst>
                                </p:cTn>
                              </p:par>
                              <p:par>
                                <p:cTn id="44" presetID="17" presetClass="entr" presetSubtype="4" fill="hold" grpId="0" nodeType="withEffect">
                                  <p:stCondLst>
                                    <p:cond delay="0"/>
                                  </p:stCondLst>
                                  <p:childTnLst>
                                    <p:set>
                                      <p:cBhvr>
                                        <p:cTn id="45" dur="1" fill="hold">
                                          <p:stCondLst>
                                            <p:cond delay="0"/>
                                          </p:stCondLst>
                                        </p:cTn>
                                        <p:tgtEl>
                                          <p:spTgt spid="9">
                                            <p:graphicEl>
                                              <a:dgm id="{82E28A1F-057F-422C-8BC5-7D24EAD1BA6E}"/>
                                            </p:graphicEl>
                                          </p:spTgt>
                                        </p:tgtEl>
                                        <p:attrNameLst>
                                          <p:attrName>style.visibility</p:attrName>
                                        </p:attrNameLst>
                                      </p:cBhvr>
                                      <p:to>
                                        <p:strVal val="visible"/>
                                      </p:to>
                                    </p:set>
                                    <p:anim calcmode="lin" valueType="num">
                                      <p:cBhvr>
                                        <p:cTn id="46" dur="500" fill="hold"/>
                                        <p:tgtEl>
                                          <p:spTgt spid="9">
                                            <p:graphicEl>
                                              <a:dgm id="{82E28A1F-057F-422C-8BC5-7D24EAD1BA6E}"/>
                                            </p:graphicEl>
                                          </p:spTgt>
                                        </p:tgtEl>
                                        <p:attrNameLst>
                                          <p:attrName>ppt_x</p:attrName>
                                        </p:attrNameLst>
                                      </p:cBhvr>
                                      <p:tavLst>
                                        <p:tav tm="0">
                                          <p:val>
                                            <p:strVal val="#ppt_x"/>
                                          </p:val>
                                        </p:tav>
                                        <p:tav tm="100000">
                                          <p:val>
                                            <p:strVal val="#ppt_x"/>
                                          </p:val>
                                        </p:tav>
                                      </p:tavLst>
                                    </p:anim>
                                    <p:anim calcmode="lin" valueType="num">
                                      <p:cBhvr>
                                        <p:cTn id="47" dur="500" fill="hold"/>
                                        <p:tgtEl>
                                          <p:spTgt spid="9">
                                            <p:graphicEl>
                                              <a:dgm id="{82E28A1F-057F-422C-8BC5-7D24EAD1BA6E}"/>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9">
                                            <p:graphicEl>
                                              <a:dgm id="{82E28A1F-057F-422C-8BC5-7D24EAD1BA6E}"/>
                                            </p:graphicEl>
                                          </p:spTgt>
                                        </p:tgtEl>
                                        <p:attrNameLst>
                                          <p:attrName>ppt_w</p:attrName>
                                        </p:attrNameLst>
                                      </p:cBhvr>
                                      <p:tavLst>
                                        <p:tav tm="0">
                                          <p:val>
                                            <p:strVal val="#ppt_w"/>
                                          </p:val>
                                        </p:tav>
                                        <p:tav tm="100000">
                                          <p:val>
                                            <p:strVal val="#ppt_w"/>
                                          </p:val>
                                        </p:tav>
                                      </p:tavLst>
                                    </p:anim>
                                    <p:anim calcmode="lin" valueType="num">
                                      <p:cBhvr>
                                        <p:cTn id="49" dur="500" fill="hold"/>
                                        <p:tgtEl>
                                          <p:spTgt spid="9">
                                            <p:graphicEl>
                                              <a:dgm id="{82E28A1F-057F-422C-8BC5-7D24EAD1BA6E}"/>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graphicEl>
                                              <a:dgm id="{82582CD3-6F25-4839-B5CD-59E085EE7CF9}"/>
                                            </p:graphicEl>
                                          </p:spTgt>
                                        </p:tgtEl>
                                        <p:attrNameLst>
                                          <p:attrName>style.visibility</p:attrName>
                                        </p:attrNameLst>
                                      </p:cBhvr>
                                      <p:to>
                                        <p:strVal val="visible"/>
                                      </p:to>
                                    </p:set>
                                    <p:anim calcmode="lin" valueType="num">
                                      <p:cBhvr>
                                        <p:cTn id="54" dur="500" fill="hold"/>
                                        <p:tgtEl>
                                          <p:spTgt spid="9">
                                            <p:graphicEl>
                                              <a:dgm id="{82582CD3-6F25-4839-B5CD-59E085EE7CF9}"/>
                                            </p:graphicEl>
                                          </p:spTgt>
                                        </p:tgtEl>
                                        <p:attrNameLst>
                                          <p:attrName>ppt_w</p:attrName>
                                        </p:attrNameLst>
                                      </p:cBhvr>
                                      <p:tavLst>
                                        <p:tav tm="0">
                                          <p:val>
                                            <p:fltVal val="0"/>
                                          </p:val>
                                        </p:tav>
                                        <p:tav tm="100000">
                                          <p:val>
                                            <p:strVal val="#ppt_w"/>
                                          </p:val>
                                        </p:tav>
                                      </p:tavLst>
                                    </p:anim>
                                    <p:anim calcmode="lin" valueType="num">
                                      <p:cBhvr>
                                        <p:cTn id="55" dur="500" fill="hold"/>
                                        <p:tgtEl>
                                          <p:spTgt spid="9">
                                            <p:graphicEl>
                                              <a:dgm id="{82582CD3-6F25-4839-B5CD-59E085EE7CF9}"/>
                                            </p:graphicEl>
                                          </p:spTgt>
                                        </p:tgtEl>
                                        <p:attrNameLst>
                                          <p:attrName>ppt_h</p:attrName>
                                        </p:attrNameLst>
                                      </p:cBhvr>
                                      <p:tavLst>
                                        <p:tav tm="0">
                                          <p:val>
                                            <p:fltVal val="0"/>
                                          </p:val>
                                        </p:tav>
                                        <p:tav tm="100000">
                                          <p:val>
                                            <p:strVal val="#ppt_h"/>
                                          </p:val>
                                        </p:tav>
                                      </p:tavLst>
                                    </p:anim>
                                    <p:animEffect transition="in" filter="fade">
                                      <p:cBhvr>
                                        <p:cTn id="56" dur="500"/>
                                        <p:tgtEl>
                                          <p:spTgt spid="9">
                                            <p:graphicEl>
                                              <a:dgm id="{82582CD3-6F25-4839-B5CD-59E085EE7CF9}"/>
                                            </p:graphicEl>
                                          </p:spTgt>
                                        </p:tgtEl>
                                      </p:cBhvr>
                                    </p:animEffect>
                                  </p:childTnLst>
                                </p:cTn>
                              </p:par>
                              <p:par>
                                <p:cTn id="57" presetID="17" presetClass="entr" presetSubtype="4" fill="hold" grpId="0" nodeType="withEffect">
                                  <p:stCondLst>
                                    <p:cond delay="0"/>
                                  </p:stCondLst>
                                  <p:childTnLst>
                                    <p:set>
                                      <p:cBhvr>
                                        <p:cTn id="58" dur="1" fill="hold">
                                          <p:stCondLst>
                                            <p:cond delay="0"/>
                                          </p:stCondLst>
                                        </p:cTn>
                                        <p:tgtEl>
                                          <p:spTgt spid="9">
                                            <p:graphicEl>
                                              <a:dgm id="{46A44FE6-426A-49FF-82F4-0E33EDBE4697}"/>
                                            </p:graphicEl>
                                          </p:spTgt>
                                        </p:tgtEl>
                                        <p:attrNameLst>
                                          <p:attrName>style.visibility</p:attrName>
                                        </p:attrNameLst>
                                      </p:cBhvr>
                                      <p:to>
                                        <p:strVal val="visible"/>
                                      </p:to>
                                    </p:set>
                                    <p:anim calcmode="lin" valueType="num">
                                      <p:cBhvr>
                                        <p:cTn id="59" dur="500" fill="hold"/>
                                        <p:tgtEl>
                                          <p:spTgt spid="9">
                                            <p:graphicEl>
                                              <a:dgm id="{46A44FE6-426A-49FF-82F4-0E33EDBE4697}"/>
                                            </p:graphicEl>
                                          </p:spTgt>
                                        </p:tgtEl>
                                        <p:attrNameLst>
                                          <p:attrName>ppt_x</p:attrName>
                                        </p:attrNameLst>
                                      </p:cBhvr>
                                      <p:tavLst>
                                        <p:tav tm="0">
                                          <p:val>
                                            <p:strVal val="#ppt_x"/>
                                          </p:val>
                                        </p:tav>
                                        <p:tav tm="100000">
                                          <p:val>
                                            <p:strVal val="#ppt_x"/>
                                          </p:val>
                                        </p:tav>
                                      </p:tavLst>
                                    </p:anim>
                                    <p:anim calcmode="lin" valueType="num">
                                      <p:cBhvr>
                                        <p:cTn id="60" dur="500" fill="hold"/>
                                        <p:tgtEl>
                                          <p:spTgt spid="9">
                                            <p:graphicEl>
                                              <a:dgm id="{46A44FE6-426A-49FF-82F4-0E33EDBE4697}"/>
                                            </p:graphicEl>
                                          </p:spTgt>
                                        </p:tgtEl>
                                        <p:attrNameLst>
                                          <p:attrName>ppt_y</p:attrName>
                                        </p:attrNameLst>
                                      </p:cBhvr>
                                      <p:tavLst>
                                        <p:tav tm="0">
                                          <p:val>
                                            <p:strVal val="#ppt_y+#ppt_h/2"/>
                                          </p:val>
                                        </p:tav>
                                        <p:tav tm="100000">
                                          <p:val>
                                            <p:strVal val="#ppt_y"/>
                                          </p:val>
                                        </p:tav>
                                      </p:tavLst>
                                    </p:anim>
                                    <p:anim calcmode="lin" valueType="num">
                                      <p:cBhvr>
                                        <p:cTn id="61" dur="500" fill="hold"/>
                                        <p:tgtEl>
                                          <p:spTgt spid="9">
                                            <p:graphicEl>
                                              <a:dgm id="{46A44FE6-426A-49FF-82F4-0E33EDBE4697}"/>
                                            </p:graphicEl>
                                          </p:spTgt>
                                        </p:tgtEl>
                                        <p:attrNameLst>
                                          <p:attrName>ppt_w</p:attrName>
                                        </p:attrNameLst>
                                      </p:cBhvr>
                                      <p:tavLst>
                                        <p:tav tm="0">
                                          <p:val>
                                            <p:strVal val="#ppt_w"/>
                                          </p:val>
                                        </p:tav>
                                        <p:tav tm="100000">
                                          <p:val>
                                            <p:strVal val="#ppt_w"/>
                                          </p:val>
                                        </p:tav>
                                      </p:tavLst>
                                    </p:anim>
                                    <p:anim calcmode="lin" valueType="num">
                                      <p:cBhvr>
                                        <p:cTn id="62" dur="500" fill="hold"/>
                                        <p:tgtEl>
                                          <p:spTgt spid="9">
                                            <p:graphicEl>
                                              <a:dgm id="{46A44FE6-426A-49FF-82F4-0E33EDBE4697}"/>
                                            </p:graphic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2689B363-DF21-48B7-961E-AE76016241D0}"/>
                                            </p:graphicEl>
                                          </p:spTgt>
                                        </p:tgtEl>
                                        <p:attrNameLst>
                                          <p:attrName>style.visibility</p:attrName>
                                        </p:attrNameLst>
                                      </p:cBhvr>
                                      <p:to>
                                        <p:strVal val="visible"/>
                                      </p:to>
                                    </p:set>
                                    <p:anim calcmode="lin" valueType="num">
                                      <p:cBhvr>
                                        <p:cTn id="67" dur="500" fill="hold"/>
                                        <p:tgtEl>
                                          <p:spTgt spid="9">
                                            <p:graphicEl>
                                              <a:dgm id="{2689B363-DF21-48B7-961E-AE76016241D0}"/>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2689B363-DF21-48B7-961E-AE76016241D0}"/>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2689B363-DF21-48B7-961E-AE76016241D0}"/>
                                            </p:graphicEl>
                                          </p:spTgt>
                                        </p:tgtEl>
                                      </p:cBhvr>
                                    </p:animEffect>
                                  </p:childTnLst>
                                </p:cTn>
                              </p:par>
                              <p:par>
                                <p:cTn id="70" presetID="17" presetClass="entr" presetSubtype="4" fill="hold" grpId="0" nodeType="withEffect">
                                  <p:stCondLst>
                                    <p:cond delay="0"/>
                                  </p:stCondLst>
                                  <p:childTnLst>
                                    <p:set>
                                      <p:cBhvr>
                                        <p:cTn id="71" dur="1" fill="hold">
                                          <p:stCondLst>
                                            <p:cond delay="0"/>
                                          </p:stCondLst>
                                        </p:cTn>
                                        <p:tgtEl>
                                          <p:spTgt spid="9">
                                            <p:graphicEl>
                                              <a:dgm id="{041268C3-FC86-47A8-B964-4E4FB48EC098}"/>
                                            </p:graphicEl>
                                          </p:spTgt>
                                        </p:tgtEl>
                                        <p:attrNameLst>
                                          <p:attrName>style.visibility</p:attrName>
                                        </p:attrNameLst>
                                      </p:cBhvr>
                                      <p:to>
                                        <p:strVal val="visible"/>
                                      </p:to>
                                    </p:set>
                                    <p:anim calcmode="lin" valueType="num">
                                      <p:cBhvr>
                                        <p:cTn id="72" dur="500" fill="hold"/>
                                        <p:tgtEl>
                                          <p:spTgt spid="9">
                                            <p:graphicEl>
                                              <a:dgm id="{041268C3-FC86-47A8-B964-4E4FB48EC098}"/>
                                            </p:graphicEl>
                                          </p:spTgt>
                                        </p:tgtEl>
                                        <p:attrNameLst>
                                          <p:attrName>ppt_x</p:attrName>
                                        </p:attrNameLst>
                                      </p:cBhvr>
                                      <p:tavLst>
                                        <p:tav tm="0">
                                          <p:val>
                                            <p:strVal val="#ppt_x"/>
                                          </p:val>
                                        </p:tav>
                                        <p:tav tm="100000">
                                          <p:val>
                                            <p:strVal val="#ppt_x"/>
                                          </p:val>
                                        </p:tav>
                                      </p:tavLst>
                                    </p:anim>
                                    <p:anim calcmode="lin" valueType="num">
                                      <p:cBhvr>
                                        <p:cTn id="73" dur="500" fill="hold"/>
                                        <p:tgtEl>
                                          <p:spTgt spid="9">
                                            <p:graphicEl>
                                              <a:dgm id="{041268C3-FC86-47A8-B964-4E4FB48EC098}"/>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9">
                                            <p:graphicEl>
                                              <a:dgm id="{041268C3-FC86-47A8-B964-4E4FB48EC098}"/>
                                            </p:graphicEl>
                                          </p:spTgt>
                                        </p:tgtEl>
                                        <p:attrNameLst>
                                          <p:attrName>ppt_w</p:attrName>
                                        </p:attrNameLst>
                                      </p:cBhvr>
                                      <p:tavLst>
                                        <p:tav tm="0">
                                          <p:val>
                                            <p:strVal val="#ppt_w"/>
                                          </p:val>
                                        </p:tav>
                                        <p:tav tm="100000">
                                          <p:val>
                                            <p:strVal val="#ppt_w"/>
                                          </p:val>
                                        </p:tav>
                                      </p:tavLst>
                                    </p:anim>
                                    <p:anim calcmode="lin" valueType="num">
                                      <p:cBhvr>
                                        <p:cTn id="75" dur="500" fill="hold"/>
                                        <p:tgtEl>
                                          <p:spTgt spid="9">
                                            <p:graphicEl>
                                              <a:dgm id="{041268C3-FC86-47A8-B964-4E4FB48EC098}"/>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graphicEl>
                                              <a:dgm id="{027EF167-1BD9-440E-B2CE-9F1F4DB31BB7}"/>
                                            </p:graphicEl>
                                          </p:spTgt>
                                        </p:tgtEl>
                                        <p:attrNameLst>
                                          <p:attrName>style.visibility</p:attrName>
                                        </p:attrNameLst>
                                      </p:cBhvr>
                                      <p:to>
                                        <p:strVal val="visible"/>
                                      </p:to>
                                    </p:set>
                                    <p:anim calcmode="lin" valueType="num">
                                      <p:cBhvr>
                                        <p:cTn id="80" dur="500" fill="hold"/>
                                        <p:tgtEl>
                                          <p:spTgt spid="9">
                                            <p:graphicEl>
                                              <a:dgm id="{027EF167-1BD9-440E-B2CE-9F1F4DB31BB7}"/>
                                            </p:graphicEl>
                                          </p:spTgt>
                                        </p:tgtEl>
                                        <p:attrNameLst>
                                          <p:attrName>ppt_w</p:attrName>
                                        </p:attrNameLst>
                                      </p:cBhvr>
                                      <p:tavLst>
                                        <p:tav tm="0">
                                          <p:val>
                                            <p:fltVal val="0"/>
                                          </p:val>
                                        </p:tav>
                                        <p:tav tm="100000">
                                          <p:val>
                                            <p:strVal val="#ppt_w"/>
                                          </p:val>
                                        </p:tav>
                                      </p:tavLst>
                                    </p:anim>
                                    <p:anim calcmode="lin" valueType="num">
                                      <p:cBhvr>
                                        <p:cTn id="81" dur="500" fill="hold"/>
                                        <p:tgtEl>
                                          <p:spTgt spid="9">
                                            <p:graphicEl>
                                              <a:dgm id="{027EF167-1BD9-440E-B2CE-9F1F4DB31BB7}"/>
                                            </p:graphicEl>
                                          </p:spTgt>
                                        </p:tgtEl>
                                        <p:attrNameLst>
                                          <p:attrName>ppt_h</p:attrName>
                                        </p:attrNameLst>
                                      </p:cBhvr>
                                      <p:tavLst>
                                        <p:tav tm="0">
                                          <p:val>
                                            <p:fltVal val="0"/>
                                          </p:val>
                                        </p:tav>
                                        <p:tav tm="100000">
                                          <p:val>
                                            <p:strVal val="#ppt_h"/>
                                          </p:val>
                                        </p:tav>
                                      </p:tavLst>
                                    </p:anim>
                                    <p:animEffect transition="in" filter="fade">
                                      <p:cBhvr>
                                        <p:cTn id="82" dur="500"/>
                                        <p:tgtEl>
                                          <p:spTgt spid="9">
                                            <p:graphicEl>
                                              <a:dgm id="{027EF167-1BD9-440E-B2CE-9F1F4DB31BB7}"/>
                                            </p:graphicEl>
                                          </p:spTgt>
                                        </p:tgtEl>
                                      </p:cBhvr>
                                    </p:animEffect>
                                  </p:childTnLst>
                                </p:cTn>
                              </p:par>
                              <p:par>
                                <p:cTn id="83" presetID="17" presetClass="entr" presetSubtype="4" fill="hold" grpId="0" nodeType="withEffect">
                                  <p:stCondLst>
                                    <p:cond delay="0"/>
                                  </p:stCondLst>
                                  <p:childTnLst>
                                    <p:set>
                                      <p:cBhvr>
                                        <p:cTn id="84" dur="1" fill="hold">
                                          <p:stCondLst>
                                            <p:cond delay="0"/>
                                          </p:stCondLst>
                                        </p:cTn>
                                        <p:tgtEl>
                                          <p:spTgt spid="9">
                                            <p:graphicEl>
                                              <a:dgm id="{1F8EE059-54B3-4B9F-8841-14F5573978EE}"/>
                                            </p:graphicEl>
                                          </p:spTgt>
                                        </p:tgtEl>
                                        <p:attrNameLst>
                                          <p:attrName>style.visibility</p:attrName>
                                        </p:attrNameLst>
                                      </p:cBhvr>
                                      <p:to>
                                        <p:strVal val="visible"/>
                                      </p:to>
                                    </p:set>
                                    <p:anim calcmode="lin" valueType="num">
                                      <p:cBhvr>
                                        <p:cTn id="85" dur="500" fill="hold"/>
                                        <p:tgtEl>
                                          <p:spTgt spid="9">
                                            <p:graphicEl>
                                              <a:dgm id="{1F8EE059-54B3-4B9F-8841-14F5573978EE}"/>
                                            </p:graphicEl>
                                          </p:spTgt>
                                        </p:tgtEl>
                                        <p:attrNameLst>
                                          <p:attrName>ppt_x</p:attrName>
                                        </p:attrNameLst>
                                      </p:cBhvr>
                                      <p:tavLst>
                                        <p:tav tm="0">
                                          <p:val>
                                            <p:strVal val="#ppt_x"/>
                                          </p:val>
                                        </p:tav>
                                        <p:tav tm="100000">
                                          <p:val>
                                            <p:strVal val="#ppt_x"/>
                                          </p:val>
                                        </p:tav>
                                      </p:tavLst>
                                    </p:anim>
                                    <p:anim calcmode="lin" valueType="num">
                                      <p:cBhvr>
                                        <p:cTn id="86" dur="500" fill="hold"/>
                                        <p:tgtEl>
                                          <p:spTgt spid="9">
                                            <p:graphicEl>
                                              <a:dgm id="{1F8EE059-54B3-4B9F-8841-14F5573978EE}"/>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9">
                                            <p:graphicEl>
                                              <a:dgm id="{1F8EE059-54B3-4B9F-8841-14F5573978EE}"/>
                                            </p:graphicEl>
                                          </p:spTgt>
                                        </p:tgtEl>
                                        <p:attrNameLst>
                                          <p:attrName>ppt_w</p:attrName>
                                        </p:attrNameLst>
                                      </p:cBhvr>
                                      <p:tavLst>
                                        <p:tav tm="0">
                                          <p:val>
                                            <p:strVal val="#ppt_w"/>
                                          </p:val>
                                        </p:tav>
                                        <p:tav tm="100000">
                                          <p:val>
                                            <p:strVal val="#ppt_w"/>
                                          </p:val>
                                        </p:tav>
                                      </p:tavLst>
                                    </p:anim>
                                    <p:anim calcmode="lin" valueType="num">
                                      <p:cBhvr>
                                        <p:cTn id="88" dur="500" fill="hold"/>
                                        <p:tgtEl>
                                          <p:spTgt spid="9">
                                            <p:graphicEl>
                                              <a:dgm id="{1F8EE059-54B3-4B9F-8841-14F5573978EE}"/>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p:cTn id="93" dur="1000" fill="hold"/>
                                        <p:tgtEl>
                                          <p:spTgt spid="4"/>
                                        </p:tgtEl>
                                        <p:attrNameLst>
                                          <p:attrName>ppt_w</p:attrName>
                                        </p:attrNameLst>
                                      </p:cBhvr>
                                      <p:tavLst>
                                        <p:tav tm="0">
                                          <p:val>
                                            <p:fltVal val="0"/>
                                          </p:val>
                                        </p:tav>
                                        <p:tav tm="100000">
                                          <p:val>
                                            <p:strVal val="#ppt_w"/>
                                          </p:val>
                                        </p:tav>
                                      </p:tavLst>
                                    </p:anim>
                                    <p:anim calcmode="lin" valueType="num">
                                      <p:cBhvr>
                                        <p:cTn id="94" dur="1000" fill="hold"/>
                                        <p:tgtEl>
                                          <p:spTgt spid="4"/>
                                        </p:tgtEl>
                                        <p:attrNameLst>
                                          <p:attrName>ppt_h</p:attrName>
                                        </p:attrNameLst>
                                      </p:cBhvr>
                                      <p:tavLst>
                                        <p:tav tm="0">
                                          <p:val>
                                            <p:fltVal val="0"/>
                                          </p:val>
                                        </p:tav>
                                        <p:tav tm="100000">
                                          <p:val>
                                            <p:strVal val="#ppt_h"/>
                                          </p:val>
                                        </p:tav>
                                      </p:tavLst>
                                    </p:anim>
                                    <p:anim calcmode="lin" valueType="num">
                                      <p:cBhvr>
                                        <p:cTn id="9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E6B445-F4EA-CCE0-103F-6BC866A1D070}"/>
              </a:ext>
            </a:extLst>
          </p:cNvPr>
          <p:cNvSpPr txBox="1"/>
          <p:nvPr/>
        </p:nvSpPr>
        <p:spPr>
          <a:xfrm>
            <a:off x="196769" y="1495458"/>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lv-LV" sz="11500" spc="600" dirty="0">
                <a:ln w="0"/>
                <a:solidFill>
                  <a:srgbClr val="0C8A4D"/>
                </a:solidFill>
                <a:effectLst>
                  <a:outerShdw blurRad="38100" dist="25400" dir="5400000" algn="ctr" rotWithShape="0">
                    <a:srgbClr val="6E747A">
                      <a:alpha val="43000"/>
                    </a:srgbClr>
                  </a:outerShdw>
                </a:effectLst>
              </a:rPr>
              <a:t>NOVĒRTĒ SEVI</a:t>
            </a:r>
            <a:endParaRPr lang="es-ES" sz="11500" spc="600" dirty="0">
              <a:ln w="0"/>
              <a:solidFill>
                <a:srgbClr val="0C8A4D"/>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37CD1882-8F4E-D88D-C340-FE9C1FDFE096}"/>
              </a:ext>
            </a:extLst>
          </p:cNvPr>
          <p:cNvSpPr txBox="1"/>
          <p:nvPr/>
        </p:nvSpPr>
        <p:spPr>
          <a:xfrm>
            <a:off x="1" y="5446097"/>
            <a:ext cx="8219974" cy="830997"/>
          </a:xfrm>
          <a:prstGeom prst="rect">
            <a:avLst/>
          </a:prstGeom>
          <a:noFill/>
        </p:spPr>
        <p:txBody>
          <a:bodyPr wrap="square">
            <a:spAutoFit/>
          </a:bodyPr>
          <a:lstStyle/>
          <a:p>
            <a:pPr algn="ctr"/>
            <a:r>
              <a:rPr lang="es-ES" sz="4800" dirty="0">
                <a:ln w="0"/>
                <a:solidFill>
                  <a:srgbClr val="6759E0"/>
                </a:solidFill>
                <a:effectLst>
                  <a:outerShdw blurRad="38100" dist="25400" dir="5400000" algn="ctr" rotWithShape="0">
                    <a:srgbClr val="6E747A">
                      <a:alpha val="43000"/>
                    </a:srgbClr>
                  </a:outerShdw>
                </a:effectLst>
              </a:rPr>
              <a:t>(J</a:t>
            </a:r>
            <a:r>
              <a:rPr lang="lv-LV" sz="4800" dirty="0">
                <a:ln w="0"/>
                <a:solidFill>
                  <a:srgbClr val="6759E0"/>
                </a:solidFill>
                <a:effectLst>
                  <a:outerShdw blurRad="38100" dist="25400" dir="5400000" algn="ctr" rotWithShape="0">
                    <a:srgbClr val="6E747A">
                      <a:alpha val="43000"/>
                    </a:srgbClr>
                  </a:outerShdw>
                </a:effectLst>
              </a:rPr>
              <a:t>āņa </a:t>
            </a:r>
            <a:r>
              <a:rPr lang="es-ES" sz="4800" dirty="0">
                <a:ln w="0"/>
                <a:solidFill>
                  <a:srgbClr val="6759E0"/>
                </a:solidFill>
                <a:effectLst>
                  <a:outerShdw blurRad="38100" dist="25400" dir="5400000" algn="ctr" rotWithShape="0">
                    <a:srgbClr val="6E747A">
                      <a:alpha val="43000"/>
                    </a:srgbClr>
                  </a:outerShdw>
                </a:effectLst>
              </a:rPr>
              <a:t>15:1-11)</a:t>
            </a:r>
          </a:p>
        </p:txBody>
      </p:sp>
      <p:sp>
        <p:nvSpPr>
          <p:cNvPr id="2" name="CuadroTexto 2">
            <a:extLst>
              <a:ext uri="{FF2B5EF4-FFF2-40B4-BE49-F238E27FC236}">
                <a16:creationId xmlns:a16="http://schemas.microsoft.com/office/drawing/2014/main" id="{D3DAA52D-EBC1-FA19-BA14-621E433C8E3F}"/>
              </a:ext>
            </a:extLst>
          </p:cNvPr>
          <p:cNvSpPr txBox="1"/>
          <p:nvPr/>
        </p:nvSpPr>
        <p:spPr>
          <a:xfrm>
            <a:off x="196768" y="1460734"/>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lv-LV" sz="11500" spc="600" dirty="0">
                <a:ln w="0"/>
                <a:solidFill>
                  <a:srgbClr val="0C8A4D"/>
                </a:solidFill>
                <a:effectLst>
                  <a:outerShdw blurRad="38100" dist="25400" dir="5400000" algn="ctr" rotWithShape="0">
                    <a:srgbClr val="6E747A">
                      <a:alpha val="43000"/>
                    </a:srgbClr>
                  </a:outerShdw>
                </a:effectLst>
              </a:rPr>
              <a:t>NOVĒRTĒ SEVI</a:t>
            </a:r>
            <a:endParaRPr lang="es-ES" sz="11500" spc="600" dirty="0">
              <a:ln w="0"/>
              <a:solidFill>
                <a:srgbClr val="0C8A4D"/>
              </a:solidFill>
              <a:effectLst>
                <a:outerShdw blurRad="38100" dist="25400" dir="5400000" algn="ctr" rotWithShape="0">
                  <a:srgbClr val="6E747A">
                    <a:alpha val="43000"/>
                  </a:srgbClr>
                </a:outerShdw>
              </a:effectLst>
            </a:endParaRPr>
          </a:p>
        </p:txBody>
      </p:sp>
      <p:sp>
        <p:nvSpPr>
          <p:cNvPr id="5" name="CuadroTexto 3">
            <a:extLst>
              <a:ext uri="{FF2B5EF4-FFF2-40B4-BE49-F238E27FC236}">
                <a16:creationId xmlns:a16="http://schemas.microsoft.com/office/drawing/2014/main" id="{12B6A996-5E15-7839-1D4D-C985E54ADF0D}"/>
              </a:ext>
            </a:extLst>
          </p:cNvPr>
          <p:cNvSpPr txBox="1"/>
          <p:nvPr/>
        </p:nvSpPr>
        <p:spPr>
          <a:xfrm>
            <a:off x="0" y="5411373"/>
            <a:ext cx="8219974" cy="830997"/>
          </a:xfrm>
          <a:prstGeom prst="rect">
            <a:avLst/>
          </a:prstGeom>
          <a:noFill/>
        </p:spPr>
        <p:txBody>
          <a:bodyPr wrap="square">
            <a:spAutoFit/>
          </a:bodyPr>
          <a:lstStyle/>
          <a:p>
            <a:pPr algn="ctr"/>
            <a:r>
              <a:rPr lang="es-ES" sz="4800" dirty="0">
                <a:ln w="0"/>
                <a:solidFill>
                  <a:srgbClr val="6759E0"/>
                </a:solidFill>
                <a:effectLst>
                  <a:outerShdw blurRad="38100" dist="25400" dir="5400000" algn="ctr" rotWithShape="0">
                    <a:srgbClr val="6E747A">
                      <a:alpha val="43000"/>
                    </a:srgbClr>
                  </a:outerShdw>
                </a:effectLst>
              </a:rPr>
              <a:t>(J</a:t>
            </a:r>
            <a:r>
              <a:rPr lang="lv-LV" sz="4800" dirty="0">
                <a:ln w="0"/>
                <a:solidFill>
                  <a:srgbClr val="6759E0"/>
                </a:solidFill>
                <a:effectLst>
                  <a:outerShdw blurRad="38100" dist="25400" dir="5400000" algn="ctr" rotWithShape="0">
                    <a:srgbClr val="6E747A">
                      <a:alpha val="43000"/>
                    </a:srgbClr>
                  </a:outerShdw>
                </a:effectLst>
              </a:rPr>
              <a:t>āņa </a:t>
            </a:r>
            <a:r>
              <a:rPr lang="es-ES" sz="4800" dirty="0">
                <a:ln w="0"/>
                <a:solidFill>
                  <a:srgbClr val="6759E0"/>
                </a:solidFill>
                <a:effectLst>
                  <a:outerShdw blurRad="38100" dist="25400" dir="5400000" algn="ctr" rotWithShape="0">
                    <a:srgbClr val="6E747A">
                      <a:alpha val="43000"/>
                    </a:srgbClr>
                  </a:outerShdw>
                </a:effectLst>
              </a:rPr>
              <a:t>15:1-11)</a:t>
            </a:r>
          </a:p>
        </p:txBody>
      </p:sp>
    </p:spTree>
    <p:extLst>
      <p:ext uri="{BB962C8B-B14F-4D97-AF65-F5344CB8AC3E}">
        <p14:creationId xmlns:p14="http://schemas.microsoft.com/office/powerpoint/2010/main" val="3365986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673</TotalTime>
  <Words>1539</Words>
  <Application>Microsoft Office PowerPoint</Application>
  <PresentationFormat>Panorámica</PresentationFormat>
  <Paragraphs>71</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Aptos Display</vt:lpstr>
      <vt:lpstr>Comic Sans MS</vt:lpstr>
      <vt:lpstr>Arial</vt:lpstr>
      <vt:lpstr>Constantia</vt:lpstr>
      <vt:lpstr>Aptos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85</cp:revision>
  <dcterms:created xsi:type="dcterms:W3CDTF">2026-02-21T18:00:10Z</dcterms:created>
  <dcterms:modified xsi:type="dcterms:W3CDTF">2026-03-03T06:54:12Z</dcterms:modified>
</cp:coreProperties>
</file>