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84" r:id="rId2"/>
    <p:sldId id="292" r:id="rId3"/>
    <p:sldId id="293" r:id="rId4"/>
    <p:sldId id="295" r:id="rId5"/>
    <p:sldId id="298" r:id="rId6"/>
    <p:sldId id="300" r:id="rId7"/>
    <p:sldId id="301" r:id="rId8"/>
    <p:sldId id="302" r:id="rId9"/>
    <p:sldId id="303" r:id="rId10"/>
    <p:sldId id="305" r:id="rId11"/>
    <p:sldId id="307" r:id="rId12"/>
    <p:sldId id="308" r:id="rId13"/>
    <p:sldId id="309" r:id="rId1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A4"/>
    <a:srgbClr val="F2601E"/>
    <a:srgbClr val="184372"/>
    <a:srgbClr val="0D253F"/>
    <a:srgbClr val="613E51"/>
    <a:srgbClr val="D5E1EB"/>
    <a:srgbClr val="C3D4E2"/>
    <a:srgbClr val="A3293D"/>
    <a:srgbClr val="8A2334"/>
    <a:srgbClr val="D440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6BE765-965F-4C7D-8ADA-52DB9DDCDA5A}" type="datetimeFigureOut">
              <a:rPr lang="es-ES" smtClean="0"/>
              <a:t>11/09/2025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520BFE-FB92-412C-968E-547767D88FA2}" type="slidenum">
              <a:rPr lang="es-ES" smtClean="0"/>
              <a:t>‹Nº›</a:t>
            </a:fld>
            <a:endParaRPr lang="es-ES"/>
          </a:p>
        </p:txBody>
      </p:sp>
    </p:spTree>
    <p:extLst>
      <p:ext uri="{BB962C8B-B14F-4D97-AF65-F5344CB8AC3E}">
        <p14:creationId xmlns:p14="http://schemas.microsoft.com/office/powerpoint/2010/main" val="3949342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85A58-AB5A-888B-9610-DEFCC781CAA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52E4C23-9735-93A4-5B3F-3540EC08EB5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B210B86-2DD0-1526-7C7C-21C18A48D53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1BE1A08E-17D8-4C5B-97F0-2C80571C2FB5}"/>
              </a:ext>
            </a:extLst>
          </p:cNvPr>
          <p:cNvSpPr>
            <a:spLocks noGrp="1"/>
          </p:cNvSpPr>
          <p:nvPr>
            <p:ph type="sldNum" sz="quarter" idx="5"/>
          </p:nvPr>
        </p:nvSpPr>
        <p:spPr/>
        <p:txBody>
          <a:bodyPr/>
          <a:lstStyle/>
          <a:p>
            <a:fld id="{26520BFE-FB92-412C-968E-547767D88FA2}" type="slidenum">
              <a:rPr lang="es-ES" smtClean="0"/>
              <a:t>5</a:t>
            </a:fld>
            <a:endParaRPr lang="es-ES"/>
          </a:p>
        </p:txBody>
      </p:sp>
    </p:spTree>
    <p:extLst>
      <p:ext uri="{BB962C8B-B14F-4D97-AF65-F5344CB8AC3E}">
        <p14:creationId xmlns:p14="http://schemas.microsoft.com/office/powerpoint/2010/main" val="1194529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11/09/2025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68022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11/09/2025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11926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11/09/2025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28634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11/09/2025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84301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11/09/2025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62034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11/09/2025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93347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11/09/2025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32420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11/09/2025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06997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11/09/2025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45963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11/09/2025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3981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11/09/2025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33219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11/09/2025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4098168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19.jpe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FD0392-7F06-7FFB-C447-E3E26A64136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a caricatura de una persona&#10;&#10;El contenido generado por IA puede ser incorrecto.">
            <a:extLst>
              <a:ext uri="{FF2B5EF4-FFF2-40B4-BE49-F238E27FC236}">
                <a16:creationId xmlns:a16="http://schemas.microsoft.com/office/drawing/2014/main" id="{FB67421C-192F-4A19-4CDF-DA5A43634494}"/>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l="18079" r="26123"/>
          <a:stretch>
            <a:fill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4"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6"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18"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0"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67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C17E2717-27B8-44A6-0770-9173FB2C6416}"/>
              </a:ext>
            </a:extLst>
          </p:cNvPr>
          <p:cNvSpPr txBox="1"/>
          <p:nvPr/>
        </p:nvSpPr>
        <p:spPr>
          <a:xfrm>
            <a:off x="6473074" y="789436"/>
            <a:ext cx="5254222" cy="5632311"/>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lang="lv-LV" sz="3600" b="1" dirty="0">
                <a:ln w="12700" cmpd="sng">
                  <a:noFill/>
                  <a:prstDash val="solid"/>
                </a:ln>
                <a:solidFill>
                  <a:srgbClr val="693F17"/>
                </a:solidFill>
                <a:latin typeface="Comic Sans MS" panose="030F0702030302020204" pitchFamily="66" charset="0"/>
              </a:rPr>
              <a:t>“Esi stiprs un drošsirdīgs, ka tu turi un dari visu bauslību, ko Mozus, Mans kalps, tev ir pavēlējis; nenovērsies no tās ne pa labi, ne pa kreisi, ka tev labi izdodas visur, kur vien tu iesi.” </a:t>
            </a:r>
            <a:r>
              <a:rPr lang="lv-LV" sz="2800" b="1" dirty="0">
                <a:ln w="12700" cmpd="sng">
                  <a:noFill/>
                  <a:prstDash val="solid"/>
                </a:ln>
                <a:solidFill>
                  <a:srgbClr val="693F17"/>
                </a:solidFill>
                <a:latin typeface="Comic Sans MS" panose="030F0702030302020204" pitchFamily="66" charset="0"/>
              </a:rPr>
              <a:t>Jozua 1:7</a:t>
            </a:r>
          </a:p>
        </p:txBody>
      </p:sp>
    </p:spTree>
    <p:extLst>
      <p:ext uri="{BB962C8B-B14F-4D97-AF65-F5344CB8AC3E}">
        <p14:creationId xmlns:p14="http://schemas.microsoft.com/office/powerpoint/2010/main" val="214980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3472F6-D8DC-8D73-E743-D79F845A644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ACFA70F8-E951-5ADD-88D7-BC4F6D467DB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6887" r="16887"/>
          <a:stretch/>
        </p:blipFill>
        <p:spPr>
          <a:xfrm>
            <a:off x="95270" y="123824"/>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a:effectLst>
            <a:outerShdw blurRad="50800" dist="38100" dir="5400000" algn="t" rotWithShape="0">
              <a:prstClr val="black">
                <a:alpha val="40000"/>
              </a:prstClr>
            </a:outerShdw>
          </a:effectLst>
        </p:spPr>
      </p:pic>
      <p:pic>
        <p:nvPicPr>
          <p:cNvPr id="8" name="Imagen 7" descr="Imagen que contiene grupo, hombre, cama, gente&#10;&#10;El contenido generado por IA puede ser incorrecto.">
            <a:extLst>
              <a:ext uri="{FF2B5EF4-FFF2-40B4-BE49-F238E27FC236}">
                <a16:creationId xmlns:a16="http://schemas.microsoft.com/office/drawing/2014/main" id="{71BF3BB6-3B39-2C10-BCAE-9196FE3A6AEA}"/>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8113" b="8113"/>
          <a:stretch>
            <a:fillRect/>
          </a:stretch>
        </p:blipFill>
        <p:spPr>
          <a:xfrm>
            <a:off x="4148881" y="123824"/>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a:effectLst>
            <a:outerShdw blurRad="50800" dist="38100" dir="5400000" algn="t" rotWithShape="0">
              <a:prstClr val="black">
                <a:alpha val="40000"/>
              </a:prstClr>
            </a:outerShdw>
          </a:effectLst>
        </p:spPr>
      </p:pic>
      <p:pic>
        <p:nvPicPr>
          <p:cNvPr id="4" name="Imagen 3">
            <a:extLst>
              <a:ext uri="{FF2B5EF4-FFF2-40B4-BE49-F238E27FC236}">
                <a16:creationId xmlns:a16="http://schemas.microsoft.com/office/drawing/2014/main" id="{D428F61C-2E13-2BE9-1E4D-93A64DA04960}"/>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76" t="5373" r="-76" b="13939"/>
          <a:stretch>
            <a:fillRect/>
          </a:stretch>
        </p:blipFill>
        <p:spPr>
          <a:xfrm>
            <a:off x="8099703" y="123824"/>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a:effectLst>
            <a:outerShdw blurRad="50800" dist="38100" dir="5400000" algn="t" rotWithShape="0">
              <a:prstClr val="black">
                <a:alpha val="40000"/>
              </a:prstClr>
            </a:outerShdw>
          </a:effectLst>
        </p:spPr>
      </p:pic>
      <p:sp>
        <p:nvSpPr>
          <p:cNvPr id="15"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568071" y="557569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rgbClr val="C0000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ketch line">
            <a:extLst>
              <a:ext uri="{FF2B5EF4-FFF2-40B4-BE49-F238E27FC236}">
                <a16:creationId xmlns:a16="http://schemas.microsoft.com/office/drawing/2014/main" id="{A45E519B-EA1F-33DF-1F18-7C4749A04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11205591" y="557569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rgbClr val="C0000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9322E626-40EB-C6C8-CD9F-D629B6453044}"/>
              </a:ext>
            </a:extLst>
          </p:cNvPr>
          <p:cNvSpPr txBox="1"/>
          <p:nvPr/>
        </p:nvSpPr>
        <p:spPr>
          <a:xfrm>
            <a:off x="313944" y="4707673"/>
            <a:ext cx="11564112" cy="1754326"/>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3600" b="1" dirty="0">
                <a:ln w="12700" cmpd="sng">
                  <a:noFill/>
                  <a:prstDash val="solid"/>
                </a:ln>
                <a:solidFill>
                  <a:srgbClr val="005EA4"/>
                </a:solidFill>
                <a:latin typeface="Comic Sans MS" panose="030F0702030302020204" pitchFamily="66" charset="0"/>
              </a:rPr>
              <a:t>“</a:t>
            </a:r>
            <a:r>
              <a:rPr lang="lv-LV" sz="3600" b="1" dirty="0">
                <a:ln w="12700" cmpd="sng">
                  <a:noFill/>
                  <a:prstDash val="solid"/>
                </a:ln>
                <a:solidFill>
                  <a:srgbClr val="005EA4"/>
                </a:solidFill>
                <a:latin typeface="Comic Sans MS" panose="030F0702030302020204" pitchFamily="66" charset="0"/>
              </a:rPr>
              <a:t>Un viss tas viņiem noticis zīmīgā kārtā un ir rakstīts par brīdinājumu mums, kas esam nonākuši pie laika beigām." </a:t>
            </a:r>
            <a:r>
              <a:rPr lang="lv-LV" sz="2800" b="1" dirty="0">
                <a:ln w="12700" cmpd="sng">
                  <a:noFill/>
                  <a:prstDash val="solid"/>
                </a:ln>
                <a:solidFill>
                  <a:srgbClr val="005EA4"/>
                </a:solidFill>
                <a:latin typeface="Comic Sans MS" panose="030F0702030302020204" pitchFamily="66" charset="0"/>
              </a:rPr>
              <a:t>(1.Kor.10:11).</a:t>
            </a:r>
          </a:p>
        </p:txBody>
      </p:sp>
    </p:spTree>
    <p:extLst>
      <p:ext uri="{BB962C8B-B14F-4D97-AF65-F5344CB8AC3E}">
        <p14:creationId xmlns:p14="http://schemas.microsoft.com/office/powerpoint/2010/main" val="3221363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16200000" scaled="1"/>
          <a:tileRect/>
        </a:gradFill>
        <a:effectLst/>
      </p:bgPr>
    </p:bg>
    <p:spTree>
      <p:nvGrpSpPr>
        <p:cNvPr id="1" name="">
          <a:extLst>
            <a:ext uri="{FF2B5EF4-FFF2-40B4-BE49-F238E27FC236}">
              <a16:creationId xmlns:a16="http://schemas.microsoft.com/office/drawing/2014/main" id="{69E5E57E-5E38-DDE4-C11B-E4A994D55986}"/>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Imagen 15">
            <a:extLst>
              <a:ext uri="{FF2B5EF4-FFF2-40B4-BE49-F238E27FC236}">
                <a16:creationId xmlns:a16="http://schemas.microsoft.com/office/drawing/2014/main" id="{A7D8D431-93D1-55ED-9D52-62FA60D1573D}"/>
              </a:ext>
            </a:extLst>
          </p:cNvPr>
          <p:cNvPicPr>
            <a:picLocks noChangeAspect="1"/>
          </p:cNvPicPr>
          <p:nvPr/>
        </p:nvPicPr>
        <p:blipFill>
          <a:blip r:embed="rId2">
            <a:extLst>
              <a:ext uri="{28A0092B-C50C-407E-A947-70E740481C1C}">
                <a14:useLocalDpi xmlns:a14="http://schemas.microsoft.com/office/drawing/2010/main" val="0"/>
              </a:ext>
            </a:extLst>
          </a:blip>
          <a:srcRect t="14689" b="14689"/>
          <a:stretch/>
        </p:blipFill>
        <p:spPr>
          <a:xfrm>
            <a:off x="317636" y="321734"/>
            <a:ext cx="3797570" cy="2010551"/>
          </a:xfrm>
          <a:prstGeom prst="rect">
            <a:avLst/>
          </a:prstGeom>
          <a:effectLst>
            <a:innerShdw blurRad="114300">
              <a:prstClr val="black"/>
            </a:innerShdw>
          </a:effectLst>
        </p:spPr>
      </p:pic>
      <p:pic>
        <p:nvPicPr>
          <p:cNvPr id="18" name="Imagen 17">
            <a:extLst>
              <a:ext uri="{FF2B5EF4-FFF2-40B4-BE49-F238E27FC236}">
                <a16:creationId xmlns:a16="http://schemas.microsoft.com/office/drawing/2014/main" id="{258F107F-7145-3777-779F-29D3B3343769}"/>
              </a:ext>
            </a:extLst>
          </p:cNvPr>
          <p:cNvPicPr>
            <a:picLocks noChangeAspect="1"/>
          </p:cNvPicPr>
          <p:nvPr/>
        </p:nvPicPr>
        <p:blipFill rotWithShape="1">
          <a:blip r:embed="rId3">
            <a:extLst>
              <a:ext uri="{28A0092B-C50C-407E-A947-70E740481C1C}">
                <a14:useLocalDpi xmlns:a14="http://schemas.microsoft.com/office/drawing/2010/main" val="0"/>
              </a:ext>
            </a:extLst>
          </a:blip>
          <a:srcRect l="17498" r="6930"/>
          <a:stretch>
            <a:fillRect/>
          </a:stretch>
        </p:blipFill>
        <p:spPr>
          <a:xfrm>
            <a:off x="4202549" y="321732"/>
            <a:ext cx="3793472" cy="4111323"/>
          </a:xfrm>
          <a:prstGeom prst="rect">
            <a:avLst/>
          </a:prstGeom>
          <a:effectLst>
            <a:innerShdw blurRad="114300">
              <a:prstClr val="black"/>
            </a:innerShdw>
          </a:effectLst>
        </p:spPr>
      </p:pic>
      <p:pic>
        <p:nvPicPr>
          <p:cNvPr id="10" name="Imagen 9">
            <a:extLst>
              <a:ext uri="{FF2B5EF4-FFF2-40B4-BE49-F238E27FC236}">
                <a16:creationId xmlns:a16="http://schemas.microsoft.com/office/drawing/2014/main" id="{48809E40-1410-03B2-93EE-2028D167AD6E}"/>
              </a:ext>
            </a:extLst>
          </p:cNvPr>
          <p:cNvPicPr>
            <a:picLocks noChangeAspect="1"/>
          </p:cNvPicPr>
          <p:nvPr/>
        </p:nvPicPr>
        <p:blipFill>
          <a:blip r:embed="rId4">
            <a:extLst>
              <a:ext uri="{28A0092B-C50C-407E-A947-70E740481C1C}">
                <a14:useLocalDpi xmlns:a14="http://schemas.microsoft.com/office/drawing/2010/main" val="0"/>
              </a:ext>
            </a:extLst>
          </a:blip>
          <a:srcRect t="14708" b="14708"/>
          <a:stretch/>
        </p:blipFill>
        <p:spPr>
          <a:xfrm>
            <a:off x="8086176" y="321733"/>
            <a:ext cx="3797984" cy="2010552"/>
          </a:xfrm>
          <a:prstGeom prst="rect">
            <a:avLst/>
          </a:prstGeom>
          <a:effectLst>
            <a:innerShdw blurRad="114300">
              <a:prstClr val="black"/>
            </a:innerShdw>
          </a:effectLst>
        </p:spPr>
      </p:pic>
      <p:pic>
        <p:nvPicPr>
          <p:cNvPr id="14" name="Imagen 13">
            <a:extLst>
              <a:ext uri="{FF2B5EF4-FFF2-40B4-BE49-F238E27FC236}">
                <a16:creationId xmlns:a16="http://schemas.microsoft.com/office/drawing/2014/main" id="{B27A5EB9-9E0C-6CF2-53E7-8301B2458F3B}"/>
              </a:ext>
            </a:extLst>
          </p:cNvPr>
          <p:cNvPicPr>
            <a:picLocks noChangeAspect="1"/>
          </p:cNvPicPr>
          <p:nvPr/>
        </p:nvPicPr>
        <p:blipFill rotWithShape="1">
          <a:blip r:embed="rId5">
            <a:extLst>
              <a:ext uri="{28A0092B-C50C-407E-A947-70E740481C1C}">
                <a14:useLocalDpi xmlns:a14="http://schemas.microsoft.com/office/drawing/2010/main" val="0"/>
              </a:ext>
            </a:extLst>
          </a:blip>
          <a:srcRect t="7593" b="21649"/>
          <a:stretch>
            <a:fillRect/>
          </a:stretch>
        </p:blipFill>
        <p:spPr>
          <a:xfrm>
            <a:off x="317634" y="2422097"/>
            <a:ext cx="3794760" cy="2013804"/>
          </a:xfrm>
          <a:prstGeom prst="rect">
            <a:avLst/>
          </a:prstGeom>
          <a:effectLst>
            <a:innerShdw blurRad="114300">
              <a:prstClr val="black"/>
            </a:innerShdw>
          </a:effectLst>
        </p:spPr>
      </p:pic>
      <p:pic>
        <p:nvPicPr>
          <p:cNvPr id="4" name="Imagen 3">
            <a:extLst>
              <a:ext uri="{FF2B5EF4-FFF2-40B4-BE49-F238E27FC236}">
                <a16:creationId xmlns:a16="http://schemas.microsoft.com/office/drawing/2014/main" id="{85276301-6F8D-C5EA-5C70-4D0FE54F6566}"/>
              </a:ext>
            </a:extLst>
          </p:cNvPr>
          <p:cNvPicPr>
            <a:picLocks noChangeAspect="1"/>
          </p:cNvPicPr>
          <p:nvPr/>
        </p:nvPicPr>
        <p:blipFill>
          <a:blip r:embed="rId6">
            <a:extLst>
              <a:ext uri="{28A0092B-C50C-407E-A947-70E740481C1C}">
                <a14:useLocalDpi xmlns:a14="http://schemas.microsoft.com/office/drawing/2010/main" val="0"/>
              </a:ext>
            </a:extLst>
          </a:blip>
          <a:srcRect t="14877" b="14877"/>
          <a:stretch/>
        </p:blipFill>
        <p:spPr>
          <a:xfrm>
            <a:off x="8082952" y="2431705"/>
            <a:ext cx="3797983" cy="2000947"/>
          </a:xfrm>
          <a:prstGeom prst="rect">
            <a:avLst/>
          </a:prstGeom>
          <a:effectLst>
            <a:innerShdw blurRad="114300">
              <a:prstClr val="black"/>
            </a:innerShdw>
          </a:effectLst>
        </p:spPr>
      </p:pic>
      <p:pic>
        <p:nvPicPr>
          <p:cNvPr id="12" name="Imagen 11" descr="Diagrama&#10;&#10;El contenido generado por IA puede ser incorrecto.">
            <a:extLst>
              <a:ext uri="{FF2B5EF4-FFF2-40B4-BE49-F238E27FC236}">
                <a16:creationId xmlns:a16="http://schemas.microsoft.com/office/drawing/2014/main" id="{78995D3D-1EA1-6C76-DC98-0F133FCAE82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3" t="3270" r="-173" b="26088"/>
          <a:stretch>
            <a:fillRect/>
          </a:stretch>
        </p:blipFill>
        <p:spPr>
          <a:xfrm>
            <a:off x="317634" y="4525716"/>
            <a:ext cx="3794760" cy="2010551"/>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EEE0C5E3-6180-FF39-0BE1-1AA50FCD60C2}"/>
              </a:ext>
            </a:extLst>
          </p:cNvPr>
          <p:cNvSpPr txBox="1"/>
          <p:nvPr/>
        </p:nvSpPr>
        <p:spPr>
          <a:xfrm>
            <a:off x="4202549" y="4650725"/>
            <a:ext cx="7822873" cy="1754326"/>
          </a:xfrm>
          <a:prstGeom prst="rect">
            <a:avLst/>
          </a:prstGeom>
          <a:noFill/>
        </p:spPr>
        <p:txBody>
          <a:bodyPr wrap="square">
            <a:spAutoFit/>
          </a:bodyPr>
          <a:lstStyle/>
          <a:p>
            <a:pPr algn="ctr">
              <a:spcBef>
                <a:spcPts val="1200"/>
              </a:spcBef>
            </a:pPr>
            <a:r>
              <a:rPr lang="lv-LV" sz="3600" b="1" dirty="0">
                <a:ln w="12700" cmpd="sng">
                  <a:solidFill>
                    <a:schemeClr val="accent5"/>
                  </a:solidFill>
                  <a:prstDash val="solid"/>
                </a:ln>
                <a:solidFill>
                  <a:schemeClr val="accent5">
                    <a:lumMod val="20000"/>
                    <a:lumOff val="80000"/>
                  </a:schemeClr>
                </a:solidFill>
                <a:latin typeface="Comic Sans MS" panose="030F0702030302020204" pitchFamily="66" charset="0"/>
              </a:rPr>
              <a:t>“Miermīlīga atbilde apklusina dusmas, bet skarbs vārds izraisa lielu niknumu.” </a:t>
            </a:r>
            <a:r>
              <a:rPr lang="lv-LV" sz="2800" b="1" dirty="0">
                <a:ln w="12700" cmpd="sng">
                  <a:solidFill>
                    <a:schemeClr val="accent5"/>
                  </a:solidFill>
                  <a:prstDash val="solid"/>
                </a:ln>
                <a:solidFill>
                  <a:schemeClr val="accent5">
                    <a:lumMod val="20000"/>
                    <a:lumOff val="80000"/>
                  </a:schemeClr>
                </a:solidFill>
                <a:latin typeface="Comic Sans MS" panose="030F0702030302020204" pitchFamily="66" charset="0"/>
              </a:rPr>
              <a:t>(Sal.pam. 15:1)</a:t>
            </a:r>
          </a:p>
        </p:txBody>
      </p:sp>
    </p:spTree>
    <p:extLst>
      <p:ext uri="{BB962C8B-B14F-4D97-AF65-F5344CB8AC3E}">
        <p14:creationId xmlns:p14="http://schemas.microsoft.com/office/powerpoint/2010/main" val="655288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E0923-BB81-90E7-786D-5AE73082CCA2}"/>
            </a:ext>
          </a:extLst>
        </p:cNvPr>
        <p:cNvGrpSpPr/>
        <p:nvPr/>
      </p:nvGrpSpPr>
      <p:grpSpPr>
        <a:xfrm>
          <a:off x="0" y="0"/>
          <a:ext cx="0" cy="0"/>
          <a:chOff x="0" y="0"/>
          <a:chExt cx="0" cy="0"/>
        </a:xfrm>
      </p:grpSpPr>
      <p:pic>
        <p:nvPicPr>
          <p:cNvPr id="4" name="Imagen 3" descr="Vista de una ciudad&#10;&#10;El contenido generado por IA puede ser incorrecto.">
            <a:extLst>
              <a:ext uri="{FF2B5EF4-FFF2-40B4-BE49-F238E27FC236}">
                <a16:creationId xmlns:a16="http://schemas.microsoft.com/office/drawing/2014/main" id="{5001C789-B82F-05F5-7421-A44F9AA8BDC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1C93896A-80EB-A68E-5199-69DCD3B106C4}"/>
              </a:ext>
            </a:extLst>
          </p:cNvPr>
          <p:cNvSpPr txBox="1"/>
          <p:nvPr/>
        </p:nvSpPr>
        <p:spPr>
          <a:xfrm>
            <a:off x="-1" y="-11183"/>
            <a:ext cx="12191999" cy="1631216"/>
          </a:xfrm>
          <a:prstGeom prst="rect">
            <a:avLst/>
          </a:prstGeom>
          <a:noFill/>
        </p:spPr>
        <p:txBody>
          <a:bodyPr wrap="square">
            <a:spAutoFit/>
          </a:bodyPr>
          <a:lstStyle/>
          <a:p>
            <a:pPr algn="ctr">
              <a:spcBef>
                <a:spcPts val="1200"/>
              </a:spcBef>
            </a:pPr>
            <a:r>
              <a:rPr lang="lv-LV" sz="3600" b="1" dirty="0">
                <a:ln w="10160">
                  <a:solidFill>
                    <a:schemeClr val="accent3"/>
                  </a:solidFill>
                  <a:prstDash val="solid"/>
                </a:ln>
                <a:solidFill>
                  <a:srgbClr val="FFFFFF"/>
                </a:solidFill>
                <a:effectLst>
                  <a:outerShdw blurRad="38100" dist="22860" dir="5400000" algn="tl" rotWithShape="0">
                    <a:srgbClr val="000000">
                      <a:alpha val="70000"/>
                    </a:srgbClr>
                  </a:outerShdw>
                </a:effectLst>
                <a:latin typeface="Comic Sans MS" panose="030F0702030302020204" pitchFamily="66" charset="0"/>
              </a:rPr>
              <a:t>“Un netrūka neviena vārda no visiem labiem vārdiem, ko Tas Kungs uz Israēla namu bija runājis.”       </a:t>
            </a:r>
            <a:r>
              <a:rPr lang="lv-LV" sz="2800" b="1" dirty="0">
                <a:ln w="10160">
                  <a:solidFill>
                    <a:schemeClr val="accent3"/>
                  </a:solidFill>
                  <a:prstDash val="solid"/>
                </a:ln>
                <a:solidFill>
                  <a:srgbClr val="FFFFFF"/>
                </a:solidFill>
                <a:effectLst>
                  <a:outerShdw blurRad="38100" dist="22860" dir="5400000" algn="tl" rotWithShape="0">
                    <a:srgbClr val="000000">
                      <a:alpha val="70000"/>
                    </a:srgbClr>
                  </a:outerShdw>
                </a:effectLst>
                <a:latin typeface="Comic Sans MS" panose="030F0702030302020204" pitchFamily="66" charset="0"/>
              </a:rPr>
              <a:t>(Jozua 21:45)</a:t>
            </a:r>
          </a:p>
        </p:txBody>
      </p:sp>
    </p:spTree>
    <p:extLst>
      <p:ext uri="{BB962C8B-B14F-4D97-AF65-F5344CB8AC3E}">
        <p14:creationId xmlns:p14="http://schemas.microsoft.com/office/powerpoint/2010/main" val="1899578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EFB66A97-DDA3-A931-11B5-15F0CFC2CB11}"/>
            </a:ext>
          </a:extLst>
        </p:cNvPr>
        <p:cNvGrpSpPr/>
        <p:nvPr/>
      </p:nvGrpSpPr>
      <p:grpSpPr>
        <a:xfrm>
          <a:off x="0" y="0"/>
          <a:ext cx="0" cy="0"/>
          <a:chOff x="0" y="0"/>
          <a:chExt cx="0" cy="0"/>
        </a:xfrm>
      </p:grpSpPr>
      <p:pic>
        <p:nvPicPr>
          <p:cNvPr id="12" name="Imagen 11">
            <a:extLst>
              <a:ext uri="{FF2B5EF4-FFF2-40B4-BE49-F238E27FC236}">
                <a16:creationId xmlns:a16="http://schemas.microsoft.com/office/drawing/2014/main" id="{639DEE7D-F634-9202-C70F-72070F884EE8}"/>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5183" b="16651"/>
          <a:stretch>
            <a:fill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8" name="Imagen 7" descr="Una caricatura de una persona&#10;&#10;El contenido generado por IA puede ser incorrecto.">
            <a:extLst>
              <a:ext uri="{FF2B5EF4-FFF2-40B4-BE49-F238E27FC236}">
                <a16:creationId xmlns:a16="http://schemas.microsoft.com/office/drawing/2014/main" id="{EE37D356-7B3D-8587-9B57-957C922CFC8F}"/>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9029" r="9029"/>
          <a:stretch>
            <a:fillRect/>
          </a:stretch>
        </p:blipFill>
        <p:spPr>
          <a:xfrm>
            <a:off x="7458302" y="-22547"/>
            <a:ext cx="3809132" cy="3139531"/>
          </a:xfrm>
          <a:prstGeom prst="rect">
            <a:avLst/>
          </a:prstGeom>
        </p:spPr>
      </p:pic>
      <p:pic>
        <p:nvPicPr>
          <p:cNvPr id="11" name="Imagen 10" descr="Imagen que contiene exterior, persona, hombre, agua&#10;&#10;El contenido generado por IA puede ser incorrecto.">
            <a:extLst>
              <a:ext uri="{FF2B5EF4-FFF2-40B4-BE49-F238E27FC236}">
                <a16:creationId xmlns:a16="http://schemas.microsoft.com/office/drawing/2014/main" id="{0D13B86A-E0F2-4799-15EC-7929E2FC2661}"/>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479" b="10508"/>
          <a:stretch>
            <a:fillRect/>
          </a:stretch>
        </p:blipFill>
        <p:spPr>
          <a:xfrm>
            <a:off x="1" y="4065775"/>
            <a:ext cx="5001186" cy="2792224"/>
          </a:xfrm>
          <a:prstGeom prst="rect">
            <a:avLst/>
          </a:prstGeom>
        </p:spPr>
      </p:pic>
      <p:sp>
        <p:nvSpPr>
          <p:cNvPr id="17" name="Rectangle 16">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ángulo 1">
            <a:extLst>
              <a:ext uri="{FF2B5EF4-FFF2-40B4-BE49-F238E27FC236}">
                <a16:creationId xmlns:a16="http://schemas.microsoft.com/office/drawing/2014/main" id="{5DB49A09-688F-7843-AA3A-16F026BB02D4}"/>
              </a:ext>
            </a:extLst>
          </p:cNvPr>
          <p:cNvSpPr>
            <a:spLocks noGrp="1" noRot="1" noMove="1" noResize="1" noEditPoints="1" noAdjustHandles="1" noChangeArrowheads="1" noChangeShapeType="1"/>
          </p:cNvSpPr>
          <p:nvPr/>
        </p:nvSpPr>
        <p:spPr>
          <a:xfrm>
            <a:off x="5162052" y="3272588"/>
            <a:ext cx="6105382" cy="3585403"/>
          </a:xfrm>
          <a:prstGeom prst="rect">
            <a:avLst/>
          </a:prstGeom>
          <a:solidFill>
            <a:schemeClr val="accent1">
              <a:lumMod val="20000"/>
              <a:lumOff val="80000"/>
            </a:schemeClr>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74BC364-77D0-43BC-53E2-AA31799ADD4A}"/>
              </a:ext>
            </a:extLst>
          </p:cNvPr>
          <p:cNvSpPr txBox="1"/>
          <p:nvPr/>
        </p:nvSpPr>
        <p:spPr>
          <a:xfrm>
            <a:off x="5157657" y="3315596"/>
            <a:ext cx="6105382" cy="3462486"/>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3600" b="1" dirty="0">
                <a:ln w="12700" cmpd="sng">
                  <a:noFill/>
                  <a:prstDash val="solid"/>
                </a:ln>
                <a:solidFill>
                  <a:schemeClr val="accent2">
                    <a:lumMod val="75000"/>
                  </a:schemeClr>
                </a:solidFill>
                <a:latin typeface="Comic Sans MS" panose="030F0702030302020204" pitchFamily="66" charset="0"/>
              </a:rPr>
              <a:t>“</a:t>
            </a:r>
            <a:r>
              <a:rPr lang="lv-LV" sz="3600" b="1" dirty="0">
                <a:ln w="12700" cmpd="sng">
                  <a:noFill/>
                  <a:prstDash val="solid"/>
                </a:ln>
                <a:solidFill>
                  <a:schemeClr val="accent2">
                    <a:lumMod val="75000"/>
                  </a:schemeClr>
                </a:solidFill>
                <a:latin typeface="Comic Sans MS" panose="030F0702030302020204" pitchFamily="66" charset="0"/>
              </a:rPr>
              <a:t>Iizvēlieties šodien paši sev, kam jūs kalposit </a:t>
            </a:r>
            <a:r>
              <a:rPr lang="es-ES" sz="3600" b="1" dirty="0">
                <a:ln w="12700" cmpd="sng">
                  <a:noFill/>
                  <a:prstDash val="solid"/>
                </a:ln>
                <a:solidFill>
                  <a:schemeClr val="accent2">
                    <a:lumMod val="75000"/>
                  </a:schemeClr>
                </a:solidFill>
                <a:latin typeface="Comic Sans MS" panose="030F0702030302020204" pitchFamily="66" charset="0"/>
              </a:rPr>
              <a:t>[…] </a:t>
            </a:r>
            <a:r>
              <a:rPr lang="lv-LV" sz="3600" b="1" dirty="0">
                <a:ln w="12700" cmpd="sng">
                  <a:noFill/>
                  <a:prstDash val="solid"/>
                </a:ln>
                <a:solidFill>
                  <a:schemeClr val="accent2">
                    <a:lumMod val="75000"/>
                  </a:schemeClr>
                </a:solidFill>
                <a:latin typeface="Comic Sans MS" panose="030F0702030302020204" pitchFamily="66" charset="0"/>
              </a:rPr>
              <a:t> Bet es un mans nams - mēs kalposim Tam Kungam.</a:t>
            </a:r>
            <a:r>
              <a:rPr lang="es-ES" sz="3700" b="1" dirty="0">
                <a:ln w="12700" cmpd="sng">
                  <a:noFill/>
                  <a:prstDash val="solid"/>
                </a:ln>
                <a:solidFill>
                  <a:schemeClr val="accent2">
                    <a:lumMod val="75000"/>
                  </a:schemeClr>
                </a:solidFill>
                <a:latin typeface="Comic Sans MS" panose="030F0702030302020204" pitchFamily="66" charset="0"/>
              </a:rPr>
              <a:t>”</a:t>
            </a:r>
          </a:p>
          <a:p>
            <a:pPr algn="ctr">
              <a:spcBef>
                <a:spcPts val="1200"/>
              </a:spcBef>
            </a:pPr>
            <a:r>
              <a:rPr lang="es-ES" sz="2800" b="1" dirty="0">
                <a:ln w="12700" cmpd="sng">
                  <a:noFill/>
                  <a:prstDash val="solid"/>
                </a:ln>
                <a:solidFill>
                  <a:schemeClr val="accent2">
                    <a:lumMod val="75000"/>
                  </a:schemeClr>
                </a:solidFill>
                <a:latin typeface="Comic Sans MS" panose="030F0702030302020204" pitchFamily="66" charset="0"/>
              </a:rPr>
              <a:t>(Jo</a:t>
            </a:r>
            <a:r>
              <a:rPr lang="lv-LV" sz="2800" b="1" dirty="0">
                <a:ln w="12700" cmpd="sng">
                  <a:noFill/>
                  <a:prstDash val="solid"/>
                </a:ln>
                <a:solidFill>
                  <a:schemeClr val="accent2">
                    <a:lumMod val="75000"/>
                  </a:schemeClr>
                </a:solidFill>
                <a:latin typeface="Comic Sans MS" panose="030F0702030302020204" pitchFamily="66" charset="0"/>
              </a:rPr>
              <a:t>zua </a:t>
            </a:r>
            <a:r>
              <a:rPr lang="es-ES" sz="2800" b="1" dirty="0">
                <a:ln w="12700" cmpd="sng">
                  <a:noFill/>
                  <a:prstDash val="solid"/>
                </a:ln>
                <a:solidFill>
                  <a:schemeClr val="accent2">
                    <a:lumMod val="75000"/>
                  </a:schemeClr>
                </a:solidFill>
                <a:latin typeface="Comic Sans MS" panose="030F0702030302020204" pitchFamily="66" charset="0"/>
              </a:rPr>
              <a:t>24:15)</a:t>
            </a:r>
          </a:p>
        </p:txBody>
      </p:sp>
    </p:spTree>
    <p:extLst>
      <p:ext uri="{BB962C8B-B14F-4D97-AF65-F5344CB8AC3E}">
        <p14:creationId xmlns:p14="http://schemas.microsoft.com/office/powerpoint/2010/main" val="3972103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056117-CE28-424A-FAF0-12A3F0CB2FA1}"/>
            </a:ext>
          </a:extLst>
        </p:cNvPr>
        <p:cNvGrpSpPr/>
        <p:nvPr/>
      </p:nvGrpSpPr>
      <p:grpSpPr>
        <a:xfrm>
          <a:off x="0" y="0"/>
          <a:ext cx="0" cy="0"/>
          <a:chOff x="0" y="0"/>
          <a:chExt cx="0" cy="0"/>
        </a:xfrm>
      </p:grpSpPr>
      <p:sp>
        <p:nvSpPr>
          <p:cNvPr id="24" name="Rectangle 21">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Imagen 14" descr="Dibujo de un hombre&#10;&#10;El contenido generado por IA puede ser incorrecto.">
            <a:extLst>
              <a:ext uri="{FF2B5EF4-FFF2-40B4-BE49-F238E27FC236}">
                <a16:creationId xmlns:a16="http://schemas.microsoft.com/office/drawing/2014/main" id="{BEB71BB6-C8EC-FE23-F12B-88C409C6B7FE}"/>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31087" r="-2" b="-2"/>
          <a:stretch>
            <a:fillRect/>
          </a:stretch>
        </p:blipFill>
        <p:spPr>
          <a:xfrm>
            <a:off x="321734" y="321733"/>
            <a:ext cx="5674894" cy="3030842"/>
          </a:xfrm>
          <a:prstGeom prst="rect">
            <a:avLst/>
          </a:prstGeom>
          <a:scene3d>
            <a:camera prst="orthographicFront"/>
            <a:lightRig rig="threePt" dir="t"/>
          </a:scene3d>
          <a:sp3d>
            <a:bevelT prst="convex"/>
          </a:sp3d>
        </p:spPr>
      </p:pic>
      <p:pic>
        <p:nvPicPr>
          <p:cNvPr id="3" name="Imagen 2" descr="Imagen de la pantalla de un video juego&#10;&#10;El contenido generado por IA puede ser incorrecto.">
            <a:extLst>
              <a:ext uri="{FF2B5EF4-FFF2-40B4-BE49-F238E27FC236}">
                <a16:creationId xmlns:a16="http://schemas.microsoft.com/office/drawing/2014/main" id="{CA2DFBF5-8A8B-2D2C-5920-6DA431D837F8}"/>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rcRect l="3212" r="22562" b="4"/>
          <a:stretch>
            <a:fillRect/>
          </a:stretch>
        </p:blipFill>
        <p:spPr>
          <a:xfrm>
            <a:off x="321735" y="3524289"/>
            <a:ext cx="2676579" cy="2776517"/>
          </a:xfrm>
          <a:prstGeom prst="rect">
            <a:avLst/>
          </a:prstGeom>
          <a:scene3d>
            <a:camera prst="orthographicFront"/>
            <a:lightRig rig="threePt" dir="t"/>
          </a:scene3d>
          <a:sp3d>
            <a:bevelT prst="convex"/>
          </a:sp3d>
        </p:spPr>
      </p:pic>
      <p:pic>
        <p:nvPicPr>
          <p:cNvPr id="13" name="Imagen 12" descr="Imagen que contiene persona, edificio, exterior, mujer&#10;&#10;El contenido generado por IA puede ser incorrecto.">
            <a:extLst>
              <a:ext uri="{FF2B5EF4-FFF2-40B4-BE49-F238E27FC236}">
                <a16:creationId xmlns:a16="http://schemas.microsoft.com/office/drawing/2014/main" id="{D27A9270-2FA4-B3E0-3305-883EC33624D1}"/>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rcRect l="24618" r="18353" b="-2"/>
          <a:stretch>
            <a:fillRect/>
          </a:stretch>
        </p:blipFill>
        <p:spPr>
          <a:xfrm>
            <a:off x="3159553" y="3514855"/>
            <a:ext cx="2837076" cy="2785951"/>
          </a:xfrm>
          <a:prstGeom prst="rect">
            <a:avLst/>
          </a:prstGeom>
          <a:scene3d>
            <a:camera prst="orthographicFront"/>
            <a:lightRig rig="threePt" dir="t"/>
          </a:scene3d>
          <a:sp3d>
            <a:bevelT prst="convex"/>
          </a:sp3d>
        </p:spPr>
      </p:pic>
      <p:sp>
        <p:nvSpPr>
          <p:cNvPr id="4" name="Rectángulo 3">
            <a:extLst>
              <a:ext uri="{FF2B5EF4-FFF2-40B4-BE49-F238E27FC236}">
                <a16:creationId xmlns:a16="http://schemas.microsoft.com/office/drawing/2014/main" id="{A29187E7-B5CE-F03D-F02F-9B7D4060F73E}"/>
              </a:ext>
            </a:extLst>
          </p:cNvPr>
          <p:cNvSpPr>
            <a:spLocks noGrp="1" noRot="1" noMove="1" noResize="1" noEditPoints="1" noAdjustHandles="1" noChangeArrowheads="1" noChangeShapeType="1"/>
          </p:cNvSpPr>
          <p:nvPr/>
        </p:nvSpPr>
        <p:spPr>
          <a:xfrm>
            <a:off x="6195373" y="321733"/>
            <a:ext cx="5674892" cy="5979073"/>
          </a:xfrm>
          <a:prstGeom prst="rect">
            <a:avLst/>
          </a:prstGeom>
          <a:solidFill>
            <a:schemeClr val="accent4">
              <a:lumMod val="75000"/>
            </a:schemeClr>
          </a:solid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D50A2944-3633-87C9-18AD-AB7C2FDF4CC0}"/>
              </a:ext>
            </a:extLst>
          </p:cNvPr>
          <p:cNvSpPr txBox="1"/>
          <p:nvPr/>
        </p:nvSpPr>
        <p:spPr>
          <a:xfrm>
            <a:off x="6301205" y="864445"/>
            <a:ext cx="5463228" cy="4893647"/>
          </a:xfrm>
          <a:prstGeom prst="rect">
            <a:avLst/>
          </a:prstGeom>
          <a:noFill/>
        </p:spPr>
        <p:txBody>
          <a:bodyPr wrap="square">
            <a:spAutoFit/>
          </a:bodyPr>
          <a:lstStyle/>
          <a:p>
            <a:pPr algn="ctr">
              <a:spcBef>
                <a:spcPts val="1200"/>
              </a:spcBef>
            </a:pPr>
            <a:r>
              <a:rPr lang="lv-LV" sz="4600" b="1" dirty="0">
                <a:ln w="12700" cmpd="sng">
                  <a:solidFill>
                    <a:schemeClr val="accent4"/>
                  </a:solidFill>
                  <a:prstDash val="solid"/>
                </a:ln>
                <a:gradFill>
                  <a:gsLst>
                    <a:gs pos="0">
                      <a:schemeClr val="accent4">
                        <a:lumMod val="60000"/>
                        <a:lumOff val="40000"/>
                      </a:schemeClr>
                    </a:gs>
                    <a:gs pos="4000">
                      <a:schemeClr val="accent4">
                        <a:lumMod val="40000"/>
                        <a:lumOff val="6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"Ticībā netikle Rahāba negāja bojā līdz ar neticīgajiem, draudzīgi uzņēmusi pie sevis izlūkus. </a:t>
            </a:r>
            <a:r>
              <a:rPr lang="lv-LV" sz="2800" b="1" dirty="0">
                <a:ln w="12700" cmpd="sng">
                  <a:solidFill>
                    <a:schemeClr val="accent4"/>
                  </a:solidFill>
                  <a:prstDash val="solid"/>
                </a:ln>
                <a:gradFill>
                  <a:gsLst>
                    <a:gs pos="0">
                      <a:schemeClr val="accent4">
                        <a:lumMod val="60000"/>
                        <a:lumOff val="40000"/>
                      </a:schemeClr>
                    </a:gs>
                    <a:gs pos="4000">
                      <a:schemeClr val="accent4">
                        <a:lumMod val="40000"/>
                        <a:lumOff val="6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(Ebr. 11:31).</a:t>
            </a:r>
          </a:p>
        </p:txBody>
      </p:sp>
    </p:spTree>
    <p:extLst>
      <p:ext uri="{BB962C8B-B14F-4D97-AF65-F5344CB8AC3E}">
        <p14:creationId xmlns:p14="http://schemas.microsoft.com/office/powerpoint/2010/main" val="32894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D1E809-7C92-1947-A824-92A5FCCA77E7}"/>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a:extLst>
              <a:ext uri="{FF2B5EF4-FFF2-40B4-BE49-F238E27FC236}">
                <a16:creationId xmlns:a16="http://schemas.microsoft.com/office/drawing/2014/main" id="{541570EE-7754-16A8-950A-09CB164BC1CB}"/>
              </a:ext>
            </a:extLst>
          </p:cNvPr>
          <p:cNvPicPr>
            <a:picLocks noGrp="1" noRot="1" noChangeAspect="1" noMove="1" noResize="1" noEditPoints="1" noAdjustHandles="1" noChangeArrowheads="1" noChangeShapeType="1" noCrop="1"/>
          </p:cNvPicPr>
          <p:nvPr/>
        </p:nvPicPr>
        <p:blipFill rotWithShape="1">
          <a:blip r:embed="rId2"/>
          <a:srcRect/>
          <a:stretch>
            <a:fillRect/>
          </a:stretch>
        </p:blipFill>
        <p:spPr>
          <a:xfrm>
            <a:off x="20" y="431"/>
            <a:ext cx="8115280" cy="6408311"/>
          </a:xfrm>
          <a:prstGeom prst="rect">
            <a:avLst/>
          </a:prstGeom>
        </p:spPr>
      </p:pic>
      <p:sp>
        <p:nvSpPr>
          <p:cNvPr id="16" name="Rectangle 15">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89C75E11-E303-C107-3B73-C50F5A02D589}"/>
              </a:ext>
            </a:extLst>
          </p:cNvPr>
          <p:cNvSpPr txBox="1"/>
          <p:nvPr/>
        </p:nvSpPr>
        <p:spPr>
          <a:xfrm>
            <a:off x="8181959" y="203764"/>
            <a:ext cx="3943354" cy="6001643"/>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lv-LV" sz="2400" b="1" dirty="0">
                <a:ln w="12700" cmpd="sng">
                  <a:noFill/>
                  <a:prstDash val="solid"/>
                </a:ln>
                <a:solidFill>
                  <a:srgbClr val="A3293D"/>
                </a:solidFill>
                <a:latin typeface="Comic Sans MS" panose="030F0702030302020204" pitchFamily="66" charset="0"/>
              </a:rPr>
              <a:t>“Tas Kungs, jūsu Dievs, lika izsīkt Jordānas ūdenim jūsu priekšā, iekāms jūs bijāt pārgājuši, tāpat kā Tas Kungs, jūsu Dievs, bija darījis ar Niedru jūru, likdams arī tai izsīkt sausai mūsu priekšā, iekāms bijām izgājuši tai cauri, lai visas zemes tautas atzīst Tā Kunga roku, ka tā ir stipra, un lai jūs bīstaties To Kungu, jūsu Dievu, visu savu mūža dienu.” </a:t>
            </a:r>
          </a:p>
        </p:txBody>
      </p:sp>
      <p:sp>
        <p:nvSpPr>
          <p:cNvPr id="5" name="CuadroTexto 4">
            <a:extLst>
              <a:ext uri="{FF2B5EF4-FFF2-40B4-BE49-F238E27FC236}">
                <a16:creationId xmlns:a16="http://schemas.microsoft.com/office/drawing/2014/main" id="{B23D6669-D962-BB15-7E73-2E919264F88E}"/>
              </a:ext>
            </a:extLst>
          </p:cNvPr>
          <p:cNvSpPr txBox="1"/>
          <p:nvPr/>
        </p:nvSpPr>
        <p:spPr>
          <a:xfrm>
            <a:off x="8115296" y="6410605"/>
            <a:ext cx="4076684" cy="400110"/>
          </a:xfrm>
          <a:prstGeom prst="rect">
            <a:avLst/>
          </a:prstGeom>
          <a:noFill/>
        </p:spPr>
        <p:txBody>
          <a:bodyPr wrap="square">
            <a:spAutoFit/>
          </a:bodyPr>
          <a:lstStyle/>
          <a:p>
            <a:pPr algn="ctr"/>
            <a:r>
              <a:rPr lang="es-ES" sz="2000" b="1" dirty="0">
                <a:ln w="12700" cmpd="sng">
                  <a:noFill/>
                  <a:prstDash val="solid"/>
                </a:ln>
                <a:solidFill>
                  <a:srgbClr val="D5E1EB"/>
                </a:solidFill>
                <a:effectLst>
                  <a:outerShdw blurRad="38100" dist="38100" dir="2700000" algn="tl">
                    <a:srgbClr val="000000">
                      <a:alpha val="43137"/>
                    </a:srgbClr>
                  </a:outerShdw>
                </a:effectLst>
                <a:latin typeface="Comic Sans MS" panose="030F0702030302020204" pitchFamily="66" charset="0"/>
              </a:rPr>
              <a:t>Jo</a:t>
            </a:r>
            <a:r>
              <a:rPr lang="lv-LV" sz="2000" b="1" dirty="0">
                <a:ln w="12700" cmpd="sng">
                  <a:noFill/>
                  <a:prstDash val="solid"/>
                </a:ln>
                <a:solidFill>
                  <a:srgbClr val="D5E1EB"/>
                </a:solidFill>
                <a:effectLst>
                  <a:outerShdw blurRad="38100" dist="38100" dir="2700000" algn="tl">
                    <a:srgbClr val="000000">
                      <a:alpha val="43137"/>
                    </a:srgbClr>
                  </a:outerShdw>
                </a:effectLst>
                <a:latin typeface="Comic Sans MS" panose="030F0702030302020204" pitchFamily="66" charset="0"/>
              </a:rPr>
              <a:t>zua</a:t>
            </a:r>
            <a:r>
              <a:rPr lang="es-ES" sz="2000" b="1" dirty="0">
                <a:ln w="12700" cmpd="sng">
                  <a:noFill/>
                  <a:prstDash val="solid"/>
                </a:ln>
                <a:solidFill>
                  <a:srgbClr val="D5E1EB"/>
                </a:solidFill>
                <a:effectLst>
                  <a:outerShdw blurRad="38100" dist="38100" dir="2700000" algn="tl">
                    <a:srgbClr val="000000">
                      <a:alpha val="43137"/>
                    </a:srgbClr>
                  </a:outerShdw>
                </a:effectLst>
                <a:latin typeface="Comic Sans MS" panose="030F0702030302020204" pitchFamily="66" charset="0"/>
              </a:rPr>
              <a:t> 4:23, 24</a:t>
            </a:r>
            <a:endParaRPr lang="es-ES" sz="2000" dirty="0">
              <a:solidFill>
                <a:srgbClr val="D5E1EB"/>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27033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C16273-F888-349C-543B-08CF54AB5DF7}"/>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44C5A4F6-4931-8AB2-B18D-E780B8388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6">
            <a:extLst>
              <a:ext uri="{FF2B5EF4-FFF2-40B4-BE49-F238E27FC236}">
                <a16:creationId xmlns:a16="http://schemas.microsoft.com/office/drawing/2014/main" id="{114FB73D-0608-954E-6479-2082E2E49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auto">
          <a:xfrm>
            <a:off x="4142164" y="393258"/>
            <a:ext cx="759618" cy="6403672"/>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7">
            <a:extLst>
              <a:ext uri="{FF2B5EF4-FFF2-40B4-BE49-F238E27FC236}">
                <a16:creationId xmlns:a16="http://schemas.microsoft.com/office/drawing/2014/main" id="{F5F790D1-E48A-0EA4-D791-E00AF737CF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auto">
          <a:xfrm>
            <a:off x="4144437" y="95990"/>
            <a:ext cx="482654" cy="619113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Shape 21">
            <a:extLst>
              <a:ext uri="{FF2B5EF4-FFF2-40B4-BE49-F238E27FC236}">
                <a16:creationId xmlns:a16="http://schemas.microsoft.com/office/drawing/2014/main" id="{9DB2A85E-A5E1-1135-F0F0-33FF39E4A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045" y="104775"/>
            <a:ext cx="4630139" cy="5904507"/>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6359F47C-FF96-AAFA-DCCA-FF1475C1A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901780" y="913166"/>
            <a:ext cx="7290218" cy="5878160"/>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Imagen 2" descr="Dibujo de una persona&#10;&#10;El contenido generado por IA puede ser incorrecto.">
            <a:extLst>
              <a:ext uri="{FF2B5EF4-FFF2-40B4-BE49-F238E27FC236}">
                <a16:creationId xmlns:a16="http://schemas.microsoft.com/office/drawing/2014/main" id="{58BAE521-C711-B832-D373-39EACDFF044B}"/>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3524" r="10544"/>
          <a:stretch>
            <a:fillRect/>
          </a:stretch>
        </p:blipFill>
        <p:spPr>
          <a:xfrm>
            <a:off x="4998556" y="1013796"/>
            <a:ext cx="7096667" cy="5676900"/>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DA55B01A-FB7F-6F83-E3F6-48DE6C9A00BF}"/>
              </a:ext>
            </a:extLst>
          </p:cNvPr>
          <p:cNvSpPr txBox="1"/>
          <p:nvPr/>
        </p:nvSpPr>
        <p:spPr>
          <a:xfrm>
            <a:off x="75275" y="393258"/>
            <a:ext cx="4439068" cy="5693866"/>
          </a:xfrm>
          <a:prstGeom prst="rect">
            <a:avLst/>
          </a:prstGeom>
          <a:noFill/>
        </p:spPr>
        <p:txBody>
          <a:bodyPr wrap="square">
            <a:spAutoFit/>
          </a:bodyPr>
          <a:lstStyle/>
          <a:p>
            <a:pPr algn="ctr">
              <a:spcBef>
                <a:spcPts val="2400"/>
              </a:spcBef>
            </a:pPr>
            <a:r>
              <a:rPr lang="lv-LV"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“Un nebija nevienas citas dienas tādas kā šī, salīdzinot ar iepriekšējām un arī ar nākamajām, kurā Tas Kungs tā būtu paklausījis cilvēka balss lūgumu, jo Tas Kungs karoja Israēla labā.”</a:t>
            </a:r>
          </a:p>
          <a:p>
            <a:pPr algn="ctr">
              <a:spcBef>
                <a:spcPts val="2400"/>
              </a:spcBef>
            </a:pPr>
            <a:r>
              <a:rPr lang="lv-LV" sz="2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Jozua 10:14</a:t>
            </a:r>
          </a:p>
        </p:txBody>
      </p:sp>
    </p:spTree>
    <p:extLst>
      <p:ext uri="{BB962C8B-B14F-4D97-AF65-F5344CB8AC3E}">
        <p14:creationId xmlns:p14="http://schemas.microsoft.com/office/powerpoint/2010/main" val="1044101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F2D10-2995-9AD2-0CA0-4B1DE1787EFB}"/>
            </a:ext>
          </a:extLst>
        </p:cNvPr>
        <p:cNvGrpSpPr/>
        <p:nvPr/>
      </p:nvGrpSpPr>
      <p:grpSpPr>
        <a:xfrm>
          <a:off x="0" y="0"/>
          <a:ext cx="0" cy="0"/>
          <a:chOff x="0" y="0"/>
          <a:chExt cx="0" cy="0"/>
        </a:xfrm>
      </p:grpSpPr>
      <p:pic>
        <p:nvPicPr>
          <p:cNvPr id="6" name="Imagen 5" descr="Dibujo de una persona&#10;&#10;El contenido generado por IA puede ser incorrecto.">
            <a:extLst>
              <a:ext uri="{FF2B5EF4-FFF2-40B4-BE49-F238E27FC236}">
                <a16:creationId xmlns:a16="http://schemas.microsoft.com/office/drawing/2014/main" id="{ADC5E98B-0E7B-C7E2-6F7F-029198911682}"/>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CuadroTexto 1">
            <a:extLst>
              <a:ext uri="{FF2B5EF4-FFF2-40B4-BE49-F238E27FC236}">
                <a16:creationId xmlns:a16="http://schemas.microsoft.com/office/drawing/2014/main" id="{AE28CB7D-9E9E-0C49-BEC6-5B8118AA85CB}"/>
              </a:ext>
            </a:extLst>
          </p:cNvPr>
          <p:cNvSpPr txBox="1"/>
          <p:nvPr/>
        </p:nvSpPr>
        <p:spPr>
          <a:xfrm>
            <a:off x="142874" y="94119"/>
            <a:ext cx="5981701" cy="2554545"/>
          </a:xfrm>
          <a:prstGeom prst="rect">
            <a:avLst/>
          </a:prstGeom>
          <a:noFill/>
        </p:spPr>
        <p:txBody>
          <a:bodyPr wrap="square">
            <a:spAutoFit/>
            <a:scene3d>
              <a:camera prst="orthographicFront"/>
              <a:lightRig rig="threePt" dir="t"/>
            </a:scene3d>
            <a:sp3d extrusionH="57150">
              <a:bevelT w="38100" h="38100"/>
            </a:sp3d>
          </a:bodyPr>
          <a:lstStyle/>
          <a:p>
            <a:pPr>
              <a:spcBef>
                <a:spcPts val="1200"/>
              </a:spcBef>
            </a:pPr>
            <a:r>
              <a:rPr lang="es-ES" sz="3200" b="1" dirty="0">
                <a:ln w="12700" cmpd="sng">
                  <a:noFill/>
                  <a:prstDash val="solid"/>
                </a:ln>
                <a:solidFill>
                  <a:srgbClr val="613E51"/>
                </a:solidFill>
                <a:latin typeface="Comic Sans MS" panose="030F0702030302020204" pitchFamily="66" charset="0"/>
              </a:rPr>
              <a:t>“</a:t>
            </a:r>
            <a:r>
              <a:rPr lang="lv-LV" sz="3200" b="1" dirty="0">
                <a:ln w="12700" cmpd="sng">
                  <a:noFill/>
                  <a:prstDash val="solid"/>
                </a:ln>
                <a:solidFill>
                  <a:srgbClr val="613E51"/>
                </a:solidFill>
                <a:latin typeface="Comic Sans MS" panose="030F0702030302020204" pitchFamily="66" charset="0"/>
              </a:rPr>
              <a:t>Un visus šos ķēniņus un visu viņu zemi Jozua pakļāva sev vienā paņēmienā, jo Tas Kungs, Israēla Dievs, pats karoja Israēla labā.</a:t>
            </a:r>
            <a:r>
              <a:rPr lang="es-ES" sz="3200" b="1" dirty="0">
                <a:ln w="12700" cmpd="sng">
                  <a:noFill/>
                  <a:prstDash val="solid"/>
                </a:ln>
                <a:solidFill>
                  <a:srgbClr val="613E51"/>
                </a:solidFill>
                <a:latin typeface="Comic Sans MS" panose="030F0702030302020204" pitchFamily="66" charset="0"/>
              </a:rPr>
              <a:t>”</a:t>
            </a:r>
            <a:endParaRPr lang="es-ES" sz="2400" b="1" dirty="0">
              <a:ln w="12700" cmpd="sng">
                <a:noFill/>
                <a:prstDash val="solid"/>
              </a:ln>
              <a:solidFill>
                <a:srgbClr val="613E51"/>
              </a:solidFill>
              <a:latin typeface="Comic Sans MS" panose="030F0702030302020204" pitchFamily="66" charset="0"/>
            </a:endParaRPr>
          </a:p>
        </p:txBody>
      </p:sp>
      <p:sp>
        <p:nvSpPr>
          <p:cNvPr id="4" name="CuadroTexto 3">
            <a:extLst>
              <a:ext uri="{FF2B5EF4-FFF2-40B4-BE49-F238E27FC236}">
                <a16:creationId xmlns:a16="http://schemas.microsoft.com/office/drawing/2014/main" id="{07EE901E-494A-3B52-8411-2B6A4BDFE3DA}"/>
              </a:ext>
            </a:extLst>
          </p:cNvPr>
          <p:cNvSpPr txBox="1"/>
          <p:nvPr/>
        </p:nvSpPr>
        <p:spPr>
          <a:xfrm>
            <a:off x="142874" y="3228944"/>
            <a:ext cx="2362200" cy="461665"/>
          </a:xfrm>
          <a:prstGeom prst="rect">
            <a:avLst/>
          </a:prstGeom>
          <a:noFill/>
        </p:spPr>
        <p:txBody>
          <a:bodyPr wrap="square">
            <a:spAutoFit/>
            <a:scene3d>
              <a:camera prst="orthographicFront"/>
              <a:lightRig rig="threePt" dir="t"/>
            </a:scene3d>
            <a:sp3d extrusionH="57150">
              <a:bevelT w="38100" h="38100"/>
            </a:sp3d>
          </a:bodyPr>
          <a:lstStyle/>
          <a:p>
            <a:r>
              <a:rPr lang="es-ES" sz="2400" b="1" dirty="0">
                <a:ln w="12700" cmpd="sng">
                  <a:noFill/>
                  <a:prstDash val="solid"/>
                </a:ln>
                <a:solidFill>
                  <a:srgbClr val="613E51"/>
                </a:solidFill>
                <a:latin typeface="Comic Sans MS" panose="030F0702030302020204" pitchFamily="66" charset="0"/>
              </a:rPr>
              <a:t>Jo</a:t>
            </a:r>
            <a:r>
              <a:rPr lang="lv-LV" sz="2400" b="1" dirty="0">
                <a:ln w="12700" cmpd="sng">
                  <a:noFill/>
                  <a:prstDash val="solid"/>
                </a:ln>
                <a:solidFill>
                  <a:srgbClr val="613E51"/>
                </a:solidFill>
                <a:latin typeface="Comic Sans MS" panose="030F0702030302020204" pitchFamily="66" charset="0"/>
              </a:rPr>
              <a:t>zua</a:t>
            </a:r>
            <a:r>
              <a:rPr lang="es-ES" sz="2400" b="1" dirty="0">
                <a:ln w="12700" cmpd="sng">
                  <a:noFill/>
                  <a:prstDash val="solid"/>
                </a:ln>
                <a:solidFill>
                  <a:srgbClr val="613E51"/>
                </a:solidFill>
                <a:latin typeface="Comic Sans MS" panose="030F0702030302020204" pitchFamily="66" charset="0"/>
              </a:rPr>
              <a:t> 10:42</a:t>
            </a:r>
            <a:endParaRPr lang="es-ES" sz="2400" dirty="0">
              <a:solidFill>
                <a:srgbClr val="613E51"/>
              </a:solidFill>
            </a:endParaRPr>
          </a:p>
        </p:txBody>
      </p:sp>
    </p:spTree>
    <p:extLst>
      <p:ext uri="{BB962C8B-B14F-4D97-AF65-F5344CB8AC3E}">
        <p14:creationId xmlns:p14="http://schemas.microsoft.com/office/powerpoint/2010/main" val="2164335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B46600-F782-246E-10CE-743F5EABB225}"/>
            </a:ext>
          </a:extLst>
        </p:cNvPr>
        <p:cNvGrpSpPr/>
        <p:nvPr/>
      </p:nvGrpSpPr>
      <p:grpSpPr>
        <a:xfrm>
          <a:off x="0" y="0"/>
          <a:ext cx="0" cy="0"/>
          <a:chOff x="0" y="0"/>
          <a:chExt cx="0" cy="0"/>
        </a:xfrm>
      </p:grpSpPr>
      <p:sp>
        <p:nvSpPr>
          <p:cNvPr id="13" name="Rectangle 7">
            <a:extLst>
              <a:ext uri="{FF2B5EF4-FFF2-40B4-BE49-F238E27FC236}">
                <a16:creationId xmlns:a16="http://schemas.microsoft.com/office/drawing/2014/main" id="{437FA79D-7DEA-4FC4-7752-D38D66885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8437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B6E63187-D230-1DF1-75AD-A53C76777AA8}"/>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7181850" cy="6858000"/>
          </a:xfrm>
          <a:prstGeom prst="rect">
            <a:avLst/>
          </a:prstGeom>
        </p:spPr>
      </p:pic>
      <p:grpSp>
        <p:nvGrpSpPr>
          <p:cNvPr id="14" name="Group 9">
            <a:extLst>
              <a:ext uri="{FF2B5EF4-FFF2-40B4-BE49-F238E27FC236}">
                <a16:creationId xmlns:a16="http://schemas.microsoft.com/office/drawing/2014/main" id="{DAE3D992-722C-6892-35F2-D97D60E813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67499" y="0"/>
            <a:ext cx="990601" cy="6857455"/>
            <a:chOff x="5395368" y="0"/>
            <a:chExt cx="874718" cy="6857455"/>
          </a:xfrm>
        </p:grpSpPr>
        <p:sp>
          <p:nvSpPr>
            <p:cNvPr id="11" name="Freeform: Shape 10">
              <a:extLst>
                <a:ext uri="{FF2B5EF4-FFF2-40B4-BE49-F238E27FC236}">
                  <a16:creationId xmlns:a16="http://schemas.microsoft.com/office/drawing/2014/main" id="{58E7A748-8725-F398-DBE0-DEEB4B4EE93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C56B753C-AB39-77F0-A580-BB023C5A61C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CuadroTexto 4">
            <a:extLst>
              <a:ext uri="{FF2B5EF4-FFF2-40B4-BE49-F238E27FC236}">
                <a16:creationId xmlns:a16="http://schemas.microsoft.com/office/drawing/2014/main" id="{00C011A0-592C-E9C5-7A9E-61894ECF3BFF}"/>
              </a:ext>
            </a:extLst>
          </p:cNvPr>
          <p:cNvSpPr txBox="1"/>
          <p:nvPr/>
        </p:nvSpPr>
        <p:spPr>
          <a:xfrm>
            <a:off x="7829550" y="289679"/>
            <a:ext cx="4114800" cy="6278642"/>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4000" b="1" dirty="0">
                <a:ln w="12700" cmpd="sng">
                  <a:noFill/>
                  <a:prstDash val="solid"/>
                </a:ln>
                <a:solidFill>
                  <a:schemeClr val="accent4">
                    <a:lumMod val="40000"/>
                    <a:lumOff val="60000"/>
                  </a:schemeClr>
                </a:solidFill>
                <a:latin typeface="Comic Sans MS" panose="030F0702030302020204" pitchFamily="66" charset="0"/>
              </a:rPr>
              <a:t>“</a:t>
            </a:r>
            <a:r>
              <a:rPr lang="lv-LV" sz="4000" b="1" dirty="0">
                <a:ln w="12700" cmpd="sng">
                  <a:noFill/>
                  <a:prstDash val="solid"/>
                </a:ln>
                <a:solidFill>
                  <a:schemeClr val="accent4">
                    <a:lumMod val="40000"/>
                    <a:lumOff val="60000"/>
                  </a:schemeClr>
                </a:solidFill>
                <a:latin typeface="Comic Sans MS" panose="030F0702030302020204" pitchFamily="66" charset="0"/>
              </a:rPr>
              <a:t>Es, Tas Kungs, izpētu sirdi un pārbaudu īkstis, lai atmaksātu ikvienam par viņa ceļiem, kā viņa dzīve to pelna.</a:t>
            </a:r>
            <a:r>
              <a:rPr lang="es-ES" sz="4000" b="1" dirty="0">
                <a:ln w="12700" cmpd="sng">
                  <a:noFill/>
                  <a:prstDash val="solid"/>
                </a:ln>
                <a:solidFill>
                  <a:schemeClr val="accent4">
                    <a:lumMod val="40000"/>
                    <a:lumOff val="60000"/>
                  </a:schemeClr>
                </a:solidFill>
                <a:latin typeface="Comic Sans MS" panose="030F0702030302020204" pitchFamily="66" charset="0"/>
              </a:rPr>
              <a:t>”</a:t>
            </a:r>
          </a:p>
          <a:p>
            <a:pPr algn="ctr">
              <a:spcBef>
                <a:spcPts val="1200"/>
              </a:spcBef>
            </a:pPr>
            <a:r>
              <a:rPr lang="es-ES" sz="2800" b="1" dirty="0" err="1">
                <a:ln w="12700" cmpd="sng">
                  <a:noFill/>
                  <a:prstDash val="solid"/>
                </a:ln>
                <a:solidFill>
                  <a:schemeClr val="accent4">
                    <a:lumMod val="40000"/>
                    <a:lumOff val="60000"/>
                  </a:schemeClr>
                </a:solidFill>
                <a:latin typeface="Comic Sans MS" panose="030F0702030302020204" pitchFamily="66" charset="0"/>
              </a:rPr>
              <a:t>Jerem</a:t>
            </a:r>
            <a:r>
              <a:rPr lang="lv-LV" sz="2800" b="1" dirty="0">
                <a:ln w="12700" cmpd="sng">
                  <a:noFill/>
                  <a:prstDash val="solid"/>
                </a:ln>
                <a:solidFill>
                  <a:schemeClr val="accent4">
                    <a:lumMod val="40000"/>
                    <a:lumOff val="60000"/>
                  </a:schemeClr>
                </a:solidFill>
                <a:latin typeface="Comic Sans MS" panose="030F0702030302020204" pitchFamily="66" charset="0"/>
              </a:rPr>
              <a:t>ija</a:t>
            </a:r>
            <a:r>
              <a:rPr lang="es-ES" sz="2800" b="1" dirty="0">
                <a:ln w="12700" cmpd="sng">
                  <a:noFill/>
                  <a:prstDash val="solid"/>
                </a:ln>
                <a:solidFill>
                  <a:schemeClr val="accent4">
                    <a:lumMod val="40000"/>
                    <a:lumOff val="60000"/>
                  </a:schemeClr>
                </a:solidFill>
                <a:latin typeface="Comic Sans MS" panose="030F0702030302020204" pitchFamily="66" charset="0"/>
              </a:rPr>
              <a:t>s 17:10</a:t>
            </a:r>
          </a:p>
        </p:txBody>
      </p:sp>
    </p:spTree>
    <p:extLst>
      <p:ext uri="{BB962C8B-B14F-4D97-AF65-F5344CB8AC3E}">
        <p14:creationId xmlns:p14="http://schemas.microsoft.com/office/powerpoint/2010/main" val="935685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F15DAB-E596-47AC-CC4D-ACCADC781D8A}"/>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Imagen 10">
            <a:extLst>
              <a:ext uri="{FF2B5EF4-FFF2-40B4-BE49-F238E27FC236}">
                <a16:creationId xmlns:a16="http://schemas.microsoft.com/office/drawing/2014/main" id="{3E7579D2-7AED-3564-1F3F-C9D547A03F69}"/>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7893" r="35517"/>
          <a:stretch>
            <a:fillRect/>
          </a:stretch>
        </p:blipFill>
        <p:spPr>
          <a:xfrm>
            <a:off x="192528" y="171716"/>
            <a:ext cx="3793268"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7" name="Imagen 6" descr="Imagen que contiene frente, joven, niño, banca&#10;&#10;El contenido generado por IA puede ser incorrecto.">
            <a:extLst>
              <a:ext uri="{FF2B5EF4-FFF2-40B4-BE49-F238E27FC236}">
                <a16:creationId xmlns:a16="http://schemas.microsoft.com/office/drawing/2014/main" id="{62EFF39D-F303-F9BE-3F11-FD51E0665671}"/>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t="24944" b="315"/>
          <a:stretch>
            <a:fillRect/>
          </a:stretch>
        </p:blipFill>
        <p:spPr>
          <a:xfrm>
            <a:off x="4175452" y="171716"/>
            <a:ext cx="3822924" cy="2832741"/>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3" name="Imagen 12" descr="Imagen que contiene agua, tabla, azul, hombre&#10;&#10;El contenido generado por IA puede ser incorrecto.">
            <a:extLst>
              <a:ext uri="{FF2B5EF4-FFF2-40B4-BE49-F238E27FC236}">
                <a16:creationId xmlns:a16="http://schemas.microsoft.com/office/drawing/2014/main" id="{1C887D4B-80CD-15B5-5B2D-E038DBFA405F}"/>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t="3542" r="-3" b="-3"/>
          <a:stretch>
            <a:fillRect/>
          </a:stretch>
        </p:blipFill>
        <p:spPr>
          <a:xfrm>
            <a:off x="8188032" y="171716"/>
            <a:ext cx="3799007"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32D183F3-68F4-6D85-8402-F5A45A365779}"/>
              </a:ext>
            </a:extLst>
          </p:cNvPr>
          <p:cNvSpPr txBox="1"/>
          <p:nvPr/>
        </p:nvSpPr>
        <p:spPr>
          <a:xfrm>
            <a:off x="4129425" y="3346715"/>
            <a:ext cx="3933149" cy="3200876"/>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2800" b="1" dirty="0">
                <a:ln w="12700" cmpd="sng">
                  <a:noFill/>
                  <a:prstDash val="solid"/>
                </a:ln>
                <a:solidFill>
                  <a:srgbClr val="F2601E"/>
                </a:solidFill>
                <a:latin typeface="Comic Sans MS" panose="030F0702030302020204" pitchFamily="66" charset="0"/>
              </a:rPr>
              <a:t>“</a:t>
            </a:r>
            <a:r>
              <a:rPr lang="lv-LV" sz="2800" b="1" dirty="0">
                <a:ln w="12700" cmpd="sng">
                  <a:noFill/>
                  <a:prstDash val="solid"/>
                </a:ln>
                <a:solidFill>
                  <a:srgbClr val="F2601E"/>
                </a:solidFill>
                <a:latin typeface="Comic Sans MS" panose="030F0702030302020204" pitchFamily="66" charset="0"/>
              </a:rPr>
              <a:t>Bet dzenieties papriekš pēc Dieva valstības un pēc Viņa taisnības, tad jums visas šīs lietas taps piemestas.</a:t>
            </a:r>
            <a:r>
              <a:rPr lang="es-ES" sz="2800" b="1" dirty="0">
                <a:ln w="12700" cmpd="sng">
                  <a:noFill/>
                  <a:prstDash val="solid"/>
                </a:ln>
                <a:solidFill>
                  <a:srgbClr val="F2601E"/>
                </a:solidFill>
                <a:latin typeface="Comic Sans MS" panose="030F0702030302020204" pitchFamily="66" charset="0"/>
              </a:rPr>
              <a:t>”</a:t>
            </a:r>
          </a:p>
          <a:p>
            <a:pPr algn="ctr">
              <a:spcBef>
                <a:spcPts val="1200"/>
              </a:spcBef>
            </a:pPr>
            <a:r>
              <a:rPr lang="es-ES" sz="2000" b="1" dirty="0">
                <a:ln w="12700" cmpd="sng">
                  <a:noFill/>
                  <a:prstDash val="solid"/>
                </a:ln>
                <a:solidFill>
                  <a:srgbClr val="F2601E"/>
                </a:solidFill>
                <a:latin typeface="Comic Sans MS" panose="030F0702030302020204" pitchFamily="66" charset="0"/>
              </a:rPr>
              <a:t>Mate</a:t>
            </a:r>
            <a:r>
              <a:rPr lang="lv-LV" sz="2000" b="1" dirty="0">
                <a:ln w="12700" cmpd="sng">
                  <a:noFill/>
                  <a:prstDash val="solid"/>
                </a:ln>
                <a:solidFill>
                  <a:srgbClr val="F2601E"/>
                </a:solidFill>
                <a:latin typeface="Comic Sans MS" panose="030F0702030302020204" pitchFamily="66" charset="0"/>
              </a:rPr>
              <a:t>ja</a:t>
            </a:r>
            <a:r>
              <a:rPr lang="es-ES" sz="2000" b="1" dirty="0">
                <a:ln w="12700" cmpd="sng">
                  <a:noFill/>
                  <a:prstDash val="solid"/>
                </a:ln>
                <a:solidFill>
                  <a:srgbClr val="F2601E"/>
                </a:solidFill>
                <a:latin typeface="Comic Sans MS" panose="030F0702030302020204" pitchFamily="66" charset="0"/>
              </a:rPr>
              <a:t> 6:33</a:t>
            </a:r>
          </a:p>
        </p:txBody>
      </p:sp>
    </p:spTree>
    <p:extLst>
      <p:ext uri="{BB962C8B-B14F-4D97-AF65-F5344CB8AC3E}">
        <p14:creationId xmlns:p14="http://schemas.microsoft.com/office/powerpoint/2010/main" val="2831849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13F301-D338-B5CB-629D-A348DE6BE163}"/>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Imagen 14">
            <a:extLst>
              <a:ext uri="{FF2B5EF4-FFF2-40B4-BE49-F238E27FC236}">
                <a16:creationId xmlns:a16="http://schemas.microsoft.com/office/drawing/2014/main" id="{A13562C4-4848-0422-5D20-0C296C866603}"/>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38" t="2671" r="-38" b="31005"/>
          <a:stretch>
            <a:fillRect/>
          </a:stretch>
        </p:blipFill>
        <p:spPr>
          <a:xfrm>
            <a:off x="20" y="10"/>
            <a:ext cx="4003019" cy="3388883"/>
          </a:xfrm>
          <a:prstGeom prst="roundRect">
            <a:avLst>
              <a:gd name="adj" fmla="val 51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descr="Un par de personas sentadas en una mesa&#10;&#10;El contenido generado por IA puede ser incorrecto.">
            <a:extLst>
              <a:ext uri="{FF2B5EF4-FFF2-40B4-BE49-F238E27FC236}">
                <a16:creationId xmlns:a16="http://schemas.microsoft.com/office/drawing/2014/main" id="{6B2535C6-5E94-7217-2A7E-3C7A49E00DB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11113" r="2" b="2"/>
          <a:stretch>
            <a:fillRect/>
          </a:stretch>
        </p:blipFill>
        <p:spPr>
          <a:xfrm>
            <a:off x="20" y="3469102"/>
            <a:ext cx="4003019" cy="3388893"/>
          </a:xfrm>
          <a:prstGeom prst="roundRect">
            <a:avLst>
              <a:gd name="adj" fmla="val 51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descr="Pintura de una persona con un traje de color negro&#10;&#10;El contenido generado por IA puede ser incorrecto.">
            <a:extLst>
              <a:ext uri="{FF2B5EF4-FFF2-40B4-BE49-F238E27FC236}">
                <a16:creationId xmlns:a16="http://schemas.microsoft.com/office/drawing/2014/main" id="{7FED37FF-D484-6690-2861-A81543DB40F1}"/>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l="15492" r="6467"/>
          <a:stretch>
            <a:fillRect/>
          </a:stretch>
        </p:blipFill>
        <p:spPr>
          <a:xfrm>
            <a:off x="4094479" y="10"/>
            <a:ext cx="4014047" cy="6857990"/>
          </a:xfrm>
          <a:prstGeom prst="roundRect">
            <a:avLst>
              <a:gd name="adj" fmla="val 38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uadroTexto 5">
            <a:extLst>
              <a:ext uri="{FF2B5EF4-FFF2-40B4-BE49-F238E27FC236}">
                <a16:creationId xmlns:a16="http://schemas.microsoft.com/office/drawing/2014/main" id="{5EADF2BA-5B72-BC2C-3397-70FD570A62B1}"/>
              </a:ext>
            </a:extLst>
          </p:cNvPr>
          <p:cNvSpPr txBox="1"/>
          <p:nvPr/>
        </p:nvSpPr>
        <p:spPr>
          <a:xfrm>
            <a:off x="8323409" y="175893"/>
            <a:ext cx="3652184" cy="6524863"/>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3800" b="1" dirty="0">
                <a:ln w="12700" cmpd="sng">
                  <a:noFill/>
                  <a:prstDash val="solid"/>
                </a:ln>
                <a:solidFill>
                  <a:srgbClr val="7030A0"/>
                </a:solidFill>
                <a:latin typeface="Comic Sans MS" panose="030F0702030302020204" pitchFamily="66" charset="0"/>
              </a:rPr>
              <a:t>“</a:t>
            </a:r>
            <a:r>
              <a:rPr lang="lv-LV" sz="3800" b="1" dirty="0">
                <a:ln w="12700" cmpd="sng">
                  <a:noFill/>
                  <a:prstDash val="solid"/>
                </a:ln>
                <a:solidFill>
                  <a:srgbClr val="7030A0"/>
                </a:solidFill>
                <a:latin typeface="Comic Sans MS" panose="030F0702030302020204" pitchFamily="66" charset="0"/>
              </a:rPr>
              <a:t>Pieminiet savus vadītājus, kas jums Dieva vārdu runājuši; vērodami viņu dzīves galu, sekojiet viņu ticībai!" </a:t>
            </a:r>
            <a:r>
              <a:rPr lang="lv-LV" sz="3200" b="1" dirty="0">
                <a:ln w="12700" cmpd="sng">
                  <a:noFill/>
                  <a:prstDash val="solid"/>
                </a:ln>
                <a:solidFill>
                  <a:srgbClr val="7030A0"/>
                </a:solidFill>
                <a:latin typeface="Comic Sans MS" panose="030F0702030302020204" pitchFamily="66" charset="0"/>
              </a:rPr>
              <a:t>(Ebr.13:7).</a:t>
            </a:r>
          </a:p>
        </p:txBody>
      </p:sp>
    </p:spTree>
    <p:extLst>
      <p:ext uri="{BB962C8B-B14F-4D97-AF65-F5344CB8AC3E}">
        <p14:creationId xmlns:p14="http://schemas.microsoft.com/office/powerpoint/2010/main" val="4118953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AC1FE-F184-EF7B-20EE-B2E237D83580}"/>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E8612C4F-6856-753C-313E-99A913A20A85}"/>
              </a:ext>
            </a:extLst>
          </p:cNvPr>
          <p:cNvPicPr>
            <a:picLocks noChangeAspect="1"/>
          </p:cNvPicPr>
          <p:nvPr/>
        </p:nvPicPr>
        <p:blipFill rotWithShape="1">
          <a:blip r:embed="rId2">
            <a:extLst>
              <a:ext uri="{28A0092B-C50C-407E-A947-70E740481C1C}">
                <a14:useLocalDpi xmlns:a14="http://schemas.microsoft.com/office/drawing/2010/main" val="0"/>
              </a:ext>
            </a:extLst>
          </a:blip>
          <a:srcRect l="4705" r="4705"/>
          <a:stretch>
            <a:fillRect/>
          </a:stretch>
        </p:blipFill>
        <p:spPr>
          <a:xfrm>
            <a:off x="0" y="-11183"/>
            <a:ext cx="12192000" cy="6869183"/>
          </a:xfrm>
          <a:prstGeom prst="rect">
            <a:avLst/>
          </a:prstGeom>
        </p:spPr>
      </p:pic>
      <p:sp>
        <p:nvSpPr>
          <p:cNvPr id="2" name="CuadroTexto 1">
            <a:extLst>
              <a:ext uri="{FF2B5EF4-FFF2-40B4-BE49-F238E27FC236}">
                <a16:creationId xmlns:a16="http://schemas.microsoft.com/office/drawing/2014/main" id="{3CE7C885-A57A-B51A-C659-D374284465BA}"/>
              </a:ext>
            </a:extLst>
          </p:cNvPr>
          <p:cNvSpPr txBox="1"/>
          <p:nvPr/>
        </p:nvSpPr>
        <p:spPr>
          <a:xfrm>
            <a:off x="-1" y="-11183"/>
            <a:ext cx="12191999" cy="1754326"/>
          </a:xfrm>
          <a:prstGeom prst="rect">
            <a:avLst/>
          </a:prstGeom>
          <a:noFill/>
        </p:spPr>
        <p:txBody>
          <a:bodyPr wrap="square">
            <a:spAutoFit/>
          </a:bodyPr>
          <a:lstStyle/>
          <a:p>
            <a:pPr algn="ctr">
              <a:spcBef>
                <a:spcPts val="1200"/>
              </a:spcBef>
            </a:pPr>
            <a:r>
              <a:rPr lang="es-ES" sz="3600" b="1" dirty="0">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latin typeface="Comic Sans MS" panose="030F0702030302020204" pitchFamily="66" charset="0"/>
              </a:rPr>
              <a:t>“</a:t>
            </a:r>
            <a:r>
              <a:rPr lang="lv-LV" sz="3600" b="1" dirty="0">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latin typeface="Comic Sans MS" panose="030F0702030302020204" pitchFamily="66" charset="0"/>
              </a:rPr>
              <a:t>Atgriezieties atpakaļ stiprā mītnē, jūs cerību pilnie cietumnieki! Jau šodien Es jums pasludinu, ka Es tev divkārši atmaksāšu!" </a:t>
            </a:r>
            <a:r>
              <a:rPr lang="lv-LV" sz="2800" b="1" dirty="0">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latin typeface="Comic Sans MS" panose="030F0702030302020204" pitchFamily="66" charset="0"/>
              </a:rPr>
              <a:t>(Caharijas 9:12).</a:t>
            </a:r>
          </a:p>
        </p:txBody>
      </p:sp>
    </p:spTree>
    <p:extLst>
      <p:ext uri="{BB962C8B-B14F-4D97-AF65-F5344CB8AC3E}">
        <p14:creationId xmlns:p14="http://schemas.microsoft.com/office/powerpoint/2010/main" val="256069021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themeOverride>
</file>

<file path=ppt/theme/themeOverride2.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ppt/theme/themeOverride3.xml><?xml version="1.0" encoding="utf-8"?>
<a:themeOverride xmlns:a="http://schemas.openxmlformats.org/drawingml/2006/main">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themeOverride>
</file>

<file path=ppt/theme/themeOverride4.xml><?xml version="1.0" encoding="utf-8"?>
<a:themeOverride xmlns:a="http://schemas.openxmlformats.org/drawingml/2006/main">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681</TotalTime>
  <Words>424</Words>
  <Application>Microsoft Office PowerPoint</Application>
  <PresentationFormat>Panorámica</PresentationFormat>
  <Paragraphs>20</Paragraphs>
  <Slides>13</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Aptos</vt:lpstr>
      <vt:lpstr>Aptos Display</vt:lpstr>
      <vt:lpstr>Arial</vt:lpstr>
      <vt:lpstr>Calibri</vt:lpstr>
      <vt:lpstr>Comic Sans MS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Sergio</cp:lastModifiedBy>
  <cp:revision>64</cp:revision>
  <dcterms:created xsi:type="dcterms:W3CDTF">2025-09-05T17:19:55Z</dcterms:created>
  <dcterms:modified xsi:type="dcterms:W3CDTF">2025-09-11T15:50:17Z</dcterms:modified>
</cp:coreProperties>
</file>